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97" r:id="rId3"/>
    <p:sldId id="352" r:id="rId4"/>
    <p:sldId id="256" r:id="rId5"/>
    <p:sldId id="329" r:id="rId6"/>
    <p:sldId id="299" r:id="rId7"/>
    <p:sldId id="302" r:id="rId8"/>
    <p:sldId id="303" r:id="rId9"/>
    <p:sldId id="304" r:id="rId10"/>
    <p:sldId id="341" r:id="rId11"/>
    <p:sldId id="342" r:id="rId12"/>
    <p:sldId id="343" r:id="rId13"/>
    <p:sldId id="344" r:id="rId14"/>
    <p:sldId id="345" r:id="rId15"/>
    <p:sldId id="346" r:id="rId16"/>
    <p:sldId id="353" r:id="rId17"/>
    <p:sldId id="354" r:id="rId18"/>
    <p:sldId id="355" r:id="rId19"/>
    <p:sldId id="287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88524E8-F18D-4925-8788-3BA63FD10D9F}">
          <p14:sldIdLst>
            <p14:sldId id="297"/>
            <p14:sldId id="352"/>
            <p14:sldId id="256"/>
            <p14:sldId id="329"/>
            <p14:sldId id="299"/>
            <p14:sldId id="302"/>
            <p14:sldId id="303"/>
            <p14:sldId id="304"/>
            <p14:sldId id="341"/>
            <p14:sldId id="342"/>
            <p14:sldId id="343"/>
            <p14:sldId id="344"/>
            <p14:sldId id="345"/>
            <p14:sldId id="346"/>
            <p14:sldId id="353"/>
            <p14:sldId id="354"/>
            <p14:sldId id="355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16" pos="386">
          <p15:clr>
            <a:srgbClr val="A4A3A4"/>
          </p15:clr>
        </p15:guide>
        <p15:guide id="17" pos="5375">
          <p15:clr>
            <a:srgbClr val="A4A3A4"/>
          </p15:clr>
        </p15:guide>
        <p15:guide id="18" orient="horz" pos="1620" userDrawn="1">
          <p15:clr>
            <a:srgbClr val="A4A3A4"/>
          </p15:clr>
        </p15:guide>
        <p15:guide id="19" orient="horz" pos="22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EB17"/>
    <a:srgbClr val="F34D03"/>
    <a:srgbClr val="FFC543"/>
    <a:srgbClr val="2ED7A1"/>
    <a:srgbClr val="1C2B38"/>
    <a:srgbClr val="4472C4"/>
    <a:srgbClr val="FFC000"/>
    <a:srgbClr val="FFFFCC"/>
    <a:srgbClr val="151F29"/>
    <a:srgbClr val="FC6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2" autoAdjust="0"/>
  </p:normalViewPr>
  <p:slideViewPr>
    <p:cSldViewPr snapToGrid="0">
      <p:cViewPr>
        <p:scale>
          <a:sx n="90" d="100"/>
          <a:sy n="90" d="100"/>
        </p:scale>
        <p:origin x="-816" y="-84"/>
      </p:cViewPr>
      <p:guideLst>
        <p:guide orient="horz" pos="1620"/>
        <p:guide orient="horz" pos="2219"/>
        <p:guide pos="2880"/>
        <p:guide pos="386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销售额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C5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C0-4CF8-81BA-6BA4F9BABE0A}"/>
              </c:ext>
            </c:extLst>
          </c:dPt>
          <c:dPt>
            <c:idx val="1"/>
            <c:bubble3D val="0"/>
            <c:spPr>
              <a:solidFill>
                <a:srgbClr val="FF8B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C0-4CF8-81BA-6BA4F9BABE0A}"/>
              </c:ext>
            </c:extLst>
          </c:dPt>
          <c:dPt>
            <c:idx val="2"/>
            <c:bubble3D val="0"/>
            <c:spPr>
              <a:solidFill>
                <a:srgbClr val="FC6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C0-4CF8-81BA-6BA4F9BABE0A}"/>
              </c:ext>
            </c:extLst>
          </c:dPt>
          <c:dPt>
            <c:idx val="3"/>
            <c:bubble3D val="0"/>
            <c:spPr>
              <a:solidFill>
                <a:srgbClr val="DD24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C0-4CF8-81BA-6BA4F9BABE0A}"/>
              </c:ext>
            </c:extLst>
          </c:dPt>
          <c:dPt>
            <c:idx val="4"/>
            <c:bubble3D val="0"/>
            <c:spPr>
              <a:solidFill>
                <a:srgbClr val="58A2B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C0-4CF8-81BA-6BA4F9BABE0A}"/>
              </c:ext>
            </c:extLst>
          </c:dPt>
          <c:dPt>
            <c:idx val="5"/>
            <c:bubble3D val="0"/>
            <c:spPr>
              <a:solidFill>
                <a:srgbClr val="39788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C0-4CF8-81BA-6BA4F9BABE0A}"/>
              </c:ext>
            </c:extLst>
          </c:dPt>
          <c:dPt>
            <c:idx val="6"/>
            <c:bubble3D val="0"/>
            <c:spPr>
              <a:solidFill>
                <a:srgbClr val="21465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C0-4CF8-81BA-6BA4F9BABE0A}"/>
              </c:ext>
            </c:extLst>
          </c:dPt>
          <c:dPt>
            <c:idx val="7"/>
            <c:bubble3D val="0"/>
            <c:spPr>
              <a:solidFill>
                <a:srgbClr val="1C2B3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1C0-4CF8-81BA-6BA4F9BABE0A}"/>
              </c:ext>
            </c:extLst>
          </c:dPt>
          <c:cat>
            <c:strRef>
              <c:f>Sheet1!$A$4:$A$11</c:f>
              <c:strCache>
                <c:ptCount val="8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1C0-4CF8-81BA-6BA4F9BAB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B35E-2B52-46A9-B487-11FFF08415F9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BF4F-2F03-42A8-A044-974FC80D27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08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CFDA-07A8-45FD-A46A-DFD73DA7AABA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DB06F-26D1-4B27-BADA-80ECDEEE8B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B06F-26D1-4B27-BADA-80ECDEEE8BC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90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B06F-26D1-4B27-BADA-80ECDEEE8BC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69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DB06F-26D1-4B27-BADA-80ECDEEE8BC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62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BD30-92A3-41D3-B856-2D8D66AD7106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8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DAB2-564E-4532-81D9-99F974405A41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7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4B0C-A1BD-45C6-8646-14FE5DDBB0A6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3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888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546247"/>
            <a:ext cx="2303282" cy="1368152"/>
          </a:xfrm>
          <a:prstGeom prst="rect">
            <a:avLst/>
          </a:prstGeom>
        </p:spPr>
        <p:txBody>
          <a:bodyPr lIns="91433" tIns="45717" rIns="91433" bIns="45717"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914399"/>
            <a:ext cx="2303282" cy="504056"/>
          </a:xfrm>
          <a:prstGeom prst="rect">
            <a:avLst/>
          </a:prstGeom>
        </p:spPr>
        <p:txBody>
          <a:bodyPr lIns="91433" tIns="45717" rIns="91433" bIns="45717"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1" y="3452417"/>
            <a:ext cx="1888799" cy="1691084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=""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=""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=""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=""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=""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=""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=""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439642"/>
            <a:ext cx="8640960" cy="4410467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3" tIns="45717" rIns="91433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群組 23"/>
          <p:cNvGrpSpPr/>
          <p:nvPr userDrawn="1"/>
        </p:nvGrpSpPr>
        <p:grpSpPr>
          <a:xfrm>
            <a:off x="73596" y="-44085"/>
            <a:ext cx="2037642" cy="538278"/>
            <a:chOff x="6444208" y="4328640"/>
            <a:chExt cx="3088829" cy="1001713"/>
          </a:xfrm>
        </p:grpSpPr>
        <p:pic>
          <p:nvPicPr>
            <p:cNvPr id="25" name="Picture 8" descr="kyec cop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328640"/>
              <a:ext cx="2944813" cy="100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Logo(gif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515965"/>
              <a:ext cx="696912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789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 userDrawn="1"/>
        </p:nvGrpSpPr>
        <p:grpSpPr>
          <a:xfrm>
            <a:off x="8618986" y="4646064"/>
            <a:ext cx="472113" cy="376826"/>
            <a:chOff x="827739" y="2184232"/>
            <a:chExt cx="624407" cy="532162"/>
          </a:xfrm>
        </p:grpSpPr>
        <p:sp>
          <p:nvSpPr>
            <p:cNvPr id="20" name="Oval 3638"/>
            <p:cNvSpPr>
              <a:spLocks noChangeArrowheads="1"/>
            </p:cNvSpPr>
            <p:nvPr/>
          </p:nvSpPr>
          <p:spPr bwMode="auto">
            <a:xfrm>
              <a:off x="962553" y="2269378"/>
              <a:ext cx="63860" cy="56764"/>
            </a:xfrm>
            <a:prstGeom prst="ellipse">
              <a:avLst/>
            </a:prstGeom>
            <a:solidFill>
              <a:srgbClr val="E26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3639"/>
            <p:cNvSpPr>
              <a:spLocks noChangeArrowheads="1"/>
            </p:cNvSpPr>
            <p:nvPr/>
          </p:nvSpPr>
          <p:spPr bwMode="auto">
            <a:xfrm>
              <a:off x="1083177" y="2184232"/>
              <a:ext cx="99336" cy="92242"/>
            </a:xfrm>
            <a:prstGeom prst="ellipse">
              <a:avLst/>
            </a:prstGeom>
            <a:solidFill>
              <a:srgbClr val="E7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3640"/>
            <p:cNvSpPr>
              <a:spLocks noChangeArrowheads="1"/>
            </p:cNvSpPr>
            <p:nvPr/>
          </p:nvSpPr>
          <p:spPr bwMode="auto">
            <a:xfrm>
              <a:off x="1253468" y="2269378"/>
              <a:ext cx="56764" cy="56764"/>
            </a:xfrm>
            <a:prstGeom prst="ellipse">
              <a:avLst/>
            </a:prstGeom>
            <a:solidFill>
              <a:srgbClr val="E26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3641"/>
            <p:cNvSpPr>
              <a:spLocks noChangeArrowheads="1"/>
            </p:cNvSpPr>
            <p:nvPr/>
          </p:nvSpPr>
          <p:spPr bwMode="auto">
            <a:xfrm>
              <a:off x="941264" y="2624152"/>
              <a:ext cx="383156" cy="92242"/>
            </a:xfrm>
            <a:prstGeom prst="rect">
              <a:avLst/>
            </a:prstGeom>
            <a:solidFill>
              <a:srgbClr val="FA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3642"/>
            <p:cNvSpPr>
              <a:spLocks noChangeArrowheads="1"/>
            </p:cNvSpPr>
            <p:nvPr/>
          </p:nvSpPr>
          <p:spPr bwMode="auto">
            <a:xfrm>
              <a:off x="941264" y="2624152"/>
              <a:ext cx="383156" cy="9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3643"/>
            <p:cNvSpPr>
              <a:spLocks noChangeArrowheads="1"/>
            </p:cNvSpPr>
            <p:nvPr/>
          </p:nvSpPr>
          <p:spPr bwMode="auto">
            <a:xfrm>
              <a:off x="1345710" y="2240996"/>
              <a:ext cx="106436" cy="99336"/>
            </a:xfrm>
            <a:prstGeom prst="ellipse">
              <a:avLst/>
            </a:prstGeom>
            <a:solidFill>
              <a:srgbClr val="E7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3644"/>
            <p:cNvSpPr>
              <a:spLocks noChangeArrowheads="1"/>
            </p:cNvSpPr>
            <p:nvPr/>
          </p:nvSpPr>
          <p:spPr bwMode="auto">
            <a:xfrm>
              <a:off x="827739" y="2248092"/>
              <a:ext cx="106436" cy="92242"/>
            </a:xfrm>
            <a:prstGeom prst="ellipse">
              <a:avLst/>
            </a:prstGeom>
            <a:solidFill>
              <a:srgbClr val="E7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645"/>
            <p:cNvSpPr>
              <a:spLocks/>
            </p:cNvSpPr>
            <p:nvPr/>
          </p:nvSpPr>
          <p:spPr bwMode="auto">
            <a:xfrm>
              <a:off x="905790" y="2290665"/>
              <a:ext cx="475405" cy="312202"/>
            </a:xfrm>
            <a:custGeom>
              <a:avLst/>
              <a:gdLst>
                <a:gd name="T0" fmla="*/ 86 w 94"/>
                <a:gd name="T1" fmla="*/ 10 h 61"/>
                <a:gd name="T2" fmla="*/ 72 w 94"/>
                <a:gd name="T3" fmla="*/ 23 h 61"/>
                <a:gd name="T4" fmla="*/ 73 w 94"/>
                <a:gd name="T5" fmla="*/ 10 h 61"/>
                <a:gd name="T6" fmla="*/ 68 w 94"/>
                <a:gd name="T7" fmla="*/ 10 h 61"/>
                <a:gd name="T8" fmla="*/ 60 w 94"/>
                <a:gd name="T9" fmla="*/ 20 h 61"/>
                <a:gd name="T10" fmla="*/ 49 w 94"/>
                <a:gd name="T11" fmla="*/ 3 h 61"/>
                <a:gd name="T12" fmla="*/ 41 w 94"/>
                <a:gd name="T13" fmla="*/ 3 h 61"/>
                <a:gd name="T14" fmla="*/ 30 w 94"/>
                <a:gd name="T15" fmla="*/ 20 h 61"/>
                <a:gd name="T16" fmla="*/ 23 w 94"/>
                <a:gd name="T17" fmla="*/ 10 h 61"/>
                <a:gd name="T18" fmla="*/ 19 w 94"/>
                <a:gd name="T19" fmla="*/ 10 h 61"/>
                <a:gd name="T20" fmla="*/ 20 w 94"/>
                <a:gd name="T21" fmla="*/ 24 h 61"/>
                <a:gd name="T22" fmla="*/ 6 w 94"/>
                <a:gd name="T23" fmla="*/ 10 h 61"/>
                <a:gd name="T24" fmla="*/ 0 w 94"/>
                <a:gd name="T25" fmla="*/ 13 h 61"/>
                <a:gd name="T26" fmla="*/ 9 w 94"/>
                <a:gd name="T27" fmla="*/ 61 h 61"/>
                <a:gd name="T28" fmla="*/ 81 w 94"/>
                <a:gd name="T29" fmla="*/ 61 h 61"/>
                <a:gd name="T30" fmla="*/ 94 w 94"/>
                <a:gd name="T31" fmla="*/ 14 h 61"/>
                <a:gd name="T32" fmla="*/ 86 w 94"/>
                <a:gd name="T33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61">
                  <a:moveTo>
                    <a:pt x="86" y="10"/>
                  </a:moveTo>
                  <a:cubicBezTo>
                    <a:pt x="72" y="23"/>
                    <a:pt x="72" y="23"/>
                    <a:pt x="72" y="2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1" y="7"/>
                    <a:pt x="68" y="1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6" y="0"/>
                    <a:pt x="41" y="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1" y="7"/>
                    <a:pt x="19" y="1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2" y="9"/>
                    <a:pt x="0" y="1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2" y="8"/>
                    <a:pt x="86" y="10"/>
                  </a:cubicBezTo>
                </a:path>
              </a:pathLst>
            </a:custGeom>
            <a:solidFill>
              <a:srgbClr val="FA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646"/>
            <p:cNvSpPr>
              <a:spLocks noEditPoints="1"/>
            </p:cNvSpPr>
            <p:nvPr/>
          </p:nvSpPr>
          <p:spPr bwMode="auto">
            <a:xfrm>
              <a:off x="976744" y="2304856"/>
              <a:ext cx="212867" cy="113527"/>
            </a:xfrm>
            <a:custGeom>
              <a:avLst/>
              <a:gdLst>
                <a:gd name="T0" fmla="*/ 0 w 41"/>
                <a:gd name="T1" fmla="*/ 17 h 22"/>
                <a:gd name="T2" fmla="*/ 0 w 41"/>
                <a:gd name="T3" fmla="*/ 17 h 22"/>
                <a:gd name="T4" fmla="*/ 5 w 41"/>
                <a:gd name="T5" fmla="*/ 22 h 22"/>
                <a:gd name="T6" fmla="*/ 5 w 41"/>
                <a:gd name="T7" fmla="*/ 22 h 22"/>
                <a:gd name="T8" fmla="*/ 0 w 41"/>
                <a:gd name="T9" fmla="*/ 17 h 22"/>
                <a:gd name="T10" fmla="*/ 9 w 41"/>
                <a:gd name="T11" fmla="*/ 9 h 22"/>
                <a:gd name="T12" fmla="*/ 9 w 41"/>
                <a:gd name="T13" fmla="*/ 9 h 22"/>
                <a:gd name="T14" fmla="*/ 15 w 41"/>
                <a:gd name="T15" fmla="*/ 18 h 22"/>
                <a:gd name="T16" fmla="*/ 15 w 41"/>
                <a:gd name="T17" fmla="*/ 18 h 22"/>
                <a:gd name="T18" fmla="*/ 9 w 41"/>
                <a:gd name="T19" fmla="*/ 9 h 22"/>
                <a:gd name="T20" fmla="*/ 30 w 41"/>
                <a:gd name="T21" fmla="*/ 0 h 22"/>
                <a:gd name="T22" fmla="*/ 30 w 41"/>
                <a:gd name="T23" fmla="*/ 0 h 22"/>
                <a:gd name="T24" fmla="*/ 34 w 41"/>
                <a:gd name="T25" fmla="*/ 1 h 22"/>
                <a:gd name="T26" fmla="*/ 41 w 41"/>
                <a:gd name="T27" fmla="*/ 12 h 22"/>
                <a:gd name="T28" fmla="*/ 41 w 41"/>
                <a:gd name="T29" fmla="*/ 12 h 22"/>
                <a:gd name="T30" fmla="*/ 34 w 41"/>
                <a:gd name="T31" fmla="*/ 1 h 22"/>
                <a:gd name="T32" fmla="*/ 30 w 41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0" y="0"/>
                  </a:cubicBezTo>
                </a:path>
              </a:pathLst>
            </a:custGeom>
            <a:solidFill>
              <a:srgbClr val="62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647"/>
            <p:cNvSpPr>
              <a:spLocks/>
            </p:cNvSpPr>
            <p:nvPr/>
          </p:nvSpPr>
          <p:spPr bwMode="auto">
            <a:xfrm>
              <a:off x="919979" y="2304856"/>
              <a:ext cx="269631" cy="298011"/>
            </a:xfrm>
            <a:custGeom>
              <a:avLst/>
              <a:gdLst>
                <a:gd name="T0" fmla="*/ 42 w 53"/>
                <a:gd name="T1" fmla="*/ 0 h 59"/>
                <a:gd name="T2" fmla="*/ 38 w 53"/>
                <a:gd name="T3" fmla="*/ 1 h 59"/>
                <a:gd name="T4" fmla="*/ 27 w 53"/>
                <a:gd name="T5" fmla="*/ 18 h 59"/>
                <a:gd name="T6" fmla="*/ 27 w 53"/>
                <a:gd name="T7" fmla="*/ 18 h 59"/>
                <a:gd name="T8" fmla="*/ 27 w 53"/>
                <a:gd name="T9" fmla="*/ 18 h 59"/>
                <a:gd name="T10" fmla="*/ 21 w 53"/>
                <a:gd name="T11" fmla="*/ 9 h 59"/>
                <a:gd name="T12" fmla="*/ 16 w 53"/>
                <a:gd name="T13" fmla="*/ 14 h 59"/>
                <a:gd name="T14" fmla="*/ 17 w 53"/>
                <a:gd name="T15" fmla="*/ 22 h 59"/>
                <a:gd name="T16" fmla="*/ 17 w 53"/>
                <a:gd name="T17" fmla="*/ 22 h 59"/>
                <a:gd name="T18" fmla="*/ 17 w 53"/>
                <a:gd name="T19" fmla="*/ 22 h 59"/>
                <a:gd name="T20" fmla="*/ 12 w 53"/>
                <a:gd name="T21" fmla="*/ 17 h 59"/>
                <a:gd name="T22" fmla="*/ 0 w 53"/>
                <a:gd name="T23" fmla="*/ 30 h 59"/>
                <a:gd name="T24" fmla="*/ 6 w 53"/>
                <a:gd name="T25" fmla="*/ 59 h 59"/>
                <a:gd name="T26" fmla="*/ 6 w 53"/>
                <a:gd name="T27" fmla="*/ 59 h 59"/>
                <a:gd name="T28" fmla="*/ 53 w 53"/>
                <a:gd name="T29" fmla="*/ 12 h 59"/>
                <a:gd name="T30" fmla="*/ 46 w 53"/>
                <a:gd name="T31" fmla="*/ 1 h 59"/>
                <a:gd name="T32" fmla="*/ 42 w 53"/>
                <a:gd name="T3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9">
                  <a:moveTo>
                    <a:pt x="42" y="0"/>
                  </a:moveTo>
                  <a:cubicBezTo>
                    <a:pt x="41" y="0"/>
                    <a:pt x="40" y="0"/>
                    <a:pt x="38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5" y="0"/>
                    <a:pt x="42" y="0"/>
                  </a:cubicBezTo>
                </a:path>
              </a:pathLst>
            </a:custGeom>
            <a:solidFill>
              <a:srgbClr val="F4C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648"/>
            <p:cNvSpPr>
              <a:spLocks/>
            </p:cNvSpPr>
            <p:nvPr/>
          </p:nvSpPr>
          <p:spPr bwMode="auto">
            <a:xfrm>
              <a:off x="1175419" y="2624152"/>
              <a:ext cx="149009" cy="35480"/>
            </a:xfrm>
            <a:custGeom>
              <a:avLst/>
              <a:gdLst>
                <a:gd name="T0" fmla="*/ 21 w 21"/>
                <a:gd name="T1" fmla="*/ 0 h 5"/>
                <a:gd name="T2" fmla="*/ 0 w 21"/>
                <a:gd name="T3" fmla="*/ 0 h 5"/>
                <a:gd name="T4" fmla="*/ 21 w 21"/>
                <a:gd name="T5" fmla="*/ 0 h 5"/>
                <a:gd name="T6" fmla="*/ 21 w 21"/>
                <a:gd name="T7" fmla="*/ 5 h 5"/>
                <a:gd name="T8" fmla="*/ 21 w 21"/>
                <a:gd name="T9" fmla="*/ 5 h 5"/>
                <a:gd name="T10" fmla="*/ 21 w 2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649"/>
            <p:cNvSpPr>
              <a:spLocks/>
            </p:cNvSpPr>
            <p:nvPr/>
          </p:nvSpPr>
          <p:spPr bwMode="auto">
            <a:xfrm>
              <a:off x="1175419" y="2624152"/>
              <a:ext cx="149009" cy="35480"/>
            </a:xfrm>
            <a:custGeom>
              <a:avLst/>
              <a:gdLst>
                <a:gd name="T0" fmla="*/ 21 w 21"/>
                <a:gd name="T1" fmla="*/ 0 h 5"/>
                <a:gd name="T2" fmla="*/ 0 w 21"/>
                <a:gd name="T3" fmla="*/ 0 h 5"/>
                <a:gd name="T4" fmla="*/ 21 w 21"/>
                <a:gd name="T5" fmla="*/ 0 h 5"/>
                <a:gd name="T6" fmla="*/ 21 w 21"/>
                <a:gd name="T7" fmla="*/ 5 h 5"/>
                <a:gd name="T8" fmla="*/ 21 w 21"/>
                <a:gd name="T9" fmla="*/ 5 h 5"/>
                <a:gd name="T10" fmla="*/ 21 w 2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650"/>
            <p:cNvSpPr>
              <a:spLocks/>
            </p:cNvSpPr>
            <p:nvPr/>
          </p:nvSpPr>
          <p:spPr bwMode="auto">
            <a:xfrm>
              <a:off x="1083177" y="2624152"/>
              <a:ext cx="241246" cy="92242"/>
            </a:xfrm>
            <a:custGeom>
              <a:avLst/>
              <a:gdLst>
                <a:gd name="T0" fmla="*/ 34 w 34"/>
                <a:gd name="T1" fmla="*/ 0 h 13"/>
                <a:gd name="T2" fmla="*/ 13 w 34"/>
                <a:gd name="T3" fmla="*/ 0 h 13"/>
                <a:gd name="T4" fmla="*/ 0 w 34"/>
                <a:gd name="T5" fmla="*/ 13 h 13"/>
                <a:gd name="T6" fmla="*/ 26 w 34"/>
                <a:gd name="T7" fmla="*/ 13 h 13"/>
                <a:gd name="T8" fmla="*/ 34 w 34"/>
                <a:gd name="T9" fmla="*/ 5 h 13"/>
                <a:gd name="T10" fmla="*/ 34 w 3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4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4C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651"/>
            <p:cNvSpPr>
              <a:spLocks/>
            </p:cNvSpPr>
            <p:nvPr/>
          </p:nvSpPr>
          <p:spPr bwMode="auto">
            <a:xfrm>
              <a:off x="1083177" y="2624152"/>
              <a:ext cx="241247" cy="92242"/>
            </a:xfrm>
            <a:custGeom>
              <a:avLst/>
              <a:gdLst>
                <a:gd name="T0" fmla="*/ 34 w 34"/>
                <a:gd name="T1" fmla="*/ 0 h 13"/>
                <a:gd name="T2" fmla="*/ 13 w 34"/>
                <a:gd name="T3" fmla="*/ 0 h 13"/>
                <a:gd name="T4" fmla="*/ 0 w 34"/>
                <a:gd name="T5" fmla="*/ 13 h 13"/>
                <a:gd name="T6" fmla="*/ 26 w 34"/>
                <a:gd name="T7" fmla="*/ 13 h 13"/>
                <a:gd name="T8" fmla="*/ 34 w 34"/>
                <a:gd name="T9" fmla="*/ 5 h 13"/>
                <a:gd name="T10" fmla="*/ 34 w 3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4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52"/>
            <p:cNvSpPr>
              <a:spLocks/>
            </p:cNvSpPr>
            <p:nvPr/>
          </p:nvSpPr>
          <p:spPr bwMode="auto">
            <a:xfrm>
              <a:off x="1317328" y="2432578"/>
              <a:ext cx="42573" cy="170293"/>
            </a:xfrm>
            <a:custGeom>
              <a:avLst/>
              <a:gdLst>
                <a:gd name="T0" fmla="*/ 6 w 6"/>
                <a:gd name="T1" fmla="*/ 0 h 24"/>
                <a:gd name="T2" fmla="*/ 6 w 6"/>
                <a:gd name="T3" fmla="*/ 0 h 24"/>
                <a:gd name="T4" fmla="*/ 0 w 6"/>
                <a:gd name="T5" fmla="*/ 24 h 24"/>
                <a:gd name="T6" fmla="*/ 1 w 6"/>
                <a:gd name="T7" fmla="*/ 24 h 24"/>
                <a:gd name="T8" fmla="*/ 6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53"/>
            <p:cNvSpPr>
              <a:spLocks/>
            </p:cNvSpPr>
            <p:nvPr/>
          </p:nvSpPr>
          <p:spPr bwMode="auto">
            <a:xfrm>
              <a:off x="1317328" y="2432578"/>
              <a:ext cx="42573" cy="170293"/>
            </a:xfrm>
            <a:custGeom>
              <a:avLst/>
              <a:gdLst>
                <a:gd name="T0" fmla="*/ 6 w 6"/>
                <a:gd name="T1" fmla="*/ 0 h 24"/>
                <a:gd name="T2" fmla="*/ 6 w 6"/>
                <a:gd name="T3" fmla="*/ 0 h 24"/>
                <a:gd name="T4" fmla="*/ 0 w 6"/>
                <a:gd name="T5" fmla="*/ 24 h 24"/>
                <a:gd name="T6" fmla="*/ 1 w 6"/>
                <a:gd name="T7" fmla="*/ 24 h 24"/>
                <a:gd name="T8" fmla="*/ 6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54"/>
            <p:cNvSpPr>
              <a:spLocks/>
            </p:cNvSpPr>
            <p:nvPr/>
          </p:nvSpPr>
          <p:spPr bwMode="auto">
            <a:xfrm>
              <a:off x="1196704" y="2432578"/>
              <a:ext cx="163200" cy="170293"/>
            </a:xfrm>
            <a:custGeom>
              <a:avLst/>
              <a:gdLst>
                <a:gd name="T0" fmla="*/ 23 w 23"/>
                <a:gd name="T1" fmla="*/ 0 h 24"/>
                <a:gd name="T2" fmla="*/ 0 w 23"/>
                <a:gd name="T3" fmla="*/ 24 h 24"/>
                <a:gd name="T4" fmla="*/ 17 w 23"/>
                <a:gd name="T5" fmla="*/ 24 h 24"/>
                <a:gd name="T6" fmla="*/ 23 w 2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>
                  <a:moveTo>
                    <a:pt x="23" y="0"/>
                  </a:moveTo>
                  <a:lnTo>
                    <a:pt x="0" y="24"/>
                  </a:lnTo>
                  <a:lnTo>
                    <a:pt x="17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4C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55"/>
            <p:cNvSpPr>
              <a:spLocks/>
            </p:cNvSpPr>
            <p:nvPr/>
          </p:nvSpPr>
          <p:spPr bwMode="auto">
            <a:xfrm>
              <a:off x="1196704" y="2432578"/>
              <a:ext cx="163200" cy="170293"/>
            </a:xfrm>
            <a:custGeom>
              <a:avLst/>
              <a:gdLst>
                <a:gd name="T0" fmla="*/ 23 w 23"/>
                <a:gd name="T1" fmla="*/ 0 h 24"/>
                <a:gd name="T2" fmla="*/ 0 w 23"/>
                <a:gd name="T3" fmla="*/ 24 h 24"/>
                <a:gd name="T4" fmla="*/ 17 w 23"/>
                <a:gd name="T5" fmla="*/ 24 h 24"/>
                <a:gd name="T6" fmla="*/ 23 w 2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>
                  <a:moveTo>
                    <a:pt x="23" y="0"/>
                  </a:moveTo>
                  <a:lnTo>
                    <a:pt x="0" y="24"/>
                  </a:lnTo>
                  <a:lnTo>
                    <a:pt x="17" y="24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2594"/>
            <a:ext cx="7886700" cy="7236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95" y="-43545"/>
            <a:ext cx="1649336" cy="6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283464" y="191511"/>
            <a:ext cx="155448" cy="7110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40"/>
          <p:cNvCxnSpPr/>
          <p:nvPr userDrawn="1"/>
        </p:nvCxnSpPr>
        <p:spPr>
          <a:xfrm>
            <a:off x="502920" y="191512"/>
            <a:ext cx="0" cy="7110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5"/>
          <p:cNvSpPr txBox="1">
            <a:spLocks/>
          </p:cNvSpPr>
          <p:nvPr userDrawn="1"/>
        </p:nvSpPr>
        <p:spPr>
          <a:xfrm>
            <a:off x="7791748" y="472102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600" kern="1200">
                <a:solidFill>
                  <a:srgbClr val="152C3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607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2594"/>
            <a:ext cx="7886700" cy="7236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直角三角形 6"/>
          <p:cNvSpPr/>
          <p:nvPr userDrawn="1"/>
        </p:nvSpPr>
        <p:spPr>
          <a:xfrm rot="5400000" flipV="1">
            <a:off x="5435203" y="-95250"/>
            <a:ext cx="3613547" cy="380404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rot="5400000" flipV="1">
            <a:off x="5986463" y="-130968"/>
            <a:ext cx="3026569" cy="3288506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95" y="-43545"/>
            <a:ext cx="1649336" cy="6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283464" y="191511"/>
            <a:ext cx="155448" cy="7110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40"/>
          <p:cNvCxnSpPr/>
          <p:nvPr userDrawn="1"/>
        </p:nvCxnSpPr>
        <p:spPr>
          <a:xfrm>
            <a:off x="502920" y="191512"/>
            <a:ext cx="0" cy="7110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9"/>
          <p:cNvGrpSpPr/>
          <p:nvPr userDrawn="1"/>
        </p:nvGrpSpPr>
        <p:grpSpPr>
          <a:xfrm>
            <a:off x="8675260" y="4521306"/>
            <a:ext cx="359569" cy="522682"/>
            <a:chOff x="8512534" y="214157"/>
            <a:chExt cx="359569" cy="522682"/>
          </a:xfrm>
        </p:grpSpPr>
        <p:sp>
          <p:nvSpPr>
            <p:cNvPr id="17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2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3" name="灯片编号占位符 5"/>
          <p:cNvSpPr txBox="1">
            <a:spLocks/>
          </p:cNvSpPr>
          <p:nvPr userDrawn="1"/>
        </p:nvSpPr>
        <p:spPr>
          <a:xfrm>
            <a:off x="7791748" y="458132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600" kern="1200">
                <a:solidFill>
                  <a:srgbClr val="152C3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727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2594"/>
            <a:ext cx="7886700" cy="7236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95" y="-43545"/>
            <a:ext cx="1649336" cy="6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283464" y="191511"/>
            <a:ext cx="155448" cy="7110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40"/>
          <p:cNvCxnSpPr/>
          <p:nvPr userDrawn="1"/>
        </p:nvCxnSpPr>
        <p:spPr>
          <a:xfrm>
            <a:off x="502920" y="191512"/>
            <a:ext cx="0" cy="7110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 userDrawn="1"/>
        </p:nvGrpSpPr>
        <p:grpSpPr>
          <a:xfrm>
            <a:off x="8618986" y="4646064"/>
            <a:ext cx="472113" cy="376826"/>
            <a:chOff x="827739" y="2184232"/>
            <a:chExt cx="624407" cy="532162"/>
          </a:xfrm>
        </p:grpSpPr>
        <p:sp>
          <p:nvSpPr>
            <p:cNvPr id="20" name="Oval 3638"/>
            <p:cNvSpPr>
              <a:spLocks noChangeArrowheads="1"/>
            </p:cNvSpPr>
            <p:nvPr/>
          </p:nvSpPr>
          <p:spPr bwMode="auto">
            <a:xfrm>
              <a:off x="962553" y="2269378"/>
              <a:ext cx="63860" cy="56764"/>
            </a:xfrm>
            <a:prstGeom prst="ellipse">
              <a:avLst/>
            </a:prstGeom>
            <a:solidFill>
              <a:srgbClr val="E26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3639"/>
            <p:cNvSpPr>
              <a:spLocks noChangeArrowheads="1"/>
            </p:cNvSpPr>
            <p:nvPr/>
          </p:nvSpPr>
          <p:spPr bwMode="auto">
            <a:xfrm>
              <a:off x="1083177" y="2184232"/>
              <a:ext cx="99336" cy="92242"/>
            </a:xfrm>
            <a:prstGeom prst="ellipse">
              <a:avLst/>
            </a:prstGeom>
            <a:solidFill>
              <a:srgbClr val="E7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3640"/>
            <p:cNvSpPr>
              <a:spLocks noChangeArrowheads="1"/>
            </p:cNvSpPr>
            <p:nvPr/>
          </p:nvSpPr>
          <p:spPr bwMode="auto">
            <a:xfrm>
              <a:off x="1253468" y="2269378"/>
              <a:ext cx="56764" cy="56764"/>
            </a:xfrm>
            <a:prstGeom prst="ellipse">
              <a:avLst/>
            </a:prstGeom>
            <a:solidFill>
              <a:srgbClr val="E26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3641"/>
            <p:cNvSpPr>
              <a:spLocks noChangeArrowheads="1"/>
            </p:cNvSpPr>
            <p:nvPr/>
          </p:nvSpPr>
          <p:spPr bwMode="auto">
            <a:xfrm>
              <a:off x="941264" y="2624152"/>
              <a:ext cx="383156" cy="92242"/>
            </a:xfrm>
            <a:prstGeom prst="rect">
              <a:avLst/>
            </a:prstGeom>
            <a:solidFill>
              <a:srgbClr val="FA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3642"/>
            <p:cNvSpPr>
              <a:spLocks noChangeArrowheads="1"/>
            </p:cNvSpPr>
            <p:nvPr/>
          </p:nvSpPr>
          <p:spPr bwMode="auto">
            <a:xfrm>
              <a:off x="941264" y="2624152"/>
              <a:ext cx="383156" cy="9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3643"/>
            <p:cNvSpPr>
              <a:spLocks noChangeArrowheads="1"/>
            </p:cNvSpPr>
            <p:nvPr/>
          </p:nvSpPr>
          <p:spPr bwMode="auto">
            <a:xfrm>
              <a:off x="1345710" y="2240996"/>
              <a:ext cx="106436" cy="99336"/>
            </a:xfrm>
            <a:prstGeom prst="ellipse">
              <a:avLst/>
            </a:prstGeom>
            <a:solidFill>
              <a:srgbClr val="E7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3644"/>
            <p:cNvSpPr>
              <a:spLocks noChangeArrowheads="1"/>
            </p:cNvSpPr>
            <p:nvPr/>
          </p:nvSpPr>
          <p:spPr bwMode="auto">
            <a:xfrm>
              <a:off x="827739" y="2248092"/>
              <a:ext cx="106436" cy="92242"/>
            </a:xfrm>
            <a:prstGeom prst="ellipse">
              <a:avLst/>
            </a:prstGeom>
            <a:solidFill>
              <a:srgbClr val="E7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645"/>
            <p:cNvSpPr>
              <a:spLocks/>
            </p:cNvSpPr>
            <p:nvPr/>
          </p:nvSpPr>
          <p:spPr bwMode="auto">
            <a:xfrm>
              <a:off x="905790" y="2290665"/>
              <a:ext cx="475405" cy="312202"/>
            </a:xfrm>
            <a:custGeom>
              <a:avLst/>
              <a:gdLst>
                <a:gd name="T0" fmla="*/ 86 w 94"/>
                <a:gd name="T1" fmla="*/ 10 h 61"/>
                <a:gd name="T2" fmla="*/ 72 w 94"/>
                <a:gd name="T3" fmla="*/ 23 h 61"/>
                <a:gd name="T4" fmla="*/ 73 w 94"/>
                <a:gd name="T5" fmla="*/ 10 h 61"/>
                <a:gd name="T6" fmla="*/ 68 w 94"/>
                <a:gd name="T7" fmla="*/ 10 h 61"/>
                <a:gd name="T8" fmla="*/ 60 w 94"/>
                <a:gd name="T9" fmla="*/ 20 h 61"/>
                <a:gd name="T10" fmla="*/ 49 w 94"/>
                <a:gd name="T11" fmla="*/ 3 h 61"/>
                <a:gd name="T12" fmla="*/ 41 w 94"/>
                <a:gd name="T13" fmla="*/ 3 h 61"/>
                <a:gd name="T14" fmla="*/ 30 w 94"/>
                <a:gd name="T15" fmla="*/ 20 h 61"/>
                <a:gd name="T16" fmla="*/ 23 w 94"/>
                <a:gd name="T17" fmla="*/ 10 h 61"/>
                <a:gd name="T18" fmla="*/ 19 w 94"/>
                <a:gd name="T19" fmla="*/ 10 h 61"/>
                <a:gd name="T20" fmla="*/ 20 w 94"/>
                <a:gd name="T21" fmla="*/ 24 h 61"/>
                <a:gd name="T22" fmla="*/ 6 w 94"/>
                <a:gd name="T23" fmla="*/ 10 h 61"/>
                <a:gd name="T24" fmla="*/ 0 w 94"/>
                <a:gd name="T25" fmla="*/ 13 h 61"/>
                <a:gd name="T26" fmla="*/ 9 w 94"/>
                <a:gd name="T27" fmla="*/ 61 h 61"/>
                <a:gd name="T28" fmla="*/ 81 w 94"/>
                <a:gd name="T29" fmla="*/ 61 h 61"/>
                <a:gd name="T30" fmla="*/ 94 w 94"/>
                <a:gd name="T31" fmla="*/ 14 h 61"/>
                <a:gd name="T32" fmla="*/ 86 w 94"/>
                <a:gd name="T33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61">
                  <a:moveTo>
                    <a:pt x="86" y="10"/>
                  </a:moveTo>
                  <a:cubicBezTo>
                    <a:pt x="72" y="23"/>
                    <a:pt x="72" y="23"/>
                    <a:pt x="72" y="2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1" y="7"/>
                    <a:pt x="68" y="1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6" y="0"/>
                    <a:pt x="41" y="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1" y="7"/>
                    <a:pt x="19" y="1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2" y="9"/>
                    <a:pt x="0" y="1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2" y="8"/>
                    <a:pt x="86" y="10"/>
                  </a:cubicBezTo>
                </a:path>
              </a:pathLst>
            </a:custGeom>
            <a:solidFill>
              <a:srgbClr val="FA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646"/>
            <p:cNvSpPr>
              <a:spLocks noEditPoints="1"/>
            </p:cNvSpPr>
            <p:nvPr/>
          </p:nvSpPr>
          <p:spPr bwMode="auto">
            <a:xfrm>
              <a:off x="976744" y="2304856"/>
              <a:ext cx="212867" cy="113527"/>
            </a:xfrm>
            <a:custGeom>
              <a:avLst/>
              <a:gdLst>
                <a:gd name="T0" fmla="*/ 0 w 41"/>
                <a:gd name="T1" fmla="*/ 17 h 22"/>
                <a:gd name="T2" fmla="*/ 0 w 41"/>
                <a:gd name="T3" fmla="*/ 17 h 22"/>
                <a:gd name="T4" fmla="*/ 5 w 41"/>
                <a:gd name="T5" fmla="*/ 22 h 22"/>
                <a:gd name="T6" fmla="*/ 5 w 41"/>
                <a:gd name="T7" fmla="*/ 22 h 22"/>
                <a:gd name="T8" fmla="*/ 0 w 41"/>
                <a:gd name="T9" fmla="*/ 17 h 22"/>
                <a:gd name="T10" fmla="*/ 9 w 41"/>
                <a:gd name="T11" fmla="*/ 9 h 22"/>
                <a:gd name="T12" fmla="*/ 9 w 41"/>
                <a:gd name="T13" fmla="*/ 9 h 22"/>
                <a:gd name="T14" fmla="*/ 15 w 41"/>
                <a:gd name="T15" fmla="*/ 18 h 22"/>
                <a:gd name="T16" fmla="*/ 15 w 41"/>
                <a:gd name="T17" fmla="*/ 18 h 22"/>
                <a:gd name="T18" fmla="*/ 9 w 41"/>
                <a:gd name="T19" fmla="*/ 9 h 22"/>
                <a:gd name="T20" fmla="*/ 30 w 41"/>
                <a:gd name="T21" fmla="*/ 0 h 22"/>
                <a:gd name="T22" fmla="*/ 30 w 41"/>
                <a:gd name="T23" fmla="*/ 0 h 22"/>
                <a:gd name="T24" fmla="*/ 34 w 41"/>
                <a:gd name="T25" fmla="*/ 1 h 22"/>
                <a:gd name="T26" fmla="*/ 41 w 41"/>
                <a:gd name="T27" fmla="*/ 12 h 22"/>
                <a:gd name="T28" fmla="*/ 41 w 41"/>
                <a:gd name="T29" fmla="*/ 12 h 22"/>
                <a:gd name="T30" fmla="*/ 34 w 41"/>
                <a:gd name="T31" fmla="*/ 1 h 22"/>
                <a:gd name="T32" fmla="*/ 30 w 41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0" y="0"/>
                  </a:cubicBezTo>
                </a:path>
              </a:pathLst>
            </a:custGeom>
            <a:solidFill>
              <a:srgbClr val="62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647"/>
            <p:cNvSpPr>
              <a:spLocks/>
            </p:cNvSpPr>
            <p:nvPr/>
          </p:nvSpPr>
          <p:spPr bwMode="auto">
            <a:xfrm>
              <a:off x="919979" y="2304856"/>
              <a:ext cx="269631" cy="298011"/>
            </a:xfrm>
            <a:custGeom>
              <a:avLst/>
              <a:gdLst>
                <a:gd name="T0" fmla="*/ 42 w 53"/>
                <a:gd name="T1" fmla="*/ 0 h 59"/>
                <a:gd name="T2" fmla="*/ 38 w 53"/>
                <a:gd name="T3" fmla="*/ 1 h 59"/>
                <a:gd name="T4" fmla="*/ 27 w 53"/>
                <a:gd name="T5" fmla="*/ 18 h 59"/>
                <a:gd name="T6" fmla="*/ 27 w 53"/>
                <a:gd name="T7" fmla="*/ 18 h 59"/>
                <a:gd name="T8" fmla="*/ 27 w 53"/>
                <a:gd name="T9" fmla="*/ 18 h 59"/>
                <a:gd name="T10" fmla="*/ 21 w 53"/>
                <a:gd name="T11" fmla="*/ 9 h 59"/>
                <a:gd name="T12" fmla="*/ 16 w 53"/>
                <a:gd name="T13" fmla="*/ 14 h 59"/>
                <a:gd name="T14" fmla="*/ 17 w 53"/>
                <a:gd name="T15" fmla="*/ 22 h 59"/>
                <a:gd name="T16" fmla="*/ 17 w 53"/>
                <a:gd name="T17" fmla="*/ 22 h 59"/>
                <a:gd name="T18" fmla="*/ 17 w 53"/>
                <a:gd name="T19" fmla="*/ 22 h 59"/>
                <a:gd name="T20" fmla="*/ 12 w 53"/>
                <a:gd name="T21" fmla="*/ 17 h 59"/>
                <a:gd name="T22" fmla="*/ 0 w 53"/>
                <a:gd name="T23" fmla="*/ 30 h 59"/>
                <a:gd name="T24" fmla="*/ 6 w 53"/>
                <a:gd name="T25" fmla="*/ 59 h 59"/>
                <a:gd name="T26" fmla="*/ 6 w 53"/>
                <a:gd name="T27" fmla="*/ 59 h 59"/>
                <a:gd name="T28" fmla="*/ 53 w 53"/>
                <a:gd name="T29" fmla="*/ 12 h 59"/>
                <a:gd name="T30" fmla="*/ 46 w 53"/>
                <a:gd name="T31" fmla="*/ 1 h 59"/>
                <a:gd name="T32" fmla="*/ 42 w 53"/>
                <a:gd name="T3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9">
                  <a:moveTo>
                    <a:pt x="42" y="0"/>
                  </a:moveTo>
                  <a:cubicBezTo>
                    <a:pt x="41" y="0"/>
                    <a:pt x="40" y="0"/>
                    <a:pt x="38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5" y="0"/>
                    <a:pt x="42" y="0"/>
                  </a:cubicBezTo>
                </a:path>
              </a:pathLst>
            </a:custGeom>
            <a:solidFill>
              <a:srgbClr val="F4C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648"/>
            <p:cNvSpPr>
              <a:spLocks/>
            </p:cNvSpPr>
            <p:nvPr/>
          </p:nvSpPr>
          <p:spPr bwMode="auto">
            <a:xfrm>
              <a:off x="1175419" y="2624152"/>
              <a:ext cx="149009" cy="35480"/>
            </a:xfrm>
            <a:custGeom>
              <a:avLst/>
              <a:gdLst>
                <a:gd name="T0" fmla="*/ 21 w 21"/>
                <a:gd name="T1" fmla="*/ 0 h 5"/>
                <a:gd name="T2" fmla="*/ 0 w 21"/>
                <a:gd name="T3" fmla="*/ 0 h 5"/>
                <a:gd name="T4" fmla="*/ 21 w 21"/>
                <a:gd name="T5" fmla="*/ 0 h 5"/>
                <a:gd name="T6" fmla="*/ 21 w 21"/>
                <a:gd name="T7" fmla="*/ 5 h 5"/>
                <a:gd name="T8" fmla="*/ 21 w 21"/>
                <a:gd name="T9" fmla="*/ 5 h 5"/>
                <a:gd name="T10" fmla="*/ 21 w 2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649"/>
            <p:cNvSpPr>
              <a:spLocks/>
            </p:cNvSpPr>
            <p:nvPr/>
          </p:nvSpPr>
          <p:spPr bwMode="auto">
            <a:xfrm>
              <a:off x="1175419" y="2624152"/>
              <a:ext cx="149009" cy="35480"/>
            </a:xfrm>
            <a:custGeom>
              <a:avLst/>
              <a:gdLst>
                <a:gd name="T0" fmla="*/ 21 w 21"/>
                <a:gd name="T1" fmla="*/ 0 h 5"/>
                <a:gd name="T2" fmla="*/ 0 w 21"/>
                <a:gd name="T3" fmla="*/ 0 h 5"/>
                <a:gd name="T4" fmla="*/ 21 w 21"/>
                <a:gd name="T5" fmla="*/ 0 h 5"/>
                <a:gd name="T6" fmla="*/ 21 w 21"/>
                <a:gd name="T7" fmla="*/ 5 h 5"/>
                <a:gd name="T8" fmla="*/ 21 w 21"/>
                <a:gd name="T9" fmla="*/ 5 h 5"/>
                <a:gd name="T10" fmla="*/ 21 w 2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">
                  <a:moveTo>
                    <a:pt x="21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650"/>
            <p:cNvSpPr>
              <a:spLocks/>
            </p:cNvSpPr>
            <p:nvPr/>
          </p:nvSpPr>
          <p:spPr bwMode="auto">
            <a:xfrm>
              <a:off x="1083177" y="2624152"/>
              <a:ext cx="241246" cy="92242"/>
            </a:xfrm>
            <a:custGeom>
              <a:avLst/>
              <a:gdLst>
                <a:gd name="T0" fmla="*/ 34 w 34"/>
                <a:gd name="T1" fmla="*/ 0 h 13"/>
                <a:gd name="T2" fmla="*/ 13 w 34"/>
                <a:gd name="T3" fmla="*/ 0 h 13"/>
                <a:gd name="T4" fmla="*/ 0 w 34"/>
                <a:gd name="T5" fmla="*/ 13 h 13"/>
                <a:gd name="T6" fmla="*/ 26 w 34"/>
                <a:gd name="T7" fmla="*/ 13 h 13"/>
                <a:gd name="T8" fmla="*/ 34 w 34"/>
                <a:gd name="T9" fmla="*/ 5 h 13"/>
                <a:gd name="T10" fmla="*/ 34 w 3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4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4C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651"/>
            <p:cNvSpPr>
              <a:spLocks/>
            </p:cNvSpPr>
            <p:nvPr/>
          </p:nvSpPr>
          <p:spPr bwMode="auto">
            <a:xfrm>
              <a:off x="1083177" y="2624152"/>
              <a:ext cx="241247" cy="92242"/>
            </a:xfrm>
            <a:custGeom>
              <a:avLst/>
              <a:gdLst>
                <a:gd name="T0" fmla="*/ 34 w 34"/>
                <a:gd name="T1" fmla="*/ 0 h 13"/>
                <a:gd name="T2" fmla="*/ 13 w 34"/>
                <a:gd name="T3" fmla="*/ 0 h 13"/>
                <a:gd name="T4" fmla="*/ 0 w 34"/>
                <a:gd name="T5" fmla="*/ 13 h 13"/>
                <a:gd name="T6" fmla="*/ 26 w 34"/>
                <a:gd name="T7" fmla="*/ 13 h 13"/>
                <a:gd name="T8" fmla="*/ 34 w 34"/>
                <a:gd name="T9" fmla="*/ 5 h 13"/>
                <a:gd name="T10" fmla="*/ 34 w 3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4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52"/>
            <p:cNvSpPr>
              <a:spLocks/>
            </p:cNvSpPr>
            <p:nvPr/>
          </p:nvSpPr>
          <p:spPr bwMode="auto">
            <a:xfrm>
              <a:off x="1317328" y="2432578"/>
              <a:ext cx="42573" cy="170293"/>
            </a:xfrm>
            <a:custGeom>
              <a:avLst/>
              <a:gdLst>
                <a:gd name="T0" fmla="*/ 6 w 6"/>
                <a:gd name="T1" fmla="*/ 0 h 24"/>
                <a:gd name="T2" fmla="*/ 6 w 6"/>
                <a:gd name="T3" fmla="*/ 0 h 24"/>
                <a:gd name="T4" fmla="*/ 0 w 6"/>
                <a:gd name="T5" fmla="*/ 24 h 24"/>
                <a:gd name="T6" fmla="*/ 1 w 6"/>
                <a:gd name="T7" fmla="*/ 24 h 24"/>
                <a:gd name="T8" fmla="*/ 6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53"/>
            <p:cNvSpPr>
              <a:spLocks/>
            </p:cNvSpPr>
            <p:nvPr/>
          </p:nvSpPr>
          <p:spPr bwMode="auto">
            <a:xfrm>
              <a:off x="1317328" y="2432578"/>
              <a:ext cx="42573" cy="170293"/>
            </a:xfrm>
            <a:custGeom>
              <a:avLst/>
              <a:gdLst>
                <a:gd name="T0" fmla="*/ 6 w 6"/>
                <a:gd name="T1" fmla="*/ 0 h 24"/>
                <a:gd name="T2" fmla="*/ 6 w 6"/>
                <a:gd name="T3" fmla="*/ 0 h 24"/>
                <a:gd name="T4" fmla="*/ 0 w 6"/>
                <a:gd name="T5" fmla="*/ 24 h 24"/>
                <a:gd name="T6" fmla="*/ 1 w 6"/>
                <a:gd name="T7" fmla="*/ 24 h 24"/>
                <a:gd name="T8" fmla="*/ 6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54"/>
            <p:cNvSpPr>
              <a:spLocks/>
            </p:cNvSpPr>
            <p:nvPr/>
          </p:nvSpPr>
          <p:spPr bwMode="auto">
            <a:xfrm>
              <a:off x="1196704" y="2432578"/>
              <a:ext cx="163200" cy="170293"/>
            </a:xfrm>
            <a:custGeom>
              <a:avLst/>
              <a:gdLst>
                <a:gd name="T0" fmla="*/ 23 w 23"/>
                <a:gd name="T1" fmla="*/ 0 h 24"/>
                <a:gd name="T2" fmla="*/ 0 w 23"/>
                <a:gd name="T3" fmla="*/ 24 h 24"/>
                <a:gd name="T4" fmla="*/ 17 w 23"/>
                <a:gd name="T5" fmla="*/ 24 h 24"/>
                <a:gd name="T6" fmla="*/ 23 w 2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>
                  <a:moveTo>
                    <a:pt x="23" y="0"/>
                  </a:moveTo>
                  <a:lnTo>
                    <a:pt x="0" y="24"/>
                  </a:lnTo>
                  <a:lnTo>
                    <a:pt x="17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4C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55"/>
            <p:cNvSpPr>
              <a:spLocks/>
            </p:cNvSpPr>
            <p:nvPr/>
          </p:nvSpPr>
          <p:spPr bwMode="auto">
            <a:xfrm>
              <a:off x="1196704" y="2432578"/>
              <a:ext cx="163200" cy="170293"/>
            </a:xfrm>
            <a:custGeom>
              <a:avLst/>
              <a:gdLst>
                <a:gd name="T0" fmla="*/ 23 w 23"/>
                <a:gd name="T1" fmla="*/ 0 h 24"/>
                <a:gd name="T2" fmla="*/ 0 w 23"/>
                <a:gd name="T3" fmla="*/ 24 h 24"/>
                <a:gd name="T4" fmla="*/ 17 w 23"/>
                <a:gd name="T5" fmla="*/ 24 h 24"/>
                <a:gd name="T6" fmla="*/ 23 w 2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>
                  <a:moveTo>
                    <a:pt x="23" y="0"/>
                  </a:moveTo>
                  <a:lnTo>
                    <a:pt x="0" y="24"/>
                  </a:lnTo>
                  <a:lnTo>
                    <a:pt x="17" y="24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灯片编号占位符 5"/>
          <p:cNvSpPr txBox="1">
            <a:spLocks/>
          </p:cNvSpPr>
          <p:nvPr userDrawn="1"/>
        </p:nvSpPr>
        <p:spPr>
          <a:xfrm>
            <a:off x="7791748" y="472737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600" kern="1200">
                <a:solidFill>
                  <a:srgbClr val="152C3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585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7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7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3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D77D-49A0-4D11-AD82-4565438F9E92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539966" y="4567082"/>
            <a:ext cx="359569" cy="522682"/>
            <a:chOff x="8512534" y="214157"/>
            <a:chExt cx="359569" cy="522682"/>
          </a:xfrm>
        </p:grpSpPr>
        <p:sp>
          <p:nvSpPr>
            <p:cNvPr id="12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4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4614595"/>
            <a:ext cx="2133600" cy="27463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62"/>
          <p:cNvCxnSpPr/>
          <p:nvPr userDrawn="1"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-123824"/>
            <a:ext cx="1892301" cy="7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09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21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08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06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36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52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16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D77D-49A0-4D11-AD82-4565438F9E92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539966" y="4567082"/>
            <a:ext cx="359569" cy="522682"/>
            <a:chOff x="8512534" y="214157"/>
            <a:chExt cx="359569" cy="522682"/>
          </a:xfrm>
        </p:grpSpPr>
        <p:sp>
          <p:nvSpPr>
            <p:cNvPr id="12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4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4614595"/>
            <a:ext cx="2133600" cy="27463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C6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62"/>
          <p:cNvCxnSpPr/>
          <p:nvPr userDrawn="1"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C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-123824"/>
            <a:ext cx="1892301" cy="7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07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472F-A5DA-4179-B9F8-99F9FACC98FA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8539966" y="4557557"/>
            <a:ext cx="359569" cy="522682"/>
            <a:chOff x="8512534" y="214157"/>
            <a:chExt cx="359569" cy="522682"/>
          </a:xfrm>
        </p:grpSpPr>
        <p:sp>
          <p:nvSpPr>
            <p:cNvPr id="19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0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1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4605070"/>
            <a:ext cx="2133600" cy="27463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15126A41-347E-4916-BBAE-EA725A5E32C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464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16"/>
          <p:cNvCxnSpPr/>
          <p:nvPr userDrawn="1"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46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-123824"/>
            <a:ext cx="1892301" cy="7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3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BD30-92A3-41D3-B856-2D8D66AD7106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35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1FB8-671C-42D5-8780-4A37A3F9ABBB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539966" y="4557557"/>
            <a:ext cx="359569" cy="522682"/>
            <a:chOff x="8512534" y="214157"/>
            <a:chExt cx="359569" cy="522682"/>
          </a:xfrm>
        </p:grpSpPr>
        <p:sp>
          <p:nvSpPr>
            <p:cNvPr id="17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9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4605070"/>
            <a:ext cx="2133600" cy="27463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8D60263-A96F-46DE-8AEE-71093E484C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1C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40"/>
          <p:cNvCxnSpPr/>
          <p:nvPr userDrawn="1"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1C2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-123824"/>
            <a:ext cx="1892301" cy="7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44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419-A016-494D-98D6-AC0758BAF85D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8539966" y="4557557"/>
            <a:ext cx="359569" cy="522682"/>
            <a:chOff x="8512534" y="214157"/>
            <a:chExt cx="359569" cy="522682"/>
          </a:xfrm>
        </p:grpSpPr>
        <p:sp>
          <p:nvSpPr>
            <p:cNvPr id="21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3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4605070"/>
            <a:ext cx="2133600" cy="274637"/>
          </a:xfrm>
        </p:spPr>
        <p:txBody>
          <a:bodyPr/>
          <a:lstStyle>
            <a:lvl1pPr algn="ctr">
              <a:defRPr sz="1600">
                <a:solidFill>
                  <a:srgbClr val="152C34"/>
                </a:solidFill>
              </a:defRPr>
            </a:lvl1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F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40"/>
          <p:cNvCxnSpPr/>
          <p:nvPr userDrawn="1"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FC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-123824"/>
            <a:ext cx="1892301" cy="7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1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BD30-92A3-41D3-B856-2D8D66AD7106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990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BD30-92A3-41D3-B856-2D8D66AD7106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24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472F-A5DA-4179-B9F8-99F9FACC98FA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8539966" y="4557557"/>
            <a:ext cx="359569" cy="522682"/>
            <a:chOff x="8512534" y="214157"/>
            <a:chExt cx="359569" cy="522682"/>
          </a:xfrm>
        </p:grpSpPr>
        <p:sp>
          <p:nvSpPr>
            <p:cNvPr id="19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0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1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4605070"/>
            <a:ext cx="2133600" cy="27463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15126A41-347E-4916-BBAE-EA725A5E32C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464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16"/>
          <p:cNvCxnSpPr/>
          <p:nvPr userDrawn="1"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46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-123824"/>
            <a:ext cx="1892301" cy="7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9419-A016-494D-98D6-AC0758BAF85D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8539966" y="4557557"/>
            <a:ext cx="359569" cy="522682"/>
            <a:chOff x="8512534" y="214157"/>
            <a:chExt cx="359569" cy="522682"/>
          </a:xfrm>
        </p:grpSpPr>
        <p:sp>
          <p:nvSpPr>
            <p:cNvPr id="21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23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49248" y="4605070"/>
            <a:ext cx="2133600" cy="274637"/>
          </a:xfrm>
        </p:spPr>
        <p:txBody>
          <a:bodyPr/>
          <a:lstStyle>
            <a:lvl1pPr algn="ctr">
              <a:defRPr sz="1600">
                <a:solidFill>
                  <a:srgbClr val="152C34"/>
                </a:solidFill>
              </a:defRPr>
            </a:lvl1pPr>
          </a:lstStyle>
          <a:p>
            <a:fld id="{9C689EE7-C798-4E5C-9338-2BD7BFF69A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FF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40"/>
          <p:cNvCxnSpPr/>
          <p:nvPr userDrawn="1"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FFC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kyec copy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-123824"/>
            <a:ext cx="1892301" cy="7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43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252-7B8A-42FB-B731-A593BE82547B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16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79A-F0E9-408E-AC96-12A50DF6DFD5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8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6493-6163-4328-B0E8-1451112E27BD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02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B05B-AFAC-47C2-9CCD-15FF9FAC62EE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5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6CB3-27E0-44FC-A32A-88810EDA6F90}" type="datetime1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34C1-29DF-48A7-B438-B832F2B288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86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87" r:id="rId13"/>
    <p:sldLayoutId id="214748369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2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  <p:sldLayoutId id="2147483688" r:id="rId15"/>
    <p:sldLayoutId id="2147483689" r:id="rId16"/>
    <p:sldLayoutId id="2147483691" r:id="rId17"/>
    <p:sldLayoutId id="2147483692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hyperlink" Target="http://www.welt-blick.de/flagge/china.html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/>
          <p:cNvSpPr/>
          <p:nvPr/>
        </p:nvSpPr>
        <p:spPr>
          <a:xfrm rot="5400000" flipV="1">
            <a:off x="5435203" y="-95250"/>
            <a:ext cx="3613547" cy="380404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5400000" flipV="1">
            <a:off x="5986463" y="-130968"/>
            <a:ext cx="3026569" cy="3288506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>
            <a:off x="0" y="1327548"/>
            <a:ext cx="3320654" cy="3815953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1" y="1844278"/>
            <a:ext cx="2869406" cy="329922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flipV="1">
            <a:off x="1" y="0"/>
            <a:ext cx="7271147" cy="202525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V="1">
            <a:off x="1" y="0"/>
            <a:ext cx="5693228" cy="2024744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1872853" y="3118248"/>
            <a:ext cx="7271147" cy="202525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/>
        </p:nvSpPr>
        <p:spPr>
          <a:xfrm flipH="1">
            <a:off x="3450772" y="3118756"/>
            <a:ext cx="5693228" cy="2024744"/>
          </a:xfrm>
          <a:prstGeom prst="rtTriangle">
            <a:avLst/>
          </a:prstGeom>
          <a:blipFill dpi="0" rotWithShape="0">
            <a:blip r:embed="rId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91779" y="2075259"/>
            <a:ext cx="161925" cy="18776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065610" y="1964531"/>
            <a:ext cx="743069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TW" altLang="en-US" sz="5000" b="1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京元電子 </a:t>
            </a:r>
            <a:endParaRPr lang="en-US" altLang="zh-TW" sz="5000" b="1" dirty="0" smtClean="0">
              <a:solidFill>
                <a:srgbClr val="FFC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eaLnBrk="1" hangingPunct="1"/>
            <a:r>
              <a:rPr lang="zh-TW" altLang="en-US" sz="4900" b="1" smtClean="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預</a:t>
            </a:r>
            <a:r>
              <a:rPr lang="zh-TW" altLang="en-US" sz="4900" b="1" dirty="0" smtClean="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聘</a:t>
            </a:r>
            <a:r>
              <a:rPr lang="en-US" altLang="zh-TW" sz="4900" b="1" dirty="0" smtClean="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zh-TW" altLang="en-US" sz="4900" b="1" dirty="0" smtClean="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研替說明會</a:t>
            </a:r>
            <a:endParaRPr lang="zh-CN" altLang="en-US" sz="4900" b="1" dirty="0">
              <a:solidFill>
                <a:srgbClr val="3B3838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8941" y="3619500"/>
            <a:ext cx="135678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人力資源處</a:t>
            </a:r>
            <a:r>
              <a:rPr lang="en-US" altLang="zh-CN" dirty="0">
                <a:solidFill>
                  <a:srgbClr val="3B3838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lang="zh-CN" altLang="en-US" dirty="0">
              <a:solidFill>
                <a:srgbClr val="3B3838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5" name="Picture 8" descr="kyec copy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85" y="-133350"/>
            <a:ext cx="2362508" cy="91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0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</a:t>
            </a:r>
            <a:r>
              <a:rPr lang="zh-TW" altLang="en-US" dirty="0" smtClean="0"/>
              <a:t>替 </a:t>
            </a:r>
            <a:r>
              <a:rPr lang="en-US" altLang="zh-TW" dirty="0" smtClean="0"/>
              <a:t>V.S.</a:t>
            </a:r>
            <a:r>
              <a:rPr lang="zh-TW" altLang="en-US" dirty="0" smtClean="0"/>
              <a:t> 預聘</a:t>
            </a:r>
            <a:endParaRPr lang="zh-TW" altLang="en-US" dirty="0"/>
          </a:p>
        </p:txBody>
      </p:sp>
      <p:sp>
        <p:nvSpPr>
          <p:cNvPr id="6" name="Folded Corner 8"/>
          <p:cNvSpPr/>
          <p:nvPr/>
        </p:nvSpPr>
        <p:spPr>
          <a:xfrm rot="525686">
            <a:off x="4938420" y="2241311"/>
            <a:ext cx="1828800" cy="2286000"/>
          </a:xfrm>
          <a:prstGeom prst="folded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lded Corner 9"/>
          <p:cNvSpPr/>
          <p:nvPr/>
        </p:nvSpPr>
        <p:spPr>
          <a:xfrm rot="20150397">
            <a:off x="6971617" y="2191835"/>
            <a:ext cx="1828800" cy="2286000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圓角矩形 35"/>
          <p:cNvSpPr/>
          <p:nvPr/>
        </p:nvSpPr>
        <p:spPr>
          <a:xfrm>
            <a:off x="1304778" y="1182083"/>
            <a:ext cx="1553696" cy="50537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研替</a:t>
            </a:r>
            <a:endParaRPr lang="en-US" altLang="zh-TW" sz="2800" b="1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Folded Corner 5"/>
          <p:cNvSpPr/>
          <p:nvPr/>
        </p:nvSpPr>
        <p:spPr>
          <a:xfrm rot="937026">
            <a:off x="2224056" y="1915671"/>
            <a:ext cx="1828800" cy="2286000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矩形 39"/>
          <p:cNvSpPr/>
          <p:nvPr/>
        </p:nvSpPr>
        <p:spPr>
          <a:xfrm rot="996785">
            <a:off x="2314020" y="2161576"/>
            <a:ext cx="18130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申請條件：</a:t>
            </a:r>
            <a:endParaRPr lang="en-US" altLang="zh-TW" sz="20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需至役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政署網站申請研替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資格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2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、符合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職務科系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365682" y="2369506"/>
            <a:ext cx="1828800" cy="2286000"/>
            <a:chOff x="508557" y="2217106"/>
            <a:chExt cx="1828800" cy="2286000"/>
          </a:xfrm>
        </p:grpSpPr>
        <p:sp>
          <p:nvSpPr>
            <p:cNvPr id="5" name="Folded Corner 4"/>
            <p:cNvSpPr/>
            <p:nvPr/>
          </p:nvSpPr>
          <p:spPr>
            <a:xfrm rot="20521605">
              <a:off x="508557" y="2217106"/>
              <a:ext cx="1828800" cy="22860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144"/>
            <p:cNvSpPr>
              <a:spLocks noEditPoints="1"/>
            </p:cNvSpPr>
            <p:nvPr/>
          </p:nvSpPr>
          <p:spPr bwMode="auto">
            <a:xfrm>
              <a:off x="1999566" y="3492358"/>
              <a:ext cx="224935" cy="23899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13" y="66"/>
                </a:cxn>
                <a:cxn ang="0">
                  <a:pos x="0" y="106"/>
                </a:cxn>
                <a:cxn ang="0">
                  <a:pos x="13" y="123"/>
                </a:cxn>
                <a:cxn ang="0">
                  <a:pos x="50" y="114"/>
                </a:cxn>
                <a:cxn ang="0">
                  <a:pos x="115" y="51"/>
                </a:cxn>
                <a:cxn ang="0">
                  <a:pos x="61" y="91"/>
                </a:cxn>
                <a:cxn ang="0">
                  <a:pos x="95" y="45"/>
                </a:cxn>
                <a:cxn ang="0">
                  <a:pos x="91" y="64"/>
                </a:cxn>
                <a:cxn ang="0">
                  <a:pos x="61" y="94"/>
                </a:cxn>
                <a:cxn ang="0">
                  <a:pos x="56" y="78"/>
                </a:cxn>
                <a:cxn ang="0">
                  <a:pos x="43" y="66"/>
                </a:cxn>
                <a:cxn ang="0">
                  <a:pos x="88" y="34"/>
                </a:cxn>
                <a:cxn ang="0">
                  <a:pos x="56" y="78"/>
                </a:cxn>
                <a:cxn ang="0">
                  <a:pos x="29" y="61"/>
                </a:cxn>
                <a:cxn ang="0">
                  <a:pos x="76" y="28"/>
                </a:cxn>
                <a:cxn ang="0">
                  <a:pos x="16" y="115"/>
                </a:cxn>
                <a:cxn ang="0">
                  <a:pos x="7" y="110"/>
                </a:cxn>
                <a:cxn ang="0">
                  <a:pos x="12" y="93"/>
                </a:cxn>
                <a:cxn ang="0">
                  <a:pos x="30" y="111"/>
                </a:cxn>
                <a:cxn ang="0">
                  <a:pos x="34" y="110"/>
                </a:cxn>
                <a:cxn ang="0">
                  <a:pos x="13" y="89"/>
                </a:cxn>
                <a:cxn ang="0">
                  <a:pos x="18" y="72"/>
                </a:cxn>
                <a:cxn ang="0">
                  <a:pos x="49" y="106"/>
                </a:cxn>
                <a:cxn ang="0">
                  <a:pos x="34" y="110"/>
                </a:cxn>
                <a:cxn ang="0">
                  <a:pos x="103" y="52"/>
                </a:cxn>
                <a:cxn ang="0">
                  <a:pos x="93" y="29"/>
                </a:cxn>
                <a:cxn ang="0">
                  <a:pos x="77" y="13"/>
                </a:cxn>
                <a:cxn ang="0">
                  <a:pos x="107" y="16"/>
                </a:cxn>
                <a:cxn ang="0">
                  <a:pos x="110" y="45"/>
                </a:cxn>
                <a:cxn ang="0">
                  <a:pos x="110" y="45"/>
                </a:cxn>
              </a:cxnLst>
              <a:rect l="0" t="0" r="r" b="b"/>
              <a:pathLst>
                <a:path w="126" h="123">
                  <a:moveTo>
                    <a:pt x="112" y="10"/>
                  </a:moveTo>
                  <a:cubicBezTo>
                    <a:pt x="106" y="4"/>
                    <a:pt x="98" y="0"/>
                    <a:pt x="90" y="0"/>
                  </a:cubicBezTo>
                  <a:cubicBezTo>
                    <a:pt x="83" y="0"/>
                    <a:pt x="76" y="3"/>
                    <a:pt x="72" y="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1" y="68"/>
                    <a:pt x="10" y="70"/>
                    <a:pt x="9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8"/>
                    <a:pt x="0" y="110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5" y="123"/>
                    <a:pt x="17" y="122"/>
                    <a:pt x="18" y="12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2" y="113"/>
                    <a:pt x="55" y="112"/>
                    <a:pt x="57" y="11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26" y="40"/>
                    <a:pt x="125" y="22"/>
                    <a:pt x="112" y="10"/>
                  </a:cubicBezTo>
                  <a:close/>
                  <a:moveTo>
                    <a:pt x="61" y="91"/>
                  </a:moveTo>
                  <a:cubicBezTo>
                    <a:pt x="61" y="88"/>
                    <a:pt x="60" y="85"/>
                    <a:pt x="58" y="81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7" y="52"/>
                    <a:pt x="96" y="59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3"/>
                    <a:pt x="61" y="92"/>
                    <a:pt x="61" y="91"/>
                  </a:cubicBezTo>
                  <a:close/>
                  <a:moveTo>
                    <a:pt x="56" y="78"/>
                  </a:moveTo>
                  <a:cubicBezTo>
                    <a:pt x="55" y="76"/>
                    <a:pt x="53" y="73"/>
                    <a:pt x="51" y="71"/>
                  </a:cubicBezTo>
                  <a:cubicBezTo>
                    <a:pt x="49" y="69"/>
                    <a:pt x="46" y="67"/>
                    <a:pt x="43" y="66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3" y="30"/>
                    <a:pt x="86" y="32"/>
                    <a:pt x="88" y="34"/>
                  </a:cubicBezTo>
                  <a:cubicBezTo>
                    <a:pt x="90" y="37"/>
                    <a:pt x="92" y="39"/>
                    <a:pt x="93" y="41"/>
                  </a:cubicBezTo>
                  <a:lnTo>
                    <a:pt x="56" y="78"/>
                  </a:lnTo>
                  <a:close/>
                  <a:moveTo>
                    <a:pt x="40" y="64"/>
                  </a:moveTo>
                  <a:cubicBezTo>
                    <a:pt x="36" y="62"/>
                    <a:pt x="33" y="61"/>
                    <a:pt x="29" y="6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27"/>
                    <a:pt x="69" y="26"/>
                    <a:pt x="76" y="28"/>
                  </a:cubicBezTo>
                  <a:lnTo>
                    <a:pt x="40" y="64"/>
                  </a:lnTo>
                  <a:close/>
                  <a:moveTo>
                    <a:pt x="16" y="115"/>
                  </a:moveTo>
                  <a:cubicBezTo>
                    <a:pt x="15" y="115"/>
                    <a:pt x="14" y="115"/>
                    <a:pt x="13" y="115"/>
                  </a:cubicBezTo>
                  <a:cubicBezTo>
                    <a:pt x="10" y="115"/>
                    <a:pt x="7" y="113"/>
                    <a:pt x="7" y="110"/>
                  </a:cubicBezTo>
                  <a:cubicBezTo>
                    <a:pt x="7" y="109"/>
                    <a:pt x="8" y="108"/>
                    <a:pt x="8" y="107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6" y="93"/>
                    <a:pt x="21" y="94"/>
                    <a:pt x="25" y="98"/>
                  </a:cubicBezTo>
                  <a:cubicBezTo>
                    <a:pt x="28" y="102"/>
                    <a:pt x="30" y="107"/>
                    <a:pt x="30" y="111"/>
                  </a:cubicBezTo>
                  <a:lnTo>
                    <a:pt x="16" y="115"/>
                  </a:lnTo>
                  <a:close/>
                  <a:moveTo>
                    <a:pt x="34" y="110"/>
                  </a:moveTo>
                  <a:cubicBezTo>
                    <a:pt x="34" y="105"/>
                    <a:pt x="31" y="100"/>
                    <a:pt x="27" y="95"/>
                  </a:cubicBezTo>
                  <a:cubicBezTo>
                    <a:pt x="23" y="91"/>
                    <a:pt x="18" y="89"/>
                    <a:pt x="13" y="89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4"/>
                    <a:pt x="17" y="73"/>
                    <a:pt x="18" y="72"/>
                  </a:cubicBezTo>
                  <a:cubicBezTo>
                    <a:pt x="26" y="67"/>
                    <a:pt x="38" y="68"/>
                    <a:pt x="46" y="77"/>
                  </a:cubicBezTo>
                  <a:cubicBezTo>
                    <a:pt x="55" y="85"/>
                    <a:pt x="56" y="98"/>
                    <a:pt x="49" y="106"/>
                  </a:cubicBezTo>
                  <a:cubicBezTo>
                    <a:pt x="49" y="106"/>
                    <a:pt x="48" y="106"/>
                    <a:pt x="48" y="106"/>
                  </a:cubicBezTo>
                  <a:lnTo>
                    <a:pt x="34" y="110"/>
                  </a:lnTo>
                  <a:close/>
                  <a:moveTo>
                    <a:pt x="110" y="45"/>
                  </a:moveTo>
                  <a:cubicBezTo>
                    <a:pt x="103" y="52"/>
                    <a:pt x="103" y="52"/>
                    <a:pt x="103" y="52"/>
                  </a:cubicBezTo>
                  <a:cubicBezTo>
                    <a:pt x="103" y="51"/>
                    <a:pt x="103" y="50"/>
                    <a:pt x="103" y="49"/>
                  </a:cubicBezTo>
                  <a:cubicBezTo>
                    <a:pt x="103" y="42"/>
                    <a:pt x="99" y="35"/>
                    <a:pt x="93" y="29"/>
                  </a:cubicBezTo>
                  <a:cubicBezTo>
                    <a:pt x="87" y="23"/>
                    <a:pt x="79" y="19"/>
                    <a:pt x="71" y="1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80" y="10"/>
                    <a:pt x="85" y="8"/>
                    <a:pt x="90" y="8"/>
                  </a:cubicBezTo>
                  <a:cubicBezTo>
                    <a:pt x="96" y="8"/>
                    <a:pt x="102" y="11"/>
                    <a:pt x="107" y="16"/>
                  </a:cubicBezTo>
                  <a:cubicBezTo>
                    <a:pt x="112" y="20"/>
                    <a:pt x="114" y="26"/>
                    <a:pt x="115" y="32"/>
                  </a:cubicBezTo>
                  <a:cubicBezTo>
                    <a:pt x="115" y="37"/>
                    <a:pt x="113" y="42"/>
                    <a:pt x="110" y="45"/>
                  </a:cubicBezTo>
                  <a:close/>
                  <a:moveTo>
                    <a:pt x="110" y="45"/>
                  </a:moveTo>
                  <a:cubicBezTo>
                    <a:pt x="110" y="45"/>
                    <a:pt x="110" y="45"/>
                    <a:pt x="110" y="4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矩形 38"/>
            <p:cNvSpPr/>
            <p:nvPr/>
          </p:nvSpPr>
          <p:spPr>
            <a:xfrm rot="20552916">
              <a:off x="610693" y="2432066"/>
              <a:ext cx="1623426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對象：</a:t>
              </a:r>
              <a:endParaRPr lang="en-US" altLang="zh-TW" sz="2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6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1</a:t>
              </a:r>
              <a:r>
                <a:rPr lang="zh-TW" altLang="en-US" sz="16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、男性</a:t>
              </a:r>
              <a:endPara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6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2</a:t>
              </a:r>
              <a:r>
                <a:rPr lang="zh-TW" altLang="en-US" sz="16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、碩士學歷</a:t>
              </a:r>
              <a:endPara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6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3</a:t>
              </a:r>
              <a:r>
                <a:rPr lang="zh-TW" altLang="en-US" sz="16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、未服役</a:t>
              </a:r>
              <a:endPara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</p:txBody>
        </p:sp>
      </p:grpSp>
      <p:cxnSp>
        <p:nvCxnSpPr>
          <p:cNvPr id="43" name="直接连接符 11310"/>
          <p:cNvCxnSpPr/>
          <p:nvPr/>
        </p:nvCxnSpPr>
        <p:spPr>
          <a:xfrm>
            <a:off x="4572000" y="1696145"/>
            <a:ext cx="0" cy="2896138"/>
          </a:xfrm>
          <a:prstGeom prst="line">
            <a:avLst/>
          </a:prstGeom>
          <a:ln w="19050">
            <a:solidFill>
              <a:srgbClr val="1C2B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圓角矩形 44"/>
          <p:cNvSpPr/>
          <p:nvPr/>
        </p:nvSpPr>
        <p:spPr>
          <a:xfrm>
            <a:off x="5917574" y="1182083"/>
            <a:ext cx="1553696" cy="529621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預</a:t>
            </a:r>
            <a:r>
              <a:rPr lang="zh-TW" altLang="en-US" sz="2800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聘</a:t>
            </a:r>
            <a:endParaRPr lang="en-US" altLang="zh-TW" sz="2800" b="1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 rot="388190">
            <a:off x="5065333" y="2553315"/>
            <a:ext cx="16234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對象：</a:t>
            </a:r>
            <a:endParaRPr lang="en-US" altLang="zh-TW" sz="2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、男女生皆可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2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、碩士學歷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3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、服役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未服役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7" name="Freeform 144"/>
          <p:cNvSpPr>
            <a:spLocks noEditPoints="1"/>
          </p:cNvSpPr>
          <p:nvPr/>
        </p:nvSpPr>
        <p:spPr bwMode="auto">
          <a:xfrm>
            <a:off x="6119319" y="2708189"/>
            <a:ext cx="224935" cy="238998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72"/>
          <p:cNvSpPr>
            <a:spLocks noEditPoints="1"/>
          </p:cNvSpPr>
          <p:nvPr/>
        </p:nvSpPr>
        <p:spPr bwMode="auto">
          <a:xfrm rot="906492">
            <a:off x="3862357" y="2209491"/>
            <a:ext cx="316130" cy="339586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矩形 48"/>
          <p:cNvSpPr/>
          <p:nvPr/>
        </p:nvSpPr>
        <p:spPr>
          <a:xfrm rot="20541455">
            <a:off x="7055627" y="2606944"/>
            <a:ext cx="18130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申請條件：</a:t>
            </a:r>
            <a:endParaRPr lang="en-US" altLang="zh-TW" sz="20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、應屆畢業生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2</a:t>
            </a: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、符合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職務科系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0" name="Freeform 72"/>
          <p:cNvSpPr>
            <a:spLocks noEditPoints="1"/>
          </p:cNvSpPr>
          <p:nvPr/>
        </p:nvSpPr>
        <p:spPr bwMode="auto">
          <a:xfrm rot="15319803">
            <a:off x="7599793" y="4131686"/>
            <a:ext cx="316130" cy="339586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20827"/>
              </p:ext>
            </p:extLst>
          </p:nvPr>
        </p:nvGraphicFramePr>
        <p:xfrm>
          <a:off x="690076" y="1006922"/>
          <a:ext cx="7539524" cy="401275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57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9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76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類別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職務項目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工作說明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相關科系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30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</a:t>
                      </a:r>
                      <a:endParaRPr lang="en-US" altLang="zh-TW" sz="1400" b="0" i="0" u="none" strike="noStrike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電子電路設計、問題分析及除錯</a:t>
                      </a:r>
                    </a:p>
                    <a:p>
                      <a:pPr algn="l" fontAlgn="ctr"/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新產品導入、測試程式開發</a:t>
                      </a:r>
                      <a:endParaRPr lang="en-US" altLang="zh-TW" sz="1400" u="none" strike="noStrike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有程式語言基礎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例：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C/C++,Java…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zh-TW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zh-TW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、軟體開發、輔助工作開發</a:t>
                      </a:r>
                      <a:endParaRPr lang="en-US" altLang="zh-TW" sz="140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、有程式語言基礎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例：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C/C++,Java…</a:t>
                      </a:r>
                      <a:r>
                        <a:rPr lang="zh-TW" altLang="en-US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215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、自動化設備設計及設備治具設計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104150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、具</a:t>
                      </a:r>
                      <a:r>
                        <a:rPr lang="zh-TW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機械繪圖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400" u="none" strike="noStrike" kern="120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solidwork</a:t>
                      </a:r>
                      <a:r>
                        <a:rPr lang="zh-TW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u="none" strike="noStrike" kern="1200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solidedge</a:t>
                      </a:r>
                      <a:r>
                        <a:rPr lang="zh-TW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UG</a:t>
                      </a:r>
                      <a:r>
                        <a:rPr lang="zh-TW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r>
                        <a:rPr lang="en-US" altLang="zh-TW" sz="14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u="none" strike="noStrike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、機械設計類為主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、具數值分析能力佳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、訊號模擬相關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(RF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訊號、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SI)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、高速介面設計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、具有電子學、電路學基礎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</a:t>
                      </a:r>
                    </a:p>
                  </a:txBody>
                  <a:tcPr marL="9340" marR="9340" marT="705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職務</a:t>
            </a:r>
            <a:r>
              <a:rPr lang="zh-TW" altLang="en-US" dirty="0" smtClean="0"/>
              <a:t>介紹</a:t>
            </a:r>
            <a:r>
              <a:rPr lang="en-US" altLang="zh-TW" dirty="0" smtClean="0"/>
              <a:t>-</a:t>
            </a:r>
            <a:r>
              <a:rPr lang="zh-TW" altLang="en-US" dirty="0"/>
              <a:t>研替</a:t>
            </a:r>
            <a:r>
              <a:rPr lang="en-US" altLang="zh-TW" dirty="0"/>
              <a:t>&amp;</a:t>
            </a:r>
            <a:r>
              <a:rPr lang="zh-TW" altLang="en-US" dirty="0"/>
              <a:t>預聘</a:t>
            </a:r>
          </a:p>
        </p:txBody>
      </p:sp>
    </p:spTree>
    <p:extLst>
      <p:ext uri="{BB962C8B-B14F-4D97-AF65-F5344CB8AC3E}">
        <p14:creationId xmlns:p14="http://schemas.microsoft.com/office/powerpoint/2010/main" val="41974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62651"/>
              </p:ext>
            </p:extLst>
          </p:nvPr>
        </p:nvGraphicFramePr>
        <p:xfrm>
          <a:off x="590550" y="1118518"/>
          <a:ext cx="7686675" cy="317725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77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7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6254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類別</a:t>
                      </a: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職務</a:t>
                      </a:r>
                      <a:r>
                        <a:rPr lang="zh-TW" altLang="en-US" sz="1400" b="1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項目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工作說明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相關科系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09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、新產品測試程式開發、整合。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、協助新產品導入。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、新產品異常處理及分析。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、測試程式系統維護。</a:t>
                      </a:r>
                      <a:endParaRPr lang="zh-TW" altLang="zh-TW" sz="140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</a:t>
                      </a:r>
                      <a:endParaRPr lang="zh-TW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0058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、新產品導入                  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RRB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工程實驗，低溫實驗，</a:t>
                      </a: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Performance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、維護系統並更新程式至系統 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、建立產品與機台資料庫   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、解除異常貨批、協助線上工程排除問題       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、良率分析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職務介紹</a:t>
            </a:r>
            <a:r>
              <a:rPr lang="en-US" altLang="zh-TW" dirty="0" smtClean="0"/>
              <a:t>-</a:t>
            </a:r>
            <a:r>
              <a:rPr lang="zh-TW" altLang="en-US" dirty="0"/>
              <a:t>研替</a:t>
            </a:r>
            <a:r>
              <a:rPr lang="en-US" altLang="zh-TW" dirty="0"/>
              <a:t>&amp;</a:t>
            </a:r>
            <a:r>
              <a:rPr lang="zh-TW" altLang="en-US" dirty="0"/>
              <a:t>預聘</a:t>
            </a:r>
          </a:p>
        </p:txBody>
      </p:sp>
    </p:spTree>
    <p:extLst>
      <p:ext uri="{BB962C8B-B14F-4D97-AF65-F5344CB8AC3E}">
        <p14:creationId xmlns:p14="http://schemas.microsoft.com/office/powerpoint/2010/main" val="40619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75396"/>
              </p:ext>
            </p:extLst>
          </p:nvPr>
        </p:nvGraphicFramePr>
        <p:xfrm>
          <a:off x="611430" y="1140272"/>
          <a:ext cx="7427670" cy="38530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7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7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6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5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76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類別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職務項目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工作說明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相關科系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340" marR="9340" marT="705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867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訊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研替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endParaRPr lang="en-US" altLang="zh-TW" sz="1400" u="none" strike="noStrike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、自動化系統開發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測試機操作介面整合、資訊自動化串接</a:t>
                      </a: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相關管理報表介面開發、維護。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、主要使用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Visual Basic 6 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配合機台驅動環境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VB .NET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JAVA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等三種程式語言，後端資料庫為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Microsoft SQL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63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預聘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、機台清潔</a:t>
                      </a: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潤滑訓練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、工程實驗，低溫實驗，</a:t>
                      </a: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Performance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       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、維護系統並更新程式至系統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、建立產品的機台的資料庫                                </a:t>
                      </a:r>
                      <a:b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、機台維修、參數設定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電子、電機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機械、機電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自動化、車輛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0413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、生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管排程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控管               </a:t>
                      </a:r>
                      <a:b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、出貨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進度掌握        </a:t>
                      </a:r>
                      <a:b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、客戶報表製作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工管、企管</a:t>
                      </a:r>
                      <a:endParaRPr lang="en-US" altLang="zh-TW" sz="14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行管、經管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0" marR="9340" marT="705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職務</a:t>
            </a:r>
            <a:r>
              <a:rPr lang="zh-TW" altLang="en-US" dirty="0" smtClean="0"/>
              <a:t>介紹</a:t>
            </a:r>
            <a:r>
              <a:rPr lang="en-US" altLang="zh-TW" dirty="0" smtClean="0"/>
              <a:t>-</a:t>
            </a:r>
            <a:r>
              <a:rPr lang="zh-TW" altLang="en-US" dirty="0" smtClean="0"/>
              <a:t>研替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預聘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91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研替預聘薪資與福利</a:t>
            </a:r>
            <a:endParaRPr lang="zh-TW" altLang="en-US" dirty="0"/>
          </a:p>
        </p:txBody>
      </p:sp>
      <p:grpSp>
        <p:nvGrpSpPr>
          <p:cNvPr id="77" name="群組 76"/>
          <p:cNvGrpSpPr/>
          <p:nvPr/>
        </p:nvGrpSpPr>
        <p:grpSpPr>
          <a:xfrm>
            <a:off x="-1225714" y="1759417"/>
            <a:ext cx="4209171" cy="4152503"/>
            <a:chOff x="2150352" y="1359492"/>
            <a:chExt cx="4619102" cy="4654050"/>
          </a:xfrm>
        </p:grpSpPr>
        <p:grpSp>
          <p:nvGrpSpPr>
            <p:cNvPr id="4" name="Group 2"/>
            <p:cNvGrpSpPr/>
            <p:nvPr/>
          </p:nvGrpSpPr>
          <p:grpSpPr>
            <a:xfrm>
              <a:off x="2150352" y="3129663"/>
              <a:ext cx="4619102" cy="2883879"/>
              <a:chOff x="2853294" y="4223532"/>
              <a:chExt cx="6564312" cy="3903663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4813856" y="5423682"/>
                <a:ext cx="3922713" cy="2166938"/>
              </a:xfrm>
              <a:custGeom>
                <a:avLst/>
                <a:gdLst>
                  <a:gd name="T0" fmla="*/ 1622 w 1665"/>
                  <a:gd name="T1" fmla="*/ 605 h 920"/>
                  <a:gd name="T2" fmla="*/ 1624 w 1665"/>
                  <a:gd name="T3" fmla="*/ 629 h 920"/>
                  <a:gd name="T4" fmla="*/ 1466 w 1665"/>
                  <a:gd name="T5" fmla="*/ 788 h 920"/>
                  <a:gd name="T6" fmla="*/ 1375 w 1665"/>
                  <a:gd name="T7" fmla="*/ 759 h 920"/>
                  <a:gd name="T8" fmla="*/ 1257 w 1665"/>
                  <a:gd name="T9" fmla="*/ 802 h 920"/>
                  <a:gd name="T10" fmla="*/ 1073 w 1665"/>
                  <a:gd name="T11" fmla="*/ 633 h 920"/>
                  <a:gd name="T12" fmla="*/ 924 w 1665"/>
                  <a:gd name="T13" fmla="*/ 709 h 920"/>
                  <a:gd name="T14" fmla="*/ 792 w 1665"/>
                  <a:gd name="T15" fmla="*/ 653 h 920"/>
                  <a:gd name="T16" fmla="*/ 689 w 1665"/>
                  <a:gd name="T17" fmla="*/ 718 h 920"/>
                  <a:gd name="T18" fmla="*/ 690 w 1665"/>
                  <a:gd name="T19" fmla="*/ 737 h 920"/>
                  <a:gd name="T20" fmla="*/ 506 w 1665"/>
                  <a:gd name="T21" fmla="*/ 920 h 920"/>
                  <a:gd name="T22" fmla="*/ 340 w 1665"/>
                  <a:gd name="T23" fmla="*/ 816 h 920"/>
                  <a:gd name="T24" fmla="*/ 236 w 1665"/>
                  <a:gd name="T25" fmla="*/ 840 h 920"/>
                  <a:gd name="T26" fmla="*/ 0 w 1665"/>
                  <a:gd name="T27" fmla="*/ 604 h 920"/>
                  <a:gd name="T28" fmla="*/ 126 w 1665"/>
                  <a:gd name="T29" fmla="*/ 395 h 920"/>
                  <a:gd name="T30" fmla="*/ 258 w 1665"/>
                  <a:gd name="T31" fmla="*/ 304 h 920"/>
                  <a:gd name="T32" fmla="*/ 497 w 1665"/>
                  <a:gd name="T33" fmla="*/ 112 h 920"/>
                  <a:gd name="T34" fmla="*/ 601 w 1665"/>
                  <a:gd name="T35" fmla="*/ 135 h 920"/>
                  <a:gd name="T36" fmla="*/ 819 w 1665"/>
                  <a:gd name="T37" fmla="*/ 0 h 920"/>
                  <a:gd name="T38" fmla="*/ 1032 w 1665"/>
                  <a:gd name="T39" fmla="*/ 124 h 920"/>
                  <a:gd name="T40" fmla="*/ 1073 w 1665"/>
                  <a:gd name="T41" fmla="*/ 120 h 920"/>
                  <a:gd name="T42" fmla="*/ 1251 w 1665"/>
                  <a:gd name="T43" fmla="*/ 259 h 920"/>
                  <a:gd name="T44" fmla="*/ 1358 w 1665"/>
                  <a:gd name="T45" fmla="*/ 351 h 920"/>
                  <a:gd name="T46" fmla="*/ 1481 w 1665"/>
                  <a:gd name="T47" fmla="*/ 304 h 920"/>
                  <a:gd name="T48" fmla="*/ 1665 w 1665"/>
                  <a:gd name="T49" fmla="*/ 488 h 920"/>
                  <a:gd name="T50" fmla="*/ 1622 w 1665"/>
                  <a:gd name="T51" fmla="*/ 605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5" h="920">
                    <a:moveTo>
                      <a:pt x="1622" y="605"/>
                    </a:moveTo>
                    <a:cubicBezTo>
                      <a:pt x="1624" y="613"/>
                      <a:pt x="1624" y="621"/>
                      <a:pt x="1624" y="629"/>
                    </a:cubicBezTo>
                    <a:cubicBezTo>
                      <a:pt x="1624" y="717"/>
                      <a:pt x="1553" y="788"/>
                      <a:pt x="1466" y="788"/>
                    </a:cubicBezTo>
                    <a:cubicBezTo>
                      <a:pt x="1432" y="788"/>
                      <a:pt x="1401" y="777"/>
                      <a:pt x="1375" y="759"/>
                    </a:cubicBezTo>
                    <a:cubicBezTo>
                      <a:pt x="1343" y="786"/>
                      <a:pt x="1302" y="802"/>
                      <a:pt x="1257" y="802"/>
                    </a:cubicBezTo>
                    <a:cubicBezTo>
                      <a:pt x="1160" y="802"/>
                      <a:pt x="1081" y="728"/>
                      <a:pt x="1073" y="633"/>
                    </a:cubicBezTo>
                    <a:cubicBezTo>
                      <a:pt x="1040" y="679"/>
                      <a:pt x="986" y="709"/>
                      <a:pt x="924" y="709"/>
                    </a:cubicBezTo>
                    <a:cubicBezTo>
                      <a:pt x="872" y="709"/>
                      <a:pt x="825" y="688"/>
                      <a:pt x="792" y="653"/>
                    </a:cubicBezTo>
                    <a:cubicBezTo>
                      <a:pt x="766" y="685"/>
                      <a:pt x="731" y="709"/>
                      <a:pt x="689" y="718"/>
                    </a:cubicBezTo>
                    <a:cubicBezTo>
                      <a:pt x="690" y="724"/>
                      <a:pt x="690" y="730"/>
                      <a:pt x="690" y="737"/>
                    </a:cubicBezTo>
                    <a:cubicBezTo>
                      <a:pt x="690" y="838"/>
                      <a:pt x="608" y="920"/>
                      <a:pt x="506" y="920"/>
                    </a:cubicBezTo>
                    <a:cubicBezTo>
                      <a:pt x="433" y="920"/>
                      <a:pt x="370" y="878"/>
                      <a:pt x="340" y="816"/>
                    </a:cubicBezTo>
                    <a:cubicBezTo>
                      <a:pt x="309" y="831"/>
                      <a:pt x="274" y="840"/>
                      <a:pt x="236" y="840"/>
                    </a:cubicBezTo>
                    <a:cubicBezTo>
                      <a:pt x="106" y="840"/>
                      <a:pt x="0" y="734"/>
                      <a:pt x="0" y="604"/>
                    </a:cubicBezTo>
                    <a:cubicBezTo>
                      <a:pt x="0" y="513"/>
                      <a:pt x="51" y="434"/>
                      <a:pt x="126" y="395"/>
                    </a:cubicBezTo>
                    <a:cubicBezTo>
                      <a:pt x="159" y="351"/>
                      <a:pt x="205" y="319"/>
                      <a:pt x="258" y="304"/>
                    </a:cubicBezTo>
                    <a:cubicBezTo>
                      <a:pt x="282" y="194"/>
                      <a:pt x="380" y="112"/>
                      <a:pt x="497" y="112"/>
                    </a:cubicBezTo>
                    <a:cubicBezTo>
                      <a:pt x="534" y="112"/>
                      <a:pt x="569" y="120"/>
                      <a:pt x="601" y="135"/>
                    </a:cubicBezTo>
                    <a:cubicBezTo>
                      <a:pt x="641" y="55"/>
                      <a:pt x="724" y="0"/>
                      <a:pt x="819" y="0"/>
                    </a:cubicBezTo>
                    <a:cubicBezTo>
                      <a:pt x="911" y="0"/>
                      <a:pt x="990" y="50"/>
                      <a:pt x="1032" y="124"/>
                    </a:cubicBezTo>
                    <a:cubicBezTo>
                      <a:pt x="1045" y="121"/>
                      <a:pt x="1059" y="120"/>
                      <a:pt x="1073" y="120"/>
                    </a:cubicBezTo>
                    <a:cubicBezTo>
                      <a:pt x="1159" y="120"/>
                      <a:pt x="1231" y="179"/>
                      <a:pt x="1251" y="259"/>
                    </a:cubicBezTo>
                    <a:cubicBezTo>
                      <a:pt x="1298" y="275"/>
                      <a:pt x="1336" y="308"/>
                      <a:pt x="1358" y="351"/>
                    </a:cubicBezTo>
                    <a:cubicBezTo>
                      <a:pt x="1390" y="322"/>
                      <a:pt x="1433" y="304"/>
                      <a:pt x="1481" y="304"/>
                    </a:cubicBezTo>
                    <a:cubicBezTo>
                      <a:pt x="1582" y="304"/>
                      <a:pt x="1665" y="386"/>
                      <a:pt x="1665" y="488"/>
                    </a:cubicBezTo>
                    <a:cubicBezTo>
                      <a:pt x="1665" y="532"/>
                      <a:pt x="1649" y="573"/>
                      <a:pt x="1622" y="605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2853294" y="5557032"/>
                <a:ext cx="3921125" cy="2168525"/>
              </a:xfrm>
              <a:custGeom>
                <a:avLst/>
                <a:gdLst>
                  <a:gd name="T0" fmla="*/ 42 w 1664"/>
                  <a:gd name="T1" fmla="*/ 605 h 920"/>
                  <a:gd name="T2" fmla="*/ 40 w 1664"/>
                  <a:gd name="T3" fmla="*/ 629 h 920"/>
                  <a:gd name="T4" fmla="*/ 198 w 1664"/>
                  <a:gd name="T5" fmla="*/ 788 h 920"/>
                  <a:gd name="T6" fmla="*/ 290 w 1664"/>
                  <a:gd name="T7" fmla="*/ 759 h 920"/>
                  <a:gd name="T8" fmla="*/ 408 w 1664"/>
                  <a:gd name="T9" fmla="*/ 802 h 920"/>
                  <a:gd name="T10" fmla="*/ 591 w 1664"/>
                  <a:gd name="T11" fmla="*/ 633 h 920"/>
                  <a:gd name="T12" fmla="*/ 740 w 1664"/>
                  <a:gd name="T13" fmla="*/ 709 h 920"/>
                  <a:gd name="T14" fmla="*/ 873 w 1664"/>
                  <a:gd name="T15" fmla="*/ 652 h 920"/>
                  <a:gd name="T16" fmla="*/ 975 w 1664"/>
                  <a:gd name="T17" fmla="*/ 718 h 920"/>
                  <a:gd name="T18" fmla="*/ 974 w 1664"/>
                  <a:gd name="T19" fmla="*/ 736 h 920"/>
                  <a:gd name="T20" fmla="*/ 1158 w 1664"/>
                  <a:gd name="T21" fmla="*/ 920 h 920"/>
                  <a:gd name="T22" fmla="*/ 1324 w 1664"/>
                  <a:gd name="T23" fmla="*/ 815 h 920"/>
                  <a:gd name="T24" fmla="*/ 1428 w 1664"/>
                  <a:gd name="T25" fmla="*/ 840 h 920"/>
                  <a:gd name="T26" fmla="*/ 1664 w 1664"/>
                  <a:gd name="T27" fmla="*/ 604 h 920"/>
                  <a:gd name="T28" fmla="*/ 1538 w 1664"/>
                  <a:gd name="T29" fmla="*/ 395 h 920"/>
                  <a:gd name="T30" fmla="*/ 1406 w 1664"/>
                  <a:gd name="T31" fmla="*/ 304 h 920"/>
                  <a:gd name="T32" fmla="*/ 1168 w 1664"/>
                  <a:gd name="T33" fmla="*/ 112 h 920"/>
                  <a:gd name="T34" fmla="*/ 1063 w 1664"/>
                  <a:gd name="T35" fmla="*/ 135 h 920"/>
                  <a:gd name="T36" fmla="*/ 845 w 1664"/>
                  <a:gd name="T37" fmla="*/ 0 h 920"/>
                  <a:gd name="T38" fmla="*/ 632 w 1664"/>
                  <a:gd name="T39" fmla="*/ 124 h 920"/>
                  <a:gd name="T40" fmla="*/ 592 w 1664"/>
                  <a:gd name="T41" fmla="*/ 120 h 920"/>
                  <a:gd name="T42" fmla="*/ 413 w 1664"/>
                  <a:gd name="T43" fmla="*/ 259 h 920"/>
                  <a:gd name="T44" fmla="*/ 307 w 1664"/>
                  <a:gd name="T45" fmla="*/ 351 h 920"/>
                  <a:gd name="T46" fmla="*/ 184 w 1664"/>
                  <a:gd name="T47" fmla="*/ 304 h 920"/>
                  <a:gd name="T48" fmla="*/ 0 w 1664"/>
                  <a:gd name="T49" fmla="*/ 488 h 920"/>
                  <a:gd name="T50" fmla="*/ 42 w 1664"/>
                  <a:gd name="T51" fmla="*/ 605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4" h="920">
                    <a:moveTo>
                      <a:pt x="42" y="605"/>
                    </a:moveTo>
                    <a:cubicBezTo>
                      <a:pt x="41" y="613"/>
                      <a:pt x="40" y="621"/>
                      <a:pt x="40" y="629"/>
                    </a:cubicBezTo>
                    <a:cubicBezTo>
                      <a:pt x="40" y="717"/>
                      <a:pt x="111" y="788"/>
                      <a:pt x="198" y="788"/>
                    </a:cubicBezTo>
                    <a:cubicBezTo>
                      <a:pt x="232" y="788"/>
                      <a:pt x="264" y="777"/>
                      <a:pt x="290" y="759"/>
                    </a:cubicBezTo>
                    <a:cubicBezTo>
                      <a:pt x="322" y="786"/>
                      <a:pt x="363" y="802"/>
                      <a:pt x="408" y="802"/>
                    </a:cubicBezTo>
                    <a:cubicBezTo>
                      <a:pt x="504" y="802"/>
                      <a:pt x="583" y="728"/>
                      <a:pt x="591" y="633"/>
                    </a:cubicBezTo>
                    <a:cubicBezTo>
                      <a:pt x="625" y="679"/>
                      <a:pt x="679" y="709"/>
                      <a:pt x="740" y="709"/>
                    </a:cubicBezTo>
                    <a:cubicBezTo>
                      <a:pt x="792" y="709"/>
                      <a:pt x="839" y="687"/>
                      <a:pt x="873" y="652"/>
                    </a:cubicBezTo>
                    <a:cubicBezTo>
                      <a:pt x="898" y="685"/>
                      <a:pt x="934" y="708"/>
                      <a:pt x="975" y="718"/>
                    </a:cubicBezTo>
                    <a:cubicBezTo>
                      <a:pt x="974" y="724"/>
                      <a:pt x="974" y="730"/>
                      <a:pt x="974" y="736"/>
                    </a:cubicBezTo>
                    <a:cubicBezTo>
                      <a:pt x="974" y="838"/>
                      <a:pt x="1056" y="920"/>
                      <a:pt x="1158" y="920"/>
                    </a:cubicBezTo>
                    <a:cubicBezTo>
                      <a:pt x="1231" y="920"/>
                      <a:pt x="1295" y="877"/>
                      <a:pt x="1324" y="815"/>
                    </a:cubicBezTo>
                    <a:cubicBezTo>
                      <a:pt x="1356" y="831"/>
                      <a:pt x="1391" y="840"/>
                      <a:pt x="1428" y="840"/>
                    </a:cubicBezTo>
                    <a:cubicBezTo>
                      <a:pt x="1559" y="840"/>
                      <a:pt x="1664" y="734"/>
                      <a:pt x="1664" y="604"/>
                    </a:cubicBezTo>
                    <a:cubicBezTo>
                      <a:pt x="1664" y="513"/>
                      <a:pt x="1613" y="434"/>
                      <a:pt x="1538" y="395"/>
                    </a:cubicBezTo>
                    <a:cubicBezTo>
                      <a:pt x="1506" y="351"/>
                      <a:pt x="1460" y="319"/>
                      <a:pt x="1406" y="304"/>
                    </a:cubicBezTo>
                    <a:cubicBezTo>
                      <a:pt x="1383" y="194"/>
                      <a:pt x="1285" y="112"/>
                      <a:pt x="1168" y="112"/>
                    </a:cubicBezTo>
                    <a:cubicBezTo>
                      <a:pt x="1130" y="112"/>
                      <a:pt x="1095" y="120"/>
                      <a:pt x="1063" y="135"/>
                    </a:cubicBezTo>
                    <a:cubicBezTo>
                      <a:pt x="1023" y="55"/>
                      <a:pt x="941" y="0"/>
                      <a:pt x="845" y="0"/>
                    </a:cubicBezTo>
                    <a:cubicBezTo>
                      <a:pt x="754" y="0"/>
                      <a:pt x="674" y="50"/>
                      <a:pt x="632" y="124"/>
                    </a:cubicBezTo>
                    <a:cubicBezTo>
                      <a:pt x="619" y="121"/>
                      <a:pt x="606" y="120"/>
                      <a:pt x="592" y="120"/>
                    </a:cubicBezTo>
                    <a:cubicBezTo>
                      <a:pt x="506" y="120"/>
                      <a:pt x="433" y="179"/>
                      <a:pt x="413" y="259"/>
                    </a:cubicBezTo>
                    <a:cubicBezTo>
                      <a:pt x="367" y="274"/>
                      <a:pt x="329" y="308"/>
                      <a:pt x="307" y="351"/>
                    </a:cubicBezTo>
                    <a:cubicBezTo>
                      <a:pt x="274" y="321"/>
                      <a:pt x="231" y="304"/>
                      <a:pt x="184" y="304"/>
                    </a:cubicBezTo>
                    <a:cubicBezTo>
                      <a:pt x="82" y="304"/>
                      <a:pt x="0" y="386"/>
                      <a:pt x="0" y="488"/>
                    </a:cubicBezTo>
                    <a:cubicBezTo>
                      <a:pt x="0" y="532"/>
                      <a:pt x="16" y="573"/>
                      <a:pt x="42" y="605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5496481" y="5639582"/>
                <a:ext cx="3921125" cy="2170113"/>
              </a:xfrm>
              <a:custGeom>
                <a:avLst/>
                <a:gdLst>
                  <a:gd name="T0" fmla="*/ 42 w 1664"/>
                  <a:gd name="T1" fmla="*/ 316 h 921"/>
                  <a:gd name="T2" fmla="*/ 40 w 1664"/>
                  <a:gd name="T3" fmla="*/ 292 h 921"/>
                  <a:gd name="T4" fmla="*/ 198 w 1664"/>
                  <a:gd name="T5" fmla="*/ 133 h 921"/>
                  <a:gd name="T6" fmla="*/ 290 w 1664"/>
                  <a:gd name="T7" fmla="*/ 162 h 921"/>
                  <a:gd name="T8" fmla="*/ 408 w 1664"/>
                  <a:gd name="T9" fmla="*/ 119 h 921"/>
                  <a:gd name="T10" fmla="*/ 591 w 1664"/>
                  <a:gd name="T11" fmla="*/ 287 h 921"/>
                  <a:gd name="T12" fmla="*/ 740 w 1664"/>
                  <a:gd name="T13" fmla="*/ 212 h 921"/>
                  <a:gd name="T14" fmla="*/ 873 w 1664"/>
                  <a:gd name="T15" fmla="*/ 268 h 921"/>
                  <a:gd name="T16" fmla="*/ 975 w 1664"/>
                  <a:gd name="T17" fmla="*/ 202 h 921"/>
                  <a:gd name="T18" fmla="*/ 974 w 1664"/>
                  <a:gd name="T19" fmla="*/ 184 h 921"/>
                  <a:gd name="T20" fmla="*/ 1158 w 1664"/>
                  <a:gd name="T21" fmla="*/ 0 h 921"/>
                  <a:gd name="T22" fmla="*/ 1324 w 1664"/>
                  <a:gd name="T23" fmla="*/ 105 h 921"/>
                  <a:gd name="T24" fmla="*/ 1428 w 1664"/>
                  <a:gd name="T25" fmla="*/ 81 h 921"/>
                  <a:gd name="T26" fmla="*/ 1664 w 1664"/>
                  <a:gd name="T27" fmla="*/ 317 h 921"/>
                  <a:gd name="T28" fmla="*/ 1538 w 1664"/>
                  <a:gd name="T29" fmla="*/ 526 h 921"/>
                  <a:gd name="T30" fmla="*/ 1406 w 1664"/>
                  <a:gd name="T31" fmla="*/ 616 h 921"/>
                  <a:gd name="T32" fmla="*/ 1168 w 1664"/>
                  <a:gd name="T33" fmla="*/ 809 h 921"/>
                  <a:gd name="T34" fmla="*/ 1063 w 1664"/>
                  <a:gd name="T35" fmla="*/ 786 h 921"/>
                  <a:gd name="T36" fmla="*/ 845 w 1664"/>
                  <a:gd name="T37" fmla="*/ 921 h 921"/>
                  <a:gd name="T38" fmla="*/ 632 w 1664"/>
                  <a:gd name="T39" fmla="*/ 797 h 921"/>
                  <a:gd name="T40" fmla="*/ 592 w 1664"/>
                  <a:gd name="T41" fmla="*/ 801 h 921"/>
                  <a:gd name="T42" fmla="*/ 413 w 1664"/>
                  <a:gd name="T43" fmla="*/ 662 h 921"/>
                  <a:gd name="T44" fmla="*/ 307 w 1664"/>
                  <a:gd name="T45" fmla="*/ 570 h 921"/>
                  <a:gd name="T46" fmla="*/ 184 w 1664"/>
                  <a:gd name="T47" fmla="*/ 617 h 921"/>
                  <a:gd name="T48" fmla="*/ 0 w 1664"/>
                  <a:gd name="T49" fmla="*/ 433 h 921"/>
                  <a:gd name="T50" fmla="*/ 42 w 1664"/>
                  <a:gd name="T51" fmla="*/ 316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4" h="921">
                    <a:moveTo>
                      <a:pt x="42" y="316"/>
                    </a:moveTo>
                    <a:cubicBezTo>
                      <a:pt x="41" y="308"/>
                      <a:pt x="40" y="300"/>
                      <a:pt x="40" y="292"/>
                    </a:cubicBezTo>
                    <a:cubicBezTo>
                      <a:pt x="40" y="204"/>
                      <a:pt x="111" y="133"/>
                      <a:pt x="198" y="133"/>
                    </a:cubicBezTo>
                    <a:cubicBezTo>
                      <a:pt x="232" y="133"/>
                      <a:pt x="264" y="144"/>
                      <a:pt x="290" y="162"/>
                    </a:cubicBezTo>
                    <a:cubicBezTo>
                      <a:pt x="322" y="135"/>
                      <a:pt x="363" y="119"/>
                      <a:pt x="408" y="119"/>
                    </a:cubicBezTo>
                    <a:cubicBezTo>
                      <a:pt x="504" y="119"/>
                      <a:pt x="583" y="193"/>
                      <a:pt x="591" y="287"/>
                    </a:cubicBezTo>
                    <a:cubicBezTo>
                      <a:pt x="624" y="242"/>
                      <a:pt x="679" y="212"/>
                      <a:pt x="740" y="212"/>
                    </a:cubicBezTo>
                    <a:cubicBezTo>
                      <a:pt x="792" y="212"/>
                      <a:pt x="839" y="233"/>
                      <a:pt x="873" y="268"/>
                    </a:cubicBezTo>
                    <a:cubicBezTo>
                      <a:pt x="898" y="236"/>
                      <a:pt x="934" y="212"/>
                      <a:pt x="975" y="202"/>
                    </a:cubicBezTo>
                    <a:cubicBezTo>
                      <a:pt x="974" y="197"/>
                      <a:pt x="974" y="191"/>
                      <a:pt x="974" y="184"/>
                    </a:cubicBezTo>
                    <a:cubicBezTo>
                      <a:pt x="974" y="83"/>
                      <a:pt x="1056" y="0"/>
                      <a:pt x="1158" y="0"/>
                    </a:cubicBezTo>
                    <a:cubicBezTo>
                      <a:pt x="1231" y="0"/>
                      <a:pt x="1294" y="43"/>
                      <a:pt x="1324" y="105"/>
                    </a:cubicBezTo>
                    <a:cubicBezTo>
                      <a:pt x="1355" y="90"/>
                      <a:pt x="1391" y="81"/>
                      <a:pt x="1428" y="81"/>
                    </a:cubicBezTo>
                    <a:cubicBezTo>
                      <a:pt x="1559" y="81"/>
                      <a:pt x="1664" y="187"/>
                      <a:pt x="1664" y="317"/>
                    </a:cubicBezTo>
                    <a:cubicBezTo>
                      <a:pt x="1664" y="408"/>
                      <a:pt x="1613" y="487"/>
                      <a:pt x="1538" y="526"/>
                    </a:cubicBezTo>
                    <a:cubicBezTo>
                      <a:pt x="1506" y="570"/>
                      <a:pt x="1460" y="602"/>
                      <a:pt x="1406" y="616"/>
                    </a:cubicBezTo>
                    <a:cubicBezTo>
                      <a:pt x="1382" y="726"/>
                      <a:pt x="1285" y="809"/>
                      <a:pt x="1168" y="809"/>
                    </a:cubicBezTo>
                    <a:cubicBezTo>
                      <a:pt x="1130" y="809"/>
                      <a:pt x="1095" y="801"/>
                      <a:pt x="1063" y="786"/>
                    </a:cubicBezTo>
                    <a:cubicBezTo>
                      <a:pt x="1023" y="866"/>
                      <a:pt x="941" y="921"/>
                      <a:pt x="845" y="921"/>
                    </a:cubicBezTo>
                    <a:cubicBezTo>
                      <a:pt x="754" y="921"/>
                      <a:pt x="674" y="871"/>
                      <a:pt x="632" y="797"/>
                    </a:cubicBezTo>
                    <a:cubicBezTo>
                      <a:pt x="619" y="800"/>
                      <a:pt x="606" y="801"/>
                      <a:pt x="592" y="801"/>
                    </a:cubicBezTo>
                    <a:cubicBezTo>
                      <a:pt x="505" y="801"/>
                      <a:pt x="433" y="742"/>
                      <a:pt x="413" y="662"/>
                    </a:cubicBezTo>
                    <a:cubicBezTo>
                      <a:pt x="367" y="646"/>
                      <a:pt x="328" y="613"/>
                      <a:pt x="307" y="570"/>
                    </a:cubicBezTo>
                    <a:cubicBezTo>
                      <a:pt x="274" y="599"/>
                      <a:pt x="231" y="617"/>
                      <a:pt x="184" y="617"/>
                    </a:cubicBezTo>
                    <a:cubicBezTo>
                      <a:pt x="82" y="617"/>
                      <a:pt x="0" y="535"/>
                      <a:pt x="0" y="433"/>
                    </a:cubicBezTo>
                    <a:cubicBezTo>
                      <a:pt x="0" y="389"/>
                      <a:pt x="15" y="348"/>
                      <a:pt x="42" y="316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8"/>
              <p:cNvSpPr>
                <a:spLocks/>
              </p:cNvSpPr>
              <p:nvPr/>
            </p:nvSpPr>
            <p:spPr bwMode="auto">
              <a:xfrm>
                <a:off x="3970894" y="4223532"/>
                <a:ext cx="3922713" cy="3903663"/>
              </a:xfrm>
              <a:custGeom>
                <a:avLst/>
                <a:gdLst>
                  <a:gd name="T0" fmla="*/ 1623 w 1665"/>
                  <a:gd name="T1" fmla="*/ 1052 h 1657"/>
                  <a:gd name="T2" fmla="*/ 1624 w 1665"/>
                  <a:gd name="T3" fmla="*/ 1028 h 1657"/>
                  <a:gd name="T4" fmla="*/ 1466 w 1665"/>
                  <a:gd name="T5" fmla="*/ 869 h 1657"/>
                  <a:gd name="T6" fmla="*/ 1375 w 1665"/>
                  <a:gd name="T7" fmla="*/ 898 h 1657"/>
                  <a:gd name="T8" fmla="*/ 1257 w 1665"/>
                  <a:gd name="T9" fmla="*/ 855 h 1657"/>
                  <a:gd name="T10" fmla="*/ 1073 w 1665"/>
                  <a:gd name="T11" fmla="*/ 1024 h 1657"/>
                  <a:gd name="T12" fmla="*/ 983 w 1665"/>
                  <a:gd name="T13" fmla="*/ 957 h 1657"/>
                  <a:gd name="T14" fmla="*/ 983 w 1665"/>
                  <a:gd name="T15" fmla="*/ 0 h 1657"/>
                  <a:gd name="T16" fmla="*/ 823 w 1665"/>
                  <a:gd name="T17" fmla="*/ 0 h 1657"/>
                  <a:gd name="T18" fmla="*/ 823 w 1665"/>
                  <a:gd name="T19" fmla="*/ 979 h 1657"/>
                  <a:gd name="T20" fmla="*/ 792 w 1665"/>
                  <a:gd name="T21" fmla="*/ 1005 h 1657"/>
                  <a:gd name="T22" fmla="*/ 690 w 1665"/>
                  <a:gd name="T23" fmla="*/ 939 h 1657"/>
                  <a:gd name="T24" fmla="*/ 690 w 1665"/>
                  <a:gd name="T25" fmla="*/ 921 h 1657"/>
                  <a:gd name="T26" fmla="*/ 507 w 1665"/>
                  <a:gd name="T27" fmla="*/ 737 h 1657"/>
                  <a:gd name="T28" fmla="*/ 340 w 1665"/>
                  <a:gd name="T29" fmla="*/ 842 h 1657"/>
                  <a:gd name="T30" fmla="*/ 236 w 1665"/>
                  <a:gd name="T31" fmla="*/ 817 h 1657"/>
                  <a:gd name="T32" fmla="*/ 0 w 1665"/>
                  <a:gd name="T33" fmla="*/ 1053 h 1657"/>
                  <a:gd name="T34" fmla="*/ 126 w 1665"/>
                  <a:gd name="T35" fmla="*/ 1262 h 1657"/>
                  <a:gd name="T36" fmla="*/ 258 w 1665"/>
                  <a:gd name="T37" fmla="*/ 1353 h 1657"/>
                  <a:gd name="T38" fmla="*/ 497 w 1665"/>
                  <a:gd name="T39" fmla="*/ 1545 h 1657"/>
                  <a:gd name="T40" fmla="*/ 601 w 1665"/>
                  <a:gd name="T41" fmla="*/ 1522 h 1657"/>
                  <a:gd name="T42" fmla="*/ 820 w 1665"/>
                  <a:gd name="T43" fmla="*/ 1657 h 1657"/>
                  <a:gd name="T44" fmla="*/ 1032 w 1665"/>
                  <a:gd name="T45" fmla="*/ 1533 h 1657"/>
                  <a:gd name="T46" fmla="*/ 1073 w 1665"/>
                  <a:gd name="T47" fmla="*/ 1537 h 1657"/>
                  <a:gd name="T48" fmla="*/ 1251 w 1665"/>
                  <a:gd name="T49" fmla="*/ 1398 h 1657"/>
                  <a:gd name="T50" fmla="*/ 1358 w 1665"/>
                  <a:gd name="T51" fmla="*/ 1306 h 1657"/>
                  <a:gd name="T52" fmla="*/ 1481 w 1665"/>
                  <a:gd name="T53" fmla="*/ 1353 h 1657"/>
                  <a:gd name="T54" fmla="*/ 1665 w 1665"/>
                  <a:gd name="T55" fmla="*/ 1170 h 1657"/>
                  <a:gd name="T56" fmla="*/ 1623 w 1665"/>
                  <a:gd name="T57" fmla="*/ 1052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5" h="1657">
                    <a:moveTo>
                      <a:pt x="1623" y="1052"/>
                    </a:moveTo>
                    <a:cubicBezTo>
                      <a:pt x="1624" y="1044"/>
                      <a:pt x="1624" y="1036"/>
                      <a:pt x="1624" y="1028"/>
                    </a:cubicBezTo>
                    <a:cubicBezTo>
                      <a:pt x="1624" y="940"/>
                      <a:pt x="1553" y="869"/>
                      <a:pt x="1466" y="869"/>
                    </a:cubicBezTo>
                    <a:cubicBezTo>
                      <a:pt x="1432" y="869"/>
                      <a:pt x="1401" y="880"/>
                      <a:pt x="1375" y="898"/>
                    </a:cubicBezTo>
                    <a:cubicBezTo>
                      <a:pt x="1343" y="871"/>
                      <a:pt x="1302" y="855"/>
                      <a:pt x="1257" y="855"/>
                    </a:cubicBezTo>
                    <a:cubicBezTo>
                      <a:pt x="1160" y="855"/>
                      <a:pt x="1081" y="929"/>
                      <a:pt x="1073" y="1024"/>
                    </a:cubicBezTo>
                    <a:cubicBezTo>
                      <a:pt x="1051" y="993"/>
                      <a:pt x="1020" y="970"/>
                      <a:pt x="983" y="957"/>
                    </a:cubicBezTo>
                    <a:cubicBezTo>
                      <a:pt x="983" y="0"/>
                      <a:pt x="983" y="0"/>
                      <a:pt x="983" y="0"/>
                    </a:cubicBezTo>
                    <a:cubicBezTo>
                      <a:pt x="823" y="0"/>
                      <a:pt x="823" y="0"/>
                      <a:pt x="823" y="0"/>
                    </a:cubicBezTo>
                    <a:cubicBezTo>
                      <a:pt x="823" y="979"/>
                      <a:pt x="823" y="979"/>
                      <a:pt x="823" y="979"/>
                    </a:cubicBezTo>
                    <a:cubicBezTo>
                      <a:pt x="811" y="986"/>
                      <a:pt x="801" y="995"/>
                      <a:pt x="792" y="1005"/>
                    </a:cubicBezTo>
                    <a:cubicBezTo>
                      <a:pt x="766" y="972"/>
                      <a:pt x="731" y="949"/>
                      <a:pt x="690" y="939"/>
                    </a:cubicBezTo>
                    <a:cubicBezTo>
                      <a:pt x="690" y="933"/>
                      <a:pt x="690" y="927"/>
                      <a:pt x="690" y="921"/>
                    </a:cubicBezTo>
                    <a:cubicBezTo>
                      <a:pt x="690" y="819"/>
                      <a:pt x="608" y="737"/>
                      <a:pt x="507" y="737"/>
                    </a:cubicBezTo>
                    <a:cubicBezTo>
                      <a:pt x="433" y="737"/>
                      <a:pt x="370" y="780"/>
                      <a:pt x="340" y="842"/>
                    </a:cubicBezTo>
                    <a:cubicBezTo>
                      <a:pt x="309" y="826"/>
                      <a:pt x="274" y="817"/>
                      <a:pt x="236" y="817"/>
                    </a:cubicBezTo>
                    <a:cubicBezTo>
                      <a:pt x="106" y="817"/>
                      <a:pt x="0" y="923"/>
                      <a:pt x="0" y="1053"/>
                    </a:cubicBezTo>
                    <a:cubicBezTo>
                      <a:pt x="0" y="1144"/>
                      <a:pt x="51" y="1223"/>
                      <a:pt x="126" y="1262"/>
                    </a:cubicBezTo>
                    <a:cubicBezTo>
                      <a:pt x="159" y="1306"/>
                      <a:pt x="205" y="1338"/>
                      <a:pt x="258" y="1353"/>
                    </a:cubicBezTo>
                    <a:cubicBezTo>
                      <a:pt x="282" y="1463"/>
                      <a:pt x="380" y="1545"/>
                      <a:pt x="497" y="1545"/>
                    </a:cubicBezTo>
                    <a:cubicBezTo>
                      <a:pt x="534" y="1545"/>
                      <a:pt x="570" y="1537"/>
                      <a:pt x="601" y="1522"/>
                    </a:cubicBezTo>
                    <a:cubicBezTo>
                      <a:pt x="641" y="1602"/>
                      <a:pt x="724" y="1657"/>
                      <a:pt x="820" y="1657"/>
                    </a:cubicBezTo>
                    <a:cubicBezTo>
                      <a:pt x="911" y="1657"/>
                      <a:pt x="990" y="1607"/>
                      <a:pt x="1032" y="1533"/>
                    </a:cubicBezTo>
                    <a:cubicBezTo>
                      <a:pt x="1045" y="1536"/>
                      <a:pt x="1059" y="1537"/>
                      <a:pt x="1073" y="1537"/>
                    </a:cubicBezTo>
                    <a:cubicBezTo>
                      <a:pt x="1159" y="1537"/>
                      <a:pt x="1231" y="1478"/>
                      <a:pt x="1251" y="1398"/>
                    </a:cubicBezTo>
                    <a:cubicBezTo>
                      <a:pt x="1298" y="1383"/>
                      <a:pt x="1336" y="1349"/>
                      <a:pt x="1358" y="1306"/>
                    </a:cubicBezTo>
                    <a:cubicBezTo>
                      <a:pt x="1390" y="1336"/>
                      <a:pt x="1434" y="1353"/>
                      <a:pt x="1481" y="1353"/>
                    </a:cubicBezTo>
                    <a:cubicBezTo>
                      <a:pt x="1582" y="1353"/>
                      <a:pt x="1665" y="1271"/>
                      <a:pt x="1665" y="1170"/>
                    </a:cubicBezTo>
                    <a:cubicBezTo>
                      <a:pt x="1665" y="1125"/>
                      <a:pt x="1649" y="1084"/>
                      <a:pt x="1623" y="1052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" name="Group 1"/>
            <p:cNvGrpSpPr/>
            <p:nvPr/>
          </p:nvGrpSpPr>
          <p:grpSpPr>
            <a:xfrm>
              <a:off x="3773460" y="1359492"/>
              <a:ext cx="1319265" cy="2581300"/>
              <a:chOff x="5159931" y="1827401"/>
              <a:chExt cx="1874838" cy="3494088"/>
            </a:xfrm>
          </p:grpSpPr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5688569" y="4284851"/>
                <a:ext cx="817563" cy="1036638"/>
              </a:xfrm>
              <a:custGeom>
                <a:avLst/>
                <a:gdLst>
                  <a:gd name="T0" fmla="*/ 270 w 347"/>
                  <a:gd name="T1" fmla="*/ 0 h 440"/>
                  <a:gd name="T2" fmla="*/ 174 w 347"/>
                  <a:gd name="T3" fmla="*/ 0 h 440"/>
                  <a:gd name="T4" fmla="*/ 78 w 347"/>
                  <a:gd name="T5" fmla="*/ 0 h 440"/>
                  <a:gd name="T6" fmla="*/ 39 w 347"/>
                  <a:gd name="T7" fmla="*/ 211 h 440"/>
                  <a:gd name="T8" fmla="*/ 94 w 347"/>
                  <a:gd name="T9" fmla="*/ 163 h 440"/>
                  <a:gd name="T10" fmla="*/ 174 w 347"/>
                  <a:gd name="T11" fmla="*/ 440 h 440"/>
                  <a:gd name="T12" fmla="*/ 254 w 347"/>
                  <a:gd name="T13" fmla="*/ 163 h 440"/>
                  <a:gd name="T14" fmla="*/ 309 w 347"/>
                  <a:gd name="T15" fmla="*/ 211 h 440"/>
                  <a:gd name="T16" fmla="*/ 270 w 347"/>
                  <a:gd name="T1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" h="440">
                    <a:moveTo>
                      <a:pt x="270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0" y="62"/>
                      <a:pt x="39" y="211"/>
                    </a:cubicBezTo>
                    <a:cubicBezTo>
                      <a:pt x="39" y="211"/>
                      <a:pt x="61" y="148"/>
                      <a:pt x="94" y="163"/>
                    </a:cubicBezTo>
                    <a:cubicBezTo>
                      <a:pt x="94" y="163"/>
                      <a:pt x="90" y="360"/>
                      <a:pt x="174" y="440"/>
                    </a:cubicBezTo>
                    <a:cubicBezTo>
                      <a:pt x="258" y="360"/>
                      <a:pt x="254" y="163"/>
                      <a:pt x="254" y="163"/>
                    </a:cubicBezTo>
                    <a:cubicBezTo>
                      <a:pt x="287" y="148"/>
                      <a:pt x="309" y="211"/>
                      <a:pt x="309" y="211"/>
                    </a:cubicBezTo>
                    <a:cubicBezTo>
                      <a:pt x="347" y="62"/>
                      <a:pt x="270" y="0"/>
                      <a:pt x="27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5733019" y="4284851"/>
                <a:ext cx="731838" cy="817563"/>
              </a:xfrm>
              <a:custGeom>
                <a:avLst/>
                <a:gdLst>
                  <a:gd name="T0" fmla="*/ 230 w 311"/>
                  <a:gd name="T1" fmla="*/ 0 h 347"/>
                  <a:gd name="T2" fmla="*/ 155 w 311"/>
                  <a:gd name="T3" fmla="*/ 0 h 347"/>
                  <a:gd name="T4" fmla="*/ 79 w 311"/>
                  <a:gd name="T5" fmla="*/ 0 h 347"/>
                  <a:gd name="T6" fmla="*/ 30 w 311"/>
                  <a:gd name="T7" fmla="*/ 166 h 347"/>
                  <a:gd name="T8" fmla="*/ 92 w 311"/>
                  <a:gd name="T9" fmla="*/ 128 h 347"/>
                  <a:gd name="T10" fmla="*/ 155 w 311"/>
                  <a:gd name="T11" fmla="*/ 347 h 347"/>
                  <a:gd name="T12" fmla="*/ 218 w 311"/>
                  <a:gd name="T13" fmla="*/ 128 h 347"/>
                  <a:gd name="T14" fmla="*/ 281 w 311"/>
                  <a:gd name="T15" fmla="*/ 166 h 347"/>
                  <a:gd name="T16" fmla="*/ 230 w 311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347">
                    <a:moveTo>
                      <a:pt x="230" y="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0" y="49"/>
                      <a:pt x="30" y="166"/>
                    </a:cubicBezTo>
                    <a:cubicBezTo>
                      <a:pt x="30" y="166"/>
                      <a:pt x="66" y="116"/>
                      <a:pt x="92" y="128"/>
                    </a:cubicBezTo>
                    <a:cubicBezTo>
                      <a:pt x="92" y="128"/>
                      <a:pt x="89" y="284"/>
                      <a:pt x="155" y="347"/>
                    </a:cubicBezTo>
                    <a:cubicBezTo>
                      <a:pt x="221" y="284"/>
                      <a:pt x="218" y="128"/>
                      <a:pt x="218" y="128"/>
                    </a:cubicBezTo>
                    <a:cubicBezTo>
                      <a:pt x="244" y="116"/>
                      <a:pt x="281" y="166"/>
                      <a:pt x="281" y="166"/>
                    </a:cubicBezTo>
                    <a:cubicBezTo>
                      <a:pt x="311" y="49"/>
                      <a:pt x="230" y="0"/>
                      <a:pt x="230" y="0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5866369" y="4284851"/>
                <a:ext cx="465138" cy="519113"/>
              </a:xfrm>
              <a:custGeom>
                <a:avLst/>
                <a:gdLst>
                  <a:gd name="T0" fmla="*/ 146 w 197"/>
                  <a:gd name="T1" fmla="*/ 0 h 220"/>
                  <a:gd name="T2" fmla="*/ 98 w 197"/>
                  <a:gd name="T3" fmla="*/ 0 h 220"/>
                  <a:gd name="T4" fmla="*/ 50 w 197"/>
                  <a:gd name="T5" fmla="*/ 0 h 220"/>
                  <a:gd name="T6" fmla="*/ 19 w 197"/>
                  <a:gd name="T7" fmla="*/ 106 h 220"/>
                  <a:gd name="T8" fmla="*/ 58 w 197"/>
                  <a:gd name="T9" fmla="*/ 81 h 220"/>
                  <a:gd name="T10" fmla="*/ 98 w 197"/>
                  <a:gd name="T11" fmla="*/ 220 h 220"/>
                  <a:gd name="T12" fmla="*/ 138 w 197"/>
                  <a:gd name="T13" fmla="*/ 81 h 220"/>
                  <a:gd name="T14" fmla="*/ 178 w 197"/>
                  <a:gd name="T15" fmla="*/ 106 h 220"/>
                  <a:gd name="T16" fmla="*/ 146 w 197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220">
                    <a:moveTo>
                      <a:pt x="146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0" y="31"/>
                      <a:pt x="19" y="106"/>
                    </a:cubicBezTo>
                    <a:cubicBezTo>
                      <a:pt x="19" y="106"/>
                      <a:pt x="42" y="74"/>
                      <a:pt x="58" y="81"/>
                    </a:cubicBezTo>
                    <a:cubicBezTo>
                      <a:pt x="58" y="81"/>
                      <a:pt x="56" y="180"/>
                      <a:pt x="98" y="220"/>
                    </a:cubicBezTo>
                    <a:cubicBezTo>
                      <a:pt x="140" y="180"/>
                      <a:pt x="138" y="81"/>
                      <a:pt x="138" y="81"/>
                    </a:cubicBezTo>
                    <a:cubicBezTo>
                      <a:pt x="155" y="74"/>
                      <a:pt x="178" y="106"/>
                      <a:pt x="178" y="106"/>
                    </a:cubicBezTo>
                    <a:cubicBezTo>
                      <a:pt x="197" y="31"/>
                      <a:pt x="146" y="0"/>
                      <a:pt x="14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5845731" y="4172139"/>
                <a:ext cx="504825" cy="1127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5845731" y="4172139"/>
                <a:ext cx="504825" cy="112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5159931" y="3560951"/>
                <a:ext cx="633413" cy="1077913"/>
              </a:xfrm>
              <a:custGeom>
                <a:avLst/>
                <a:gdLst>
                  <a:gd name="T0" fmla="*/ 220 w 269"/>
                  <a:gd name="T1" fmla="*/ 45 h 457"/>
                  <a:gd name="T2" fmla="*/ 130 w 269"/>
                  <a:gd name="T3" fmla="*/ 0 h 457"/>
                  <a:gd name="T4" fmla="*/ 109 w 269"/>
                  <a:gd name="T5" fmla="*/ 457 h 457"/>
                  <a:gd name="T6" fmla="*/ 269 w 269"/>
                  <a:gd name="T7" fmla="*/ 188 h 457"/>
                  <a:gd name="T8" fmla="*/ 220 w 269"/>
                  <a:gd name="T9" fmla="*/ 45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457">
                    <a:moveTo>
                      <a:pt x="220" y="45"/>
                    </a:moveTo>
                    <a:cubicBezTo>
                      <a:pt x="220" y="45"/>
                      <a:pt x="154" y="48"/>
                      <a:pt x="130" y="0"/>
                    </a:cubicBezTo>
                    <a:cubicBezTo>
                      <a:pt x="130" y="0"/>
                      <a:pt x="0" y="214"/>
                      <a:pt x="109" y="457"/>
                    </a:cubicBezTo>
                    <a:cubicBezTo>
                      <a:pt x="109" y="457"/>
                      <a:pt x="151" y="243"/>
                      <a:pt x="269" y="188"/>
                    </a:cubicBezTo>
                    <a:lnTo>
                      <a:pt x="220" y="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401356" y="3560951"/>
                <a:ext cx="633413" cy="1077913"/>
              </a:xfrm>
              <a:custGeom>
                <a:avLst/>
                <a:gdLst>
                  <a:gd name="T0" fmla="*/ 49 w 269"/>
                  <a:gd name="T1" fmla="*/ 45 h 457"/>
                  <a:gd name="T2" fmla="*/ 139 w 269"/>
                  <a:gd name="T3" fmla="*/ 0 h 457"/>
                  <a:gd name="T4" fmla="*/ 160 w 269"/>
                  <a:gd name="T5" fmla="*/ 457 h 457"/>
                  <a:gd name="T6" fmla="*/ 0 w 269"/>
                  <a:gd name="T7" fmla="*/ 188 h 457"/>
                  <a:gd name="T8" fmla="*/ 49 w 269"/>
                  <a:gd name="T9" fmla="*/ 45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457">
                    <a:moveTo>
                      <a:pt x="49" y="45"/>
                    </a:moveTo>
                    <a:cubicBezTo>
                      <a:pt x="49" y="45"/>
                      <a:pt x="115" y="48"/>
                      <a:pt x="139" y="0"/>
                    </a:cubicBezTo>
                    <a:cubicBezTo>
                      <a:pt x="139" y="0"/>
                      <a:pt x="269" y="214"/>
                      <a:pt x="160" y="457"/>
                    </a:cubicBezTo>
                    <a:cubicBezTo>
                      <a:pt x="160" y="457"/>
                      <a:pt x="118" y="243"/>
                      <a:pt x="0" y="188"/>
                    </a:cubicBezTo>
                    <a:cubicBezTo>
                      <a:pt x="49" y="45"/>
                      <a:pt x="49" y="45"/>
                      <a:pt x="49" y="45"/>
                    </a:cubicBezTo>
                  </a:path>
                </a:pathLst>
              </a:custGeom>
              <a:solidFill>
                <a:srgbClr val="004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642531" y="1827401"/>
                <a:ext cx="909638" cy="2344738"/>
              </a:xfrm>
              <a:custGeom>
                <a:avLst/>
                <a:gdLst>
                  <a:gd name="T0" fmla="*/ 300 w 386"/>
                  <a:gd name="T1" fmla="*/ 995 h 995"/>
                  <a:gd name="T2" fmla="*/ 386 w 386"/>
                  <a:gd name="T3" fmla="*/ 580 h 995"/>
                  <a:gd name="T4" fmla="*/ 193 w 386"/>
                  <a:gd name="T5" fmla="*/ 0 h 995"/>
                  <a:gd name="T6" fmla="*/ 0 w 386"/>
                  <a:gd name="T7" fmla="*/ 580 h 995"/>
                  <a:gd name="T8" fmla="*/ 86 w 386"/>
                  <a:gd name="T9" fmla="*/ 995 h 995"/>
                  <a:gd name="T10" fmla="*/ 300 w 386"/>
                  <a:gd name="T1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" h="995">
                    <a:moveTo>
                      <a:pt x="300" y="995"/>
                    </a:moveTo>
                    <a:cubicBezTo>
                      <a:pt x="352" y="891"/>
                      <a:pt x="386" y="781"/>
                      <a:pt x="386" y="580"/>
                    </a:cubicBezTo>
                    <a:cubicBezTo>
                      <a:pt x="386" y="260"/>
                      <a:pt x="193" y="0"/>
                      <a:pt x="193" y="0"/>
                    </a:cubicBezTo>
                    <a:cubicBezTo>
                      <a:pt x="193" y="0"/>
                      <a:pt x="0" y="260"/>
                      <a:pt x="0" y="580"/>
                    </a:cubicBezTo>
                    <a:cubicBezTo>
                      <a:pt x="0" y="781"/>
                      <a:pt x="34" y="891"/>
                      <a:pt x="86" y="995"/>
                    </a:cubicBezTo>
                    <a:cubicBezTo>
                      <a:pt x="300" y="995"/>
                      <a:pt x="300" y="995"/>
                      <a:pt x="300" y="99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auto">
              <a:xfrm>
                <a:off x="5791756" y="4054664"/>
                <a:ext cx="612775" cy="117475"/>
              </a:xfrm>
              <a:custGeom>
                <a:avLst/>
                <a:gdLst>
                  <a:gd name="T0" fmla="*/ 0 w 260"/>
                  <a:gd name="T1" fmla="*/ 0 h 50"/>
                  <a:gd name="T2" fmla="*/ 23 w 260"/>
                  <a:gd name="T3" fmla="*/ 50 h 50"/>
                  <a:gd name="T4" fmla="*/ 237 w 260"/>
                  <a:gd name="T5" fmla="*/ 50 h 50"/>
                  <a:gd name="T6" fmla="*/ 260 w 260"/>
                  <a:gd name="T7" fmla="*/ 0 h 50"/>
                  <a:gd name="T8" fmla="*/ 0 w 26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50">
                    <a:moveTo>
                      <a:pt x="0" y="0"/>
                    </a:moveTo>
                    <a:cubicBezTo>
                      <a:pt x="7" y="17"/>
                      <a:pt x="15" y="33"/>
                      <a:pt x="23" y="50"/>
                    </a:cubicBezTo>
                    <a:cubicBezTo>
                      <a:pt x="237" y="50"/>
                      <a:pt x="237" y="50"/>
                      <a:pt x="237" y="50"/>
                    </a:cubicBezTo>
                    <a:cubicBezTo>
                      <a:pt x="245" y="33"/>
                      <a:pt x="253" y="17"/>
                      <a:pt x="26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5798106" y="1827401"/>
                <a:ext cx="598488" cy="573088"/>
              </a:xfrm>
              <a:custGeom>
                <a:avLst/>
                <a:gdLst>
                  <a:gd name="T0" fmla="*/ 254 w 254"/>
                  <a:gd name="T1" fmla="*/ 243 h 243"/>
                  <a:gd name="T2" fmla="*/ 127 w 254"/>
                  <a:gd name="T3" fmla="*/ 0 h 243"/>
                  <a:gd name="T4" fmla="*/ 0 w 254"/>
                  <a:gd name="T5" fmla="*/ 243 h 243"/>
                  <a:gd name="T6" fmla="*/ 254 w 254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4" h="243">
                    <a:moveTo>
                      <a:pt x="254" y="243"/>
                    </a:moveTo>
                    <a:cubicBezTo>
                      <a:pt x="198" y="96"/>
                      <a:pt x="127" y="0"/>
                      <a:pt x="127" y="0"/>
                    </a:cubicBezTo>
                    <a:cubicBezTo>
                      <a:pt x="127" y="0"/>
                      <a:pt x="56" y="96"/>
                      <a:pt x="0" y="243"/>
                    </a:cubicBezTo>
                    <a:cubicBezTo>
                      <a:pt x="254" y="243"/>
                      <a:pt x="254" y="243"/>
                      <a:pt x="254" y="24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6048931" y="3560951"/>
                <a:ext cx="100013" cy="1077913"/>
              </a:xfrm>
              <a:custGeom>
                <a:avLst/>
                <a:gdLst>
                  <a:gd name="T0" fmla="*/ 0 w 43"/>
                  <a:gd name="T1" fmla="*/ 228 h 457"/>
                  <a:gd name="T2" fmla="*/ 21 w 43"/>
                  <a:gd name="T3" fmla="*/ 457 h 457"/>
                  <a:gd name="T4" fmla="*/ 43 w 43"/>
                  <a:gd name="T5" fmla="*/ 228 h 457"/>
                  <a:gd name="T6" fmla="*/ 21 w 43"/>
                  <a:gd name="T7" fmla="*/ 0 h 457"/>
                  <a:gd name="T8" fmla="*/ 0 w 43"/>
                  <a:gd name="T9" fmla="*/ 22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7">
                    <a:moveTo>
                      <a:pt x="0" y="228"/>
                    </a:moveTo>
                    <a:cubicBezTo>
                      <a:pt x="0" y="355"/>
                      <a:pt x="21" y="457"/>
                      <a:pt x="21" y="457"/>
                    </a:cubicBezTo>
                    <a:cubicBezTo>
                      <a:pt x="21" y="457"/>
                      <a:pt x="43" y="355"/>
                      <a:pt x="43" y="228"/>
                    </a:cubicBezTo>
                    <a:cubicBezTo>
                      <a:pt x="43" y="102"/>
                      <a:pt x="33" y="0"/>
                      <a:pt x="21" y="0"/>
                    </a:cubicBezTo>
                    <a:cubicBezTo>
                      <a:pt x="9" y="0"/>
                      <a:pt x="0" y="102"/>
                      <a:pt x="0" y="22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Oval 20"/>
              <p:cNvSpPr>
                <a:spLocks noChangeArrowheads="1"/>
              </p:cNvSpPr>
              <p:nvPr/>
            </p:nvSpPr>
            <p:spPr bwMode="auto">
              <a:xfrm>
                <a:off x="5883831" y="2648139"/>
                <a:ext cx="428625" cy="43021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Oval 21"/>
              <p:cNvSpPr>
                <a:spLocks noChangeArrowheads="1"/>
              </p:cNvSpPr>
              <p:nvPr/>
            </p:nvSpPr>
            <p:spPr bwMode="auto">
              <a:xfrm>
                <a:off x="5939394" y="2703701"/>
                <a:ext cx="315913" cy="3190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22"/>
              <p:cNvSpPr>
                <a:spLocks/>
              </p:cNvSpPr>
              <p:nvPr/>
            </p:nvSpPr>
            <p:spPr bwMode="auto">
              <a:xfrm>
                <a:off x="6142594" y="4172139"/>
                <a:ext cx="207963" cy="112713"/>
              </a:xfrm>
              <a:custGeom>
                <a:avLst/>
                <a:gdLst>
                  <a:gd name="T0" fmla="*/ 88 w 88"/>
                  <a:gd name="T1" fmla="*/ 0 h 48"/>
                  <a:gd name="T2" fmla="*/ 2 w 88"/>
                  <a:gd name="T3" fmla="*/ 0 h 48"/>
                  <a:gd name="T4" fmla="*/ 1 w 88"/>
                  <a:gd name="T5" fmla="*/ 35 h 48"/>
                  <a:gd name="T6" fmla="*/ 0 w 88"/>
                  <a:gd name="T7" fmla="*/ 48 h 48"/>
                  <a:gd name="T8" fmla="*/ 88 w 88"/>
                  <a:gd name="T9" fmla="*/ 48 h 48"/>
                  <a:gd name="T10" fmla="*/ 88 w 8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48">
                    <a:moveTo>
                      <a:pt x="8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2"/>
                      <a:pt x="1" y="24"/>
                      <a:pt x="1" y="35"/>
                    </a:cubicBezTo>
                    <a:cubicBezTo>
                      <a:pt x="0" y="39"/>
                      <a:pt x="0" y="44"/>
                      <a:pt x="0" y="48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>
                <a:off x="6144181" y="4172139"/>
                <a:ext cx="3175" cy="82550"/>
              </a:xfrm>
              <a:custGeom>
                <a:avLst/>
                <a:gdLst>
                  <a:gd name="T0" fmla="*/ 1 w 1"/>
                  <a:gd name="T1" fmla="*/ 0 h 35"/>
                  <a:gd name="T2" fmla="*/ 1 w 1"/>
                  <a:gd name="T3" fmla="*/ 0 h 35"/>
                  <a:gd name="T4" fmla="*/ 0 w 1"/>
                  <a:gd name="T5" fmla="*/ 35 h 35"/>
                  <a:gd name="T6" fmla="*/ 1 w 1"/>
                  <a:gd name="T7" fmla="*/ 0 h 35"/>
                  <a:gd name="T8" fmla="*/ 1 w 1"/>
                  <a:gd name="T9" fmla="*/ 0 h 35"/>
                  <a:gd name="T10" fmla="*/ 1 w 1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2"/>
                      <a:pt x="0" y="24"/>
                      <a:pt x="0" y="35"/>
                    </a:cubicBezTo>
                    <a:cubicBezTo>
                      <a:pt x="0" y="24"/>
                      <a:pt x="1" y="1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2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6420406" y="3560951"/>
                <a:ext cx="461963" cy="1077913"/>
              </a:xfrm>
              <a:custGeom>
                <a:avLst/>
                <a:gdLst>
                  <a:gd name="T0" fmla="*/ 152 w 196"/>
                  <a:gd name="T1" fmla="*/ 457 h 457"/>
                  <a:gd name="T2" fmla="*/ 152 w 196"/>
                  <a:gd name="T3" fmla="*/ 457 h 457"/>
                  <a:gd name="T4" fmla="*/ 152 w 196"/>
                  <a:gd name="T5" fmla="*/ 457 h 457"/>
                  <a:gd name="T6" fmla="*/ 152 w 196"/>
                  <a:gd name="T7" fmla="*/ 457 h 457"/>
                  <a:gd name="T8" fmla="*/ 152 w 196"/>
                  <a:gd name="T9" fmla="*/ 457 h 457"/>
                  <a:gd name="T10" fmla="*/ 152 w 196"/>
                  <a:gd name="T11" fmla="*/ 457 h 457"/>
                  <a:gd name="T12" fmla="*/ 152 w 196"/>
                  <a:gd name="T13" fmla="*/ 457 h 457"/>
                  <a:gd name="T14" fmla="*/ 152 w 196"/>
                  <a:gd name="T15" fmla="*/ 457 h 457"/>
                  <a:gd name="T16" fmla="*/ 152 w 196"/>
                  <a:gd name="T17" fmla="*/ 457 h 457"/>
                  <a:gd name="T18" fmla="*/ 0 w 196"/>
                  <a:gd name="T19" fmla="*/ 192 h 457"/>
                  <a:gd name="T20" fmla="*/ 0 w 196"/>
                  <a:gd name="T21" fmla="*/ 192 h 457"/>
                  <a:gd name="T22" fmla="*/ 152 w 196"/>
                  <a:gd name="T23" fmla="*/ 457 h 457"/>
                  <a:gd name="T24" fmla="*/ 0 w 196"/>
                  <a:gd name="T25" fmla="*/ 192 h 457"/>
                  <a:gd name="T26" fmla="*/ 44 w 196"/>
                  <a:gd name="T27" fmla="*/ 45 h 457"/>
                  <a:gd name="T28" fmla="*/ 44 w 196"/>
                  <a:gd name="T29" fmla="*/ 45 h 457"/>
                  <a:gd name="T30" fmla="*/ 44 w 196"/>
                  <a:gd name="T31" fmla="*/ 45 h 457"/>
                  <a:gd name="T32" fmla="*/ 44 w 196"/>
                  <a:gd name="T33" fmla="*/ 45 h 457"/>
                  <a:gd name="T34" fmla="*/ 45 w 196"/>
                  <a:gd name="T35" fmla="*/ 45 h 457"/>
                  <a:gd name="T36" fmla="*/ 44 w 196"/>
                  <a:gd name="T37" fmla="*/ 45 h 457"/>
                  <a:gd name="T38" fmla="*/ 45 w 196"/>
                  <a:gd name="T39" fmla="*/ 45 h 457"/>
                  <a:gd name="T40" fmla="*/ 131 w 196"/>
                  <a:gd name="T41" fmla="*/ 0 h 457"/>
                  <a:gd name="T42" fmla="*/ 45 w 196"/>
                  <a:gd name="T43" fmla="*/ 45 h 457"/>
                  <a:gd name="T44" fmla="*/ 131 w 196"/>
                  <a:gd name="T45" fmla="*/ 0 h 457"/>
                  <a:gd name="T46" fmla="*/ 196 w 196"/>
                  <a:gd name="T47" fmla="*/ 255 h 457"/>
                  <a:gd name="T48" fmla="*/ 131 w 196"/>
                  <a:gd name="T4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6" h="457">
                    <a:moveTo>
                      <a:pt x="152" y="457"/>
                    </a:move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moveTo>
                      <a:pt x="152" y="457"/>
                    </a:move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moveTo>
                      <a:pt x="152" y="457"/>
                    </a:move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moveTo>
                      <a:pt x="0" y="192"/>
                    </a:moveTo>
                    <a:cubicBezTo>
                      <a:pt x="0" y="192"/>
                      <a:pt x="0" y="192"/>
                      <a:pt x="0" y="192"/>
                    </a:cubicBezTo>
                    <a:cubicBezTo>
                      <a:pt x="112" y="252"/>
                      <a:pt x="152" y="455"/>
                      <a:pt x="152" y="457"/>
                    </a:cubicBezTo>
                    <a:cubicBezTo>
                      <a:pt x="152" y="455"/>
                      <a:pt x="112" y="252"/>
                      <a:pt x="0" y="192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5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5" y="45"/>
                    </a:cubicBezTo>
                    <a:moveTo>
                      <a:pt x="131" y="0"/>
                    </a:moveTo>
                    <a:cubicBezTo>
                      <a:pt x="110" y="41"/>
                      <a:pt x="58" y="45"/>
                      <a:pt x="45" y="45"/>
                    </a:cubicBezTo>
                    <a:cubicBezTo>
                      <a:pt x="58" y="45"/>
                      <a:pt x="110" y="41"/>
                      <a:pt x="131" y="0"/>
                    </a:cubicBezTo>
                    <a:cubicBezTo>
                      <a:pt x="131" y="0"/>
                      <a:pt x="196" y="106"/>
                      <a:pt x="196" y="255"/>
                    </a:cubicBezTo>
                    <a:cubicBezTo>
                      <a:pt x="196" y="106"/>
                      <a:pt x="131" y="0"/>
                      <a:pt x="131" y="0"/>
                    </a:cubicBezTo>
                  </a:path>
                </a:pathLst>
              </a:custGeom>
              <a:solidFill>
                <a:srgbClr val="004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6420406" y="3560951"/>
                <a:ext cx="461963" cy="1077913"/>
              </a:xfrm>
              <a:custGeom>
                <a:avLst/>
                <a:gdLst>
                  <a:gd name="T0" fmla="*/ 131 w 196"/>
                  <a:gd name="T1" fmla="*/ 0 h 457"/>
                  <a:gd name="T2" fmla="*/ 45 w 196"/>
                  <a:gd name="T3" fmla="*/ 45 h 457"/>
                  <a:gd name="T4" fmla="*/ 45 w 196"/>
                  <a:gd name="T5" fmla="*/ 45 h 457"/>
                  <a:gd name="T6" fmla="*/ 44 w 196"/>
                  <a:gd name="T7" fmla="*/ 45 h 457"/>
                  <a:gd name="T8" fmla="*/ 44 w 196"/>
                  <a:gd name="T9" fmla="*/ 45 h 457"/>
                  <a:gd name="T10" fmla="*/ 44 w 196"/>
                  <a:gd name="T11" fmla="*/ 45 h 457"/>
                  <a:gd name="T12" fmla="*/ 44 w 196"/>
                  <a:gd name="T13" fmla="*/ 45 h 457"/>
                  <a:gd name="T14" fmla="*/ 44 w 196"/>
                  <a:gd name="T15" fmla="*/ 45 h 457"/>
                  <a:gd name="T16" fmla="*/ 41 w 196"/>
                  <a:gd name="T17" fmla="*/ 45 h 457"/>
                  <a:gd name="T18" fmla="*/ 0 w 196"/>
                  <a:gd name="T19" fmla="*/ 192 h 457"/>
                  <a:gd name="T20" fmla="*/ 152 w 196"/>
                  <a:gd name="T21" fmla="*/ 457 h 457"/>
                  <a:gd name="T22" fmla="*/ 152 w 196"/>
                  <a:gd name="T23" fmla="*/ 457 h 457"/>
                  <a:gd name="T24" fmla="*/ 152 w 196"/>
                  <a:gd name="T25" fmla="*/ 457 h 457"/>
                  <a:gd name="T26" fmla="*/ 152 w 196"/>
                  <a:gd name="T27" fmla="*/ 457 h 457"/>
                  <a:gd name="T28" fmla="*/ 152 w 196"/>
                  <a:gd name="T29" fmla="*/ 457 h 457"/>
                  <a:gd name="T30" fmla="*/ 152 w 196"/>
                  <a:gd name="T31" fmla="*/ 457 h 457"/>
                  <a:gd name="T32" fmla="*/ 152 w 196"/>
                  <a:gd name="T33" fmla="*/ 457 h 457"/>
                  <a:gd name="T34" fmla="*/ 152 w 196"/>
                  <a:gd name="T35" fmla="*/ 457 h 457"/>
                  <a:gd name="T36" fmla="*/ 196 w 196"/>
                  <a:gd name="T37" fmla="*/ 255 h 457"/>
                  <a:gd name="T38" fmla="*/ 131 w 196"/>
                  <a:gd name="T3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457">
                    <a:moveTo>
                      <a:pt x="131" y="0"/>
                    </a:moveTo>
                    <a:cubicBezTo>
                      <a:pt x="110" y="41"/>
                      <a:pt x="58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2" y="45"/>
                      <a:pt x="41" y="45"/>
                      <a:pt x="41" y="45"/>
                    </a:cubicBezTo>
                    <a:cubicBezTo>
                      <a:pt x="32" y="101"/>
                      <a:pt x="18" y="149"/>
                      <a:pt x="0" y="192"/>
                    </a:cubicBezTo>
                    <a:cubicBezTo>
                      <a:pt x="112" y="252"/>
                      <a:pt x="152" y="455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52" y="457"/>
                      <a:pt x="152" y="457"/>
                      <a:pt x="152" y="457"/>
                    </a:cubicBezTo>
                    <a:cubicBezTo>
                      <a:pt x="184" y="385"/>
                      <a:pt x="196" y="316"/>
                      <a:pt x="196" y="255"/>
                    </a:cubicBezTo>
                    <a:cubicBezTo>
                      <a:pt x="196" y="106"/>
                      <a:pt x="131" y="0"/>
                      <a:pt x="13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6420406" y="3667314"/>
                <a:ext cx="96838" cy="346075"/>
              </a:xfrm>
              <a:custGeom>
                <a:avLst/>
                <a:gdLst>
                  <a:gd name="T0" fmla="*/ 41 w 41"/>
                  <a:gd name="T1" fmla="*/ 0 h 147"/>
                  <a:gd name="T2" fmla="*/ 41 w 41"/>
                  <a:gd name="T3" fmla="*/ 0 h 147"/>
                  <a:gd name="T4" fmla="*/ 0 w 41"/>
                  <a:gd name="T5" fmla="*/ 147 h 147"/>
                  <a:gd name="T6" fmla="*/ 0 w 41"/>
                  <a:gd name="T7" fmla="*/ 147 h 147"/>
                  <a:gd name="T8" fmla="*/ 0 w 41"/>
                  <a:gd name="T9" fmla="*/ 147 h 147"/>
                  <a:gd name="T10" fmla="*/ 41 w 41"/>
                  <a:gd name="T11" fmla="*/ 0 h 147"/>
                  <a:gd name="T12" fmla="*/ 41 w 41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47"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56"/>
                      <a:pt x="17" y="104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18" y="104"/>
                      <a:pt x="32" y="56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6102906" y="1833751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C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6163231" y="1925826"/>
                <a:ext cx="388938" cy="2128838"/>
              </a:xfrm>
              <a:custGeom>
                <a:avLst/>
                <a:gdLst>
                  <a:gd name="T0" fmla="*/ 102 w 165"/>
                  <a:gd name="T1" fmla="*/ 903 h 903"/>
                  <a:gd name="T2" fmla="*/ 102 w 165"/>
                  <a:gd name="T3" fmla="*/ 903 h 903"/>
                  <a:gd name="T4" fmla="*/ 165 w 165"/>
                  <a:gd name="T5" fmla="*/ 544 h 903"/>
                  <a:gd name="T6" fmla="*/ 165 w 165"/>
                  <a:gd name="T7" fmla="*/ 543 h 903"/>
                  <a:gd name="T8" fmla="*/ 165 w 165"/>
                  <a:gd name="T9" fmla="*/ 543 h 903"/>
                  <a:gd name="T10" fmla="*/ 165 w 165"/>
                  <a:gd name="T11" fmla="*/ 542 h 903"/>
                  <a:gd name="T12" fmla="*/ 165 w 165"/>
                  <a:gd name="T13" fmla="*/ 541 h 903"/>
                  <a:gd name="T14" fmla="*/ 165 w 165"/>
                  <a:gd name="T15" fmla="*/ 541 h 903"/>
                  <a:gd name="T16" fmla="*/ 165 w 165"/>
                  <a:gd name="T17" fmla="*/ 541 h 903"/>
                  <a:gd name="T18" fmla="*/ 165 w 165"/>
                  <a:gd name="T19" fmla="*/ 540 h 903"/>
                  <a:gd name="T20" fmla="*/ 165 w 165"/>
                  <a:gd name="T21" fmla="*/ 540 h 903"/>
                  <a:gd name="T22" fmla="*/ 165 w 165"/>
                  <a:gd name="T23" fmla="*/ 540 h 903"/>
                  <a:gd name="T24" fmla="*/ 165 w 165"/>
                  <a:gd name="T25" fmla="*/ 539 h 903"/>
                  <a:gd name="T26" fmla="*/ 165 w 165"/>
                  <a:gd name="T27" fmla="*/ 539 h 903"/>
                  <a:gd name="T28" fmla="*/ 165 w 165"/>
                  <a:gd name="T29" fmla="*/ 538 h 903"/>
                  <a:gd name="T30" fmla="*/ 165 w 165"/>
                  <a:gd name="T31" fmla="*/ 537 h 903"/>
                  <a:gd name="T32" fmla="*/ 165 w 165"/>
                  <a:gd name="T33" fmla="*/ 538 h 903"/>
                  <a:gd name="T34" fmla="*/ 165 w 165"/>
                  <a:gd name="T35" fmla="*/ 537 h 903"/>
                  <a:gd name="T36" fmla="*/ 165 w 165"/>
                  <a:gd name="T37" fmla="*/ 537 h 903"/>
                  <a:gd name="T38" fmla="*/ 165 w 165"/>
                  <a:gd name="T39" fmla="*/ 537 h 903"/>
                  <a:gd name="T40" fmla="*/ 165 w 165"/>
                  <a:gd name="T41" fmla="*/ 536 h 903"/>
                  <a:gd name="T42" fmla="*/ 165 w 165"/>
                  <a:gd name="T43" fmla="*/ 536 h 903"/>
                  <a:gd name="T44" fmla="*/ 165 w 165"/>
                  <a:gd name="T45" fmla="*/ 536 h 903"/>
                  <a:gd name="T46" fmla="*/ 165 w 165"/>
                  <a:gd name="T47" fmla="*/ 535 h 903"/>
                  <a:gd name="T48" fmla="*/ 165 w 165"/>
                  <a:gd name="T49" fmla="*/ 535 h 903"/>
                  <a:gd name="T50" fmla="*/ 165 w 165"/>
                  <a:gd name="T51" fmla="*/ 535 h 903"/>
                  <a:gd name="T52" fmla="*/ 165 w 165"/>
                  <a:gd name="T53" fmla="*/ 534 h 903"/>
                  <a:gd name="T54" fmla="*/ 165 w 165"/>
                  <a:gd name="T55" fmla="*/ 534 h 903"/>
                  <a:gd name="T56" fmla="*/ 165 w 165"/>
                  <a:gd name="T57" fmla="*/ 534 h 903"/>
                  <a:gd name="T58" fmla="*/ 165 w 165"/>
                  <a:gd name="T59" fmla="*/ 533 h 903"/>
                  <a:gd name="T60" fmla="*/ 165 w 165"/>
                  <a:gd name="T61" fmla="*/ 533 h 903"/>
                  <a:gd name="T62" fmla="*/ 165 w 165"/>
                  <a:gd name="T63" fmla="*/ 533 h 903"/>
                  <a:gd name="T64" fmla="*/ 165 w 165"/>
                  <a:gd name="T65" fmla="*/ 532 h 903"/>
                  <a:gd name="T66" fmla="*/ 165 w 165"/>
                  <a:gd name="T67" fmla="*/ 532 h 903"/>
                  <a:gd name="T68" fmla="*/ 165 w 165"/>
                  <a:gd name="T69" fmla="*/ 532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5" h="903">
                    <a:moveTo>
                      <a:pt x="102" y="903"/>
                    </a:moveTo>
                    <a:cubicBezTo>
                      <a:pt x="102" y="903"/>
                      <a:pt x="102" y="903"/>
                      <a:pt x="102" y="903"/>
                    </a:cubicBezTo>
                    <a:cubicBezTo>
                      <a:pt x="102" y="903"/>
                      <a:pt x="102" y="903"/>
                      <a:pt x="102" y="903"/>
                    </a:cubicBezTo>
                    <a:cubicBezTo>
                      <a:pt x="102" y="903"/>
                      <a:pt x="102" y="903"/>
                      <a:pt x="102" y="903"/>
                    </a:cubicBezTo>
                    <a:moveTo>
                      <a:pt x="165" y="543"/>
                    </a:moveTo>
                    <a:cubicBezTo>
                      <a:pt x="165" y="543"/>
                      <a:pt x="165" y="543"/>
                      <a:pt x="165" y="544"/>
                    </a:cubicBezTo>
                    <a:cubicBezTo>
                      <a:pt x="165" y="543"/>
                      <a:pt x="165" y="543"/>
                      <a:pt x="165" y="543"/>
                    </a:cubicBezTo>
                    <a:moveTo>
                      <a:pt x="165" y="543"/>
                    </a:moveTo>
                    <a:cubicBezTo>
                      <a:pt x="165" y="543"/>
                      <a:pt x="165" y="543"/>
                      <a:pt x="165" y="543"/>
                    </a:cubicBezTo>
                    <a:cubicBezTo>
                      <a:pt x="165" y="543"/>
                      <a:pt x="165" y="543"/>
                      <a:pt x="165" y="543"/>
                    </a:cubicBezTo>
                    <a:moveTo>
                      <a:pt x="165" y="542"/>
                    </a:moveTo>
                    <a:cubicBezTo>
                      <a:pt x="165" y="542"/>
                      <a:pt x="165" y="542"/>
                      <a:pt x="165" y="542"/>
                    </a:cubicBezTo>
                    <a:cubicBezTo>
                      <a:pt x="165" y="542"/>
                      <a:pt x="165" y="542"/>
                      <a:pt x="165" y="542"/>
                    </a:cubicBezTo>
                    <a:moveTo>
                      <a:pt x="165" y="541"/>
                    </a:moveTo>
                    <a:cubicBezTo>
                      <a:pt x="165" y="541"/>
                      <a:pt x="165" y="541"/>
                      <a:pt x="165" y="541"/>
                    </a:cubicBezTo>
                    <a:cubicBezTo>
                      <a:pt x="165" y="541"/>
                      <a:pt x="165" y="541"/>
                      <a:pt x="165" y="541"/>
                    </a:cubicBezTo>
                    <a:moveTo>
                      <a:pt x="165" y="540"/>
                    </a:moveTo>
                    <a:cubicBezTo>
                      <a:pt x="165" y="541"/>
                      <a:pt x="165" y="541"/>
                      <a:pt x="165" y="541"/>
                    </a:cubicBezTo>
                    <a:cubicBezTo>
                      <a:pt x="165" y="541"/>
                      <a:pt x="165" y="541"/>
                      <a:pt x="165" y="540"/>
                    </a:cubicBezTo>
                    <a:moveTo>
                      <a:pt x="165" y="540"/>
                    </a:moveTo>
                    <a:cubicBezTo>
                      <a:pt x="165" y="540"/>
                      <a:pt x="165" y="540"/>
                      <a:pt x="165" y="540"/>
                    </a:cubicBezTo>
                    <a:cubicBezTo>
                      <a:pt x="165" y="540"/>
                      <a:pt x="165" y="540"/>
                      <a:pt x="165" y="540"/>
                    </a:cubicBezTo>
                    <a:moveTo>
                      <a:pt x="165" y="539"/>
                    </a:moveTo>
                    <a:cubicBezTo>
                      <a:pt x="165" y="539"/>
                      <a:pt x="165" y="539"/>
                      <a:pt x="165" y="540"/>
                    </a:cubicBezTo>
                    <a:cubicBezTo>
                      <a:pt x="165" y="539"/>
                      <a:pt x="165" y="539"/>
                      <a:pt x="165" y="539"/>
                    </a:cubicBezTo>
                    <a:moveTo>
                      <a:pt x="165" y="539"/>
                    </a:moveTo>
                    <a:cubicBezTo>
                      <a:pt x="165" y="539"/>
                      <a:pt x="165" y="539"/>
                      <a:pt x="165" y="539"/>
                    </a:cubicBezTo>
                    <a:cubicBezTo>
                      <a:pt x="165" y="539"/>
                      <a:pt x="165" y="539"/>
                      <a:pt x="165" y="539"/>
                    </a:cubicBezTo>
                    <a:moveTo>
                      <a:pt x="165" y="538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65" y="538"/>
                      <a:pt x="165" y="538"/>
                      <a:pt x="165" y="538"/>
                    </a:cubicBezTo>
                    <a:moveTo>
                      <a:pt x="165" y="537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65" y="538"/>
                      <a:pt x="165" y="538"/>
                      <a:pt x="165" y="537"/>
                    </a:cubicBezTo>
                    <a:moveTo>
                      <a:pt x="165" y="537"/>
                    </a:moveTo>
                    <a:cubicBezTo>
                      <a:pt x="165" y="537"/>
                      <a:pt x="165" y="537"/>
                      <a:pt x="165" y="537"/>
                    </a:cubicBezTo>
                    <a:cubicBezTo>
                      <a:pt x="165" y="537"/>
                      <a:pt x="165" y="537"/>
                      <a:pt x="165" y="537"/>
                    </a:cubicBezTo>
                    <a:moveTo>
                      <a:pt x="165" y="537"/>
                    </a:moveTo>
                    <a:cubicBezTo>
                      <a:pt x="165" y="537"/>
                      <a:pt x="165" y="537"/>
                      <a:pt x="165" y="537"/>
                    </a:cubicBezTo>
                    <a:cubicBezTo>
                      <a:pt x="165" y="537"/>
                      <a:pt x="165" y="537"/>
                      <a:pt x="165" y="537"/>
                    </a:cubicBezTo>
                    <a:moveTo>
                      <a:pt x="165" y="536"/>
                    </a:move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moveTo>
                      <a:pt x="165" y="536"/>
                    </a:moveTo>
                    <a:cubicBezTo>
                      <a:pt x="165" y="536"/>
                      <a:pt x="165" y="536"/>
                      <a:pt x="165" y="536"/>
                    </a:cubicBezTo>
                    <a:cubicBezTo>
                      <a:pt x="165" y="536"/>
                      <a:pt x="165" y="536"/>
                      <a:pt x="165" y="536"/>
                    </a:cubicBezTo>
                    <a:moveTo>
                      <a:pt x="165" y="535"/>
                    </a:moveTo>
                    <a:cubicBezTo>
                      <a:pt x="165" y="535"/>
                      <a:pt x="165" y="535"/>
                      <a:pt x="165" y="536"/>
                    </a:cubicBezTo>
                    <a:cubicBezTo>
                      <a:pt x="165" y="535"/>
                      <a:pt x="165" y="535"/>
                      <a:pt x="165" y="535"/>
                    </a:cubicBezTo>
                    <a:moveTo>
                      <a:pt x="165" y="535"/>
                    </a:moveTo>
                    <a:cubicBezTo>
                      <a:pt x="165" y="535"/>
                      <a:pt x="165" y="535"/>
                      <a:pt x="165" y="535"/>
                    </a:cubicBezTo>
                    <a:cubicBezTo>
                      <a:pt x="165" y="535"/>
                      <a:pt x="165" y="535"/>
                      <a:pt x="165" y="535"/>
                    </a:cubicBezTo>
                    <a:moveTo>
                      <a:pt x="165" y="534"/>
                    </a:moveTo>
                    <a:cubicBezTo>
                      <a:pt x="165" y="534"/>
                      <a:pt x="165" y="534"/>
                      <a:pt x="165" y="535"/>
                    </a:cubicBezTo>
                    <a:cubicBezTo>
                      <a:pt x="165" y="534"/>
                      <a:pt x="165" y="534"/>
                      <a:pt x="165" y="534"/>
                    </a:cubicBezTo>
                    <a:moveTo>
                      <a:pt x="165" y="533"/>
                    </a:moveTo>
                    <a:cubicBezTo>
                      <a:pt x="165" y="533"/>
                      <a:pt x="165" y="534"/>
                      <a:pt x="165" y="534"/>
                    </a:cubicBezTo>
                    <a:cubicBezTo>
                      <a:pt x="165" y="534"/>
                      <a:pt x="165" y="533"/>
                      <a:pt x="165" y="533"/>
                    </a:cubicBezTo>
                    <a:moveTo>
                      <a:pt x="165" y="533"/>
                    </a:move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65" y="533"/>
                      <a:pt x="165" y="533"/>
                      <a:pt x="165" y="533"/>
                    </a:cubicBezTo>
                    <a:moveTo>
                      <a:pt x="165" y="532"/>
                    </a:moveTo>
                    <a:cubicBezTo>
                      <a:pt x="165" y="532"/>
                      <a:pt x="165" y="533"/>
                      <a:pt x="165" y="533"/>
                    </a:cubicBezTo>
                    <a:cubicBezTo>
                      <a:pt x="165" y="533"/>
                      <a:pt x="165" y="532"/>
                      <a:pt x="165" y="532"/>
                    </a:cubicBezTo>
                    <a:moveTo>
                      <a:pt x="165" y="532"/>
                    </a:moveTo>
                    <a:cubicBezTo>
                      <a:pt x="165" y="532"/>
                      <a:pt x="165" y="532"/>
                      <a:pt x="165" y="532"/>
                    </a:cubicBezTo>
                    <a:cubicBezTo>
                      <a:pt x="165" y="532"/>
                      <a:pt x="165" y="532"/>
                      <a:pt x="165" y="532"/>
                    </a:cubicBezTo>
                    <a:moveTo>
                      <a:pt x="0" y="0"/>
                    </a:moveTo>
                    <a:cubicBezTo>
                      <a:pt x="53" y="85"/>
                      <a:pt x="163" y="291"/>
                      <a:pt x="165" y="532"/>
                    </a:cubicBezTo>
                    <a:cubicBezTo>
                      <a:pt x="163" y="290"/>
                      <a:pt x="53" y="85"/>
                      <a:pt x="0" y="0"/>
                    </a:cubicBezTo>
                  </a:path>
                </a:pathLst>
              </a:custGeom>
              <a:solidFill>
                <a:srgbClr val="FCF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6098144" y="1852801"/>
                <a:ext cx="454025" cy="2201863"/>
              </a:xfrm>
              <a:custGeom>
                <a:avLst/>
                <a:gdLst>
                  <a:gd name="T0" fmla="*/ 83 w 193"/>
                  <a:gd name="T1" fmla="*/ 131 h 934"/>
                  <a:gd name="T2" fmla="*/ 83 w 193"/>
                  <a:gd name="T3" fmla="*/ 131 h 934"/>
                  <a:gd name="T4" fmla="*/ 127 w 193"/>
                  <a:gd name="T5" fmla="*/ 232 h 934"/>
                  <a:gd name="T6" fmla="*/ 127 w 193"/>
                  <a:gd name="T7" fmla="*/ 232 h 934"/>
                  <a:gd name="T8" fmla="*/ 0 w 193"/>
                  <a:gd name="T9" fmla="*/ 337 h 934"/>
                  <a:gd name="T10" fmla="*/ 91 w 193"/>
                  <a:gd name="T11" fmla="*/ 429 h 934"/>
                  <a:gd name="T12" fmla="*/ 0 w 193"/>
                  <a:gd name="T13" fmla="*/ 520 h 934"/>
                  <a:gd name="T14" fmla="*/ 0 w 193"/>
                  <a:gd name="T15" fmla="*/ 725 h 934"/>
                  <a:gd name="T16" fmla="*/ 0 w 193"/>
                  <a:gd name="T17" fmla="*/ 725 h 934"/>
                  <a:gd name="T18" fmla="*/ 0 w 193"/>
                  <a:gd name="T19" fmla="*/ 725 h 934"/>
                  <a:gd name="T20" fmla="*/ 0 w 193"/>
                  <a:gd name="T21" fmla="*/ 725 h 934"/>
                  <a:gd name="T22" fmla="*/ 0 w 193"/>
                  <a:gd name="T23" fmla="*/ 725 h 934"/>
                  <a:gd name="T24" fmla="*/ 0 w 193"/>
                  <a:gd name="T25" fmla="*/ 725 h 934"/>
                  <a:gd name="T26" fmla="*/ 0 w 193"/>
                  <a:gd name="T27" fmla="*/ 725 h 934"/>
                  <a:gd name="T28" fmla="*/ 0 w 193"/>
                  <a:gd name="T29" fmla="*/ 725 h 934"/>
                  <a:gd name="T30" fmla="*/ 0 w 193"/>
                  <a:gd name="T31" fmla="*/ 725 h 934"/>
                  <a:gd name="T32" fmla="*/ 1 w 193"/>
                  <a:gd name="T33" fmla="*/ 725 h 934"/>
                  <a:gd name="T34" fmla="*/ 1 w 193"/>
                  <a:gd name="T35" fmla="*/ 725 h 934"/>
                  <a:gd name="T36" fmla="*/ 1 w 193"/>
                  <a:gd name="T37" fmla="*/ 725 h 934"/>
                  <a:gd name="T38" fmla="*/ 1 w 193"/>
                  <a:gd name="T39" fmla="*/ 725 h 934"/>
                  <a:gd name="T40" fmla="*/ 1 w 193"/>
                  <a:gd name="T41" fmla="*/ 725 h 934"/>
                  <a:gd name="T42" fmla="*/ 1 w 193"/>
                  <a:gd name="T43" fmla="*/ 725 h 934"/>
                  <a:gd name="T44" fmla="*/ 1 w 193"/>
                  <a:gd name="T45" fmla="*/ 725 h 934"/>
                  <a:gd name="T46" fmla="*/ 1 w 193"/>
                  <a:gd name="T47" fmla="*/ 725 h 934"/>
                  <a:gd name="T48" fmla="*/ 1 w 193"/>
                  <a:gd name="T49" fmla="*/ 725 h 934"/>
                  <a:gd name="T50" fmla="*/ 1 w 193"/>
                  <a:gd name="T51" fmla="*/ 725 h 934"/>
                  <a:gd name="T52" fmla="*/ 1 w 193"/>
                  <a:gd name="T53" fmla="*/ 725 h 934"/>
                  <a:gd name="T54" fmla="*/ 1 w 193"/>
                  <a:gd name="T55" fmla="*/ 725 h 934"/>
                  <a:gd name="T56" fmla="*/ 1 w 193"/>
                  <a:gd name="T57" fmla="*/ 725 h 934"/>
                  <a:gd name="T58" fmla="*/ 130 w 193"/>
                  <a:gd name="T59" fmla="*/ 934 h 934"/>
                  <a:gd name="T60" fmla="*/ 178 w 193"/>
                  <a:gd name="T61" fmla="*/ 770 h 934"/>
                  <a:gd name="T62" fmla="*/ 193 w 193"/>
                  <a:gd name="T63" fmla="*/ 574 h 934"/>
                  <a:gd name="T64" fmla="*/ 193 w 193"/>
                  <a:gd name="T65" fmla="*/ 573 h 934"/>
                  <a:gd name="T66" fmla="*/ 193 w 193"/>
                  <a:gd name="T67" fmla="*/ 572 h 934"/>
                  <a:gd name="T68" fmla="*/ 193 w 193"/>
                  <a:gd name="T69" fmla="*/ 571 h 934"/>
                  <a:gd name="T70" fmla="*/ 193 w 193"/>
                  <a:gd name="T71" fmla="*/ 570 h 934"/>
                  <a:gd name="T72" fmla="*/ 193 w 193"/>
                  <a:gd name="T73" fmla="*/ 569 h 934"/>
                  <a:gd name="T74" fmla="*/ 193 w 193"/>
                  <a:gd name="T75" fmla="*/ 568 h 934"/>
                  <a:gd name="T76" fmla="*/ 193 w 193"/>
                  <a:gd name="T77" fmla="*/ 568 h 934"/>
                  <a:gd name="T78" fmla="*/ 193 w 193"/>
                  <a:gd name="T79" fmla="*/ 567 h 934"/>
                  <a:gd name="T80" fmla="*/ 193 w 193"/>
                  <a:gd name="T81" fmla="*/ 566 h 934"/>
                  <a:gd name="T82" fmla="*/ 193 w 193"/>
                  <a:gd name="T83" fmla="*/ 566 h 934"/>
                  <a:gd name="T84" fmla="*/ 193 w 193"/>
                  <a:gd name="T85" fmla="*/ 564 h 934"/>
                  <a:gd name="T86" fmla="*/ 193 w 193"/>
                  <a:gd name="T87" fmla="*/ 564 h 934"/>
                  <a:gd name="T88" fmla="*/ 193 w 193"/>
                  <a:gd name="T89" fmla="*/ 563 h 934"/>
                  <a:gd name="T90" fmla="*/ 7 w 193"/>
                  <a:gd name="T91" fmla="*/ 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" h="934">
                    <a:moveTo>
                      <a:pt x="7" y="0"/>
                    </a:moveTo>
                    <a:cubicBezTo>
                      <a:pt x="21" y="20"/>
                      <a:pt x="51" y="66"/>
                      <a:pt x="83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83" y="131"/>
                      <a:pt x="83" y="131"/>
                      <a:pt x="83" y="131"/>
                    </a:cubicBezTo>
                    <a:cubicBezTo>
                      <a:pt x="98" y="161"/>
                      <a:pt x="113" y="195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50" y="337"/>
                      <a:pt x="91" y="378"/>
                      <a:pt x="91" y="429"/>
                    </a:cubicBezTo>
                    <a:cubicBezTo>
                      <a:pt x="91" y="429"/>
                      <a:pt x="91" y="429"/>
                      <a:pt x="91" y="429"/>
                    </a:cubicBezTo>
                    <a:cubicBezTo>
                      <a:pt x="91" y="429"/>
                      <a:pt x="91" y="429"/>
                      <a:pt x="91" y="429"/>
                    </a:cubicBezTo>
                    <a:cubicBezTo>
                      <a:pt x="91" y="429"/>
                      <a:pt x="91" y="429"/>
                      <a:pt x="91" y="429"/>
                    </a:cubicBezTo>
                    <a:cubicBezTo>
                      <a:pt x="91" y="429"/>
                      <a:pt x="91" y="429"/>
                      <a:pt x="91" y="429"/>
                    </a:cubicBezTo>
                    <a:cubicBezTo>
                      <a:pt x="91" y="479"/>
                      <a:pt x="50" y="520"/>
                      <a:pt x="0" y="520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0" y="725"/>
                    </a:cubicBezTo>
                    <a:cubicBezTo>
                      <a:pt x="0" y="725"/>
                      <a:pt x="0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" y="725"/>
                      <a:pt x="1" y="725"/>
                      <a:pt x="1" y="725"/>
                    </a:cubicBezTo>
                    <a:cubicBezTo>
                      <a:pt x="12" y="731"/>
                      <a:pt x="21" y="821"/>
                      <a:pt x="21" y="934"/>
                    </a:cubicBezTo>
                    <a:cubicBezTo>
                      <a:pt x="130" y="934"/>
                      <a:pt x="130" y="934"/>
                      <a:pt x="130" y="934"/>
                    </a:cubicBezTo>
                    <a:cubicBezTo>
                      <a:pt x="130" y="934"/>
                      <a:pt x="130" y="934"/>
                      <a:pt x="130" y="934"/>
                    </a:cubicBezTo>
                    <a:cubicBezTo>
                      <a:pt x="133" y="928"/>
                      <a:pt x="135" y="923"/>
                      <a:pt x="137" y="917"/>
                    </a:cubicBezTo>
                    <a:cubicBezTo>
                      <a:pt x="154" y="874"/>
                      <a:pt x="169" y="826"/>
                      <a:pt x="178" y="770"/>
                    </a:cubicBezTo>
                    <a:cubicBezTo>
                      <a:pt x="188" y="715"/>
                      <a:pt x="193" y="652"/>
                      <a:pt x="193" y="575"/>
                    </a:cubicBezTo>
                    <a:cubicBezTo>
                      <a:pt x="193" y="574"/>
                      <a:pt x="193" y="574"/>
                      <a:pt x="193" y="574"/>
                    </a:cubicBezTo>
                    <a:cubicBezTo>
                      <a:pt x="193" y="574"/>
                      <a:pt x="193" y="574"/>
                      <a:pt x="193" y="574"/>
                    </a:cubicBezTo>
                    <a:cubicBezTo>
                      <a:pt x="193" y="574"/>
                      <a:pt x="193" y="574"/>
                      <a:pt x="193" y="574"/>
                    </a:cubicBezTo>
                    <a:cubicBezTo>
                      <a:pt x="193" y="574"/>
                      <a:pt x="193" y="573"/>
                      <a:pt x="193" y="573"/>
                    </a:cubicBezTo>
                    <a:cubicBezTo>
                      <a:pt x="193" y="573"/>
                      <a:pt x="193" y="573"/>
                      <a:pt x="193" y="573"/>
                    </a:cubicBezTo>
                    <a:cubicBezTo>
                      <a:pt x="193" y="572"/>
                      <a:pt x="193" y="572"/>
                      <a:pt x="193" y="572"/>
                    </a:cubicBezTo>
                    <a:cubicBezTo>
                      <a:pt x="193" y="572"/>
                      <a:pt x="193" y="572"/>
                      <a:pt x="193" y="572"/>
                    </a:cubicBezTo>
                    <a:cubicBezTo>
                      <a:pt x="193" y="572"/>
                      <a:pt x="193" y="572"/>
                      <a:pt x="193" y="572"/>
                    </a:cubicBezTo>
                    <a:cubicBezTo>
                      <a:pt x="193" y="572"/>
                      <a:pt x="193" y="572"/>
                      <a:pt x="193" y="571"/>
                    </a:cubicBezTo>
                    <a:cubicBezTo>
                      <a:pt x="193" y="571"/>
                      <a:pt x="193" y="571"/>
                      <a:pt x="193" y="571"/>
                    </a:cubicBezTo>
                    <a:cubicBezTo>
                      <a:pt x="193" y="571"/>
                      <a:pt x="193" y="571"/>
                      <a:pt x="193" y="571"/>
                    </a:cubicBezTo>
                    <a:cubicBezTo>
                      <a:pt x="193" y="571"/>
                      <a:pt x="193" y="571"/>
                      <a:pt x="193" y="571"/>
                    </a:cubicBezTo>
                    <a:cubicBezTo>
                      <a:pt x="193" y="570"/>
                      <a:pt x="193" y="570"/>
                      <a:pt x="193" y="570"/>
                    </a:cubicBezTo>
                    <a:cubicBezTo>
                      <a:pt x="193" y="570"/>
                      <a:pt x="193" y="570"/>
                      <a:pt x="193" y="570"/>
                    </a:cubicBezTo>
                    <a:cubicBezTo>
                      <a:pt x="193" y="570"/>
                      <a:pt x="193" y="570"/>
                      <a:pt x="193" y="570"/>
                    </a:cubicBezTo>
                    <a:cubicBezTo>
                      <a:pt x="193" y="570"/>
                      <a:pt x="193" y="569"/>
                      <a:pt x="193" y="569"/>
                    </a:cubicBezTo>
                    <a:cubicBezTo>
                      <a:pt x="193" y="569"/>
                      <a:pt x="193" y="569"/>
                      <a:pt x="193" y="569"/>
                    </a:cubicBezTo>
                    <a:cubicBezTo>
                      <a:pt x="193" y="569"/>
                      <a:pt x="193" y="569"/>
                      <a:pt x="193" y="569"/>
                    </a:cubicBezTo>
                    <a:cubicBezTo>
                      <a:pt x="193" y="569"/>
                      <a:pt x="193" y="569"/>
                      <a:pt x="193" y="568"/>
                    </a:cubicBezTo>
                    <a:cubicBezTo>
                      <a:pt x="193" y="568"/>
                      <a:pt x="193" y="568"/>
                      <a:pt x="193" y="568"/>
                    </a:cubicBezTo>
                    <a:cubicBezTo>
                      <a:pt x="193" y="568"/>
                      <a:pt x="193" y="568"/>
                      <a:pt x="193" y="568"/>
                    </a:cubicBezTo>
                    <a:cubicBezTo>
                      <a:pt x="193" y="568"/>
                      <a:pt x="193" y="568"/>
                      <a:pt x="193" y="568"/>
                    </a:cubicBezTo>
                    <a:cubicBezTo>
                      <a:pt x="193" y="568"/>
                      <a:pt x="193" y="568"/>
                      <a:pt x="193" y="568"/>
                    </a:cubicBezTo>
                    <a:cubicBezTo>
                      <a:pt x="193" y="568"/>
                      <a:pt x="193" y="567"/>
                      <a:pt x="193" y="567"/>
                    </a:cubicBezTo>
                    <a:cubicBezTo>
                      <a:pt x="193" y="567"/>
                      <a:pt x="193" y="567"/>
                      <a:pt x="193" y="567"/>
                    </a:cubicBezTo>
                    <a:cubicBezTo>
                      <a:pt x="193" y="567"/>
                      <a:pt x="193" y="567"/>
                      <a:pt x="193" y="567"/>
                    </a:cubicBezTo>
                    <a:cubicBezTo>
                      <a:pt x="193" y="567"/>
                      <a:pt x="193" y="567"/>
                      <a:pt x="193" y="567"/>
                    </a:cubicBezTo>
                    <a:cubicBezTo>
                      <a:pt x="193" y="567"/>
                      <a:pt x="193" y="567"/>
                      <a:pt x="193" y="567"/>
                    </a:cubicBezTo>
                    <a:cubicBezTo>
                      <a:pt x="193" y="566"/>
                      <a:pt x="193" y="566"/>
                      <a:pt x="193" y="566"/>
                    </a:cubicBezTo>
                    <a:cubicBezTo>
                      <a:pt x="193" y="566"/>
                      <a:pt x="193" y="566"/>
                      <a:pt x="193" y="566"/>
                    </a:cubicBezTo>
                    <a:cubicBezTo>
                      <a:pt x="193" y="566"/>
                      <a:pt x="193" y="566"/>
                      <a:pt x="193" y="566"/>
                    </a:cubicBezTo>
                    <a:cubicBezTo>
                      <a:pt x="193" y="566"/>
                      <a:pt x="193" y="566"/>
                      <a:pt x="193" y="566"/>
                    </a:cubicBezTo>
                    <a:cubicBezTo>
                      <a:pt x="193" y="565"/>
                      <a:pt x="193" y="565"/>
                      <a:pt x="193" y="565"/>
                    </a:cubicBezTo>
                    <a:cubicBezTo>
                      <a:pt x="193" y="565"/>
                      <a:pt x="193" y="565"/>
                      <a:pt x="193" y="565"/>
                    </a:cubicBezTo>
                    <a:cubicBezTo>
                      <a:pt x="193" y="565"/>
                      <a:pt x="193" y="564"/>
                      <a:pt x="193" y="564"/>
                    </a:cubicBezTo>
                    <a:cubicBezTo>
                      <a:pt x="193" y="564"/>
                      <a:pt x="193" y="564"/>
                      <a:pt x="193" y="564"/>
                    </a:cubicBezTo>
                    <a:cubicBezTo>
                      <a:pt x="193" y="564"/>
                      <a:pt x="193" y="564"/>
                      <a:pt x="193" y="564"/>
                    </a:cubicBezTo>
                    <a:cubicBezTo>
                      <a:pt x="193" y="564"/>
                      <a:pt x="193" y="564"/>
                      <a:pt x="193" y="564"/>
                    </a:cubicBezTo>
                    <a:cubicBezTo>
                      <a:pt x="193" y="564"/>
                      <a:pt x="193" y="563"/>
                      <a:pt x="193" y="563"/>
                    </a:cubicBezTo>
                    <a:cubicBezTo>
                      <a:pt x="193" y="563"/>
                      <a:pt x="193" y="563"/>
                      <a:pt x="193" y="563"/>
                    </a:cubicBezTo>
                    <a:cubicBezTo>
                      <a:pt x="193" y="563"/>
                      <a:pt x="193" y="563"/>
                      <a:pt x="193" y="563"/>
                    </a:cubicBezTo>
                    <a:cubicBezTo>
                      <a:pt x="193" y="563"/>
                      <a:pt x="193" y="563"/>
                      <a:pt x="193" y="563"/>
                    </a:cubicBezTo>
                    <a:cubicBezTo>
                      <a:pt x="191" y="322"/>
                      <a:pt x="81" y="116"/>
                      <a:pt x="28" y="31"/>
                    </a:cubicBezTo>
                    <a:cubicBezTo>
                      <a:pt x="19" y="17"/>
                      <a:pt x="12" y="7"/>
                      <a:pt x="7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30"/>
              <p:cNvSpPr>
                <a:spLocks noEditPoints="1"/>
              </p:cNvSpPr>
              <p:nvPr/>
            </p:nvSpPr>
            <p:spPr bwMode="auto">
              <a:xfrm>
                <a:off x="6098144" y="1851214"/>
                <a:ext cx="298450" cy="549275"/>
              </a:xfrm>
              <a:custGeom>
                <a:avLst/>
                <a:gdLst>
                  <a:gd name="T0" fmla="*/ 127 w 127"/>
                  <a:gd name="T1" fmla="*/ 233 h 233"/>
                  <a:gd name="T2" fmla="*/ 0 w 127"/>
                  <a:gd name="T3" fmla="*/ 233 h 233"/>
                  <a:gd name="T4" fmla="*/ 127 w 127"/>
                  <a:gd name="T5" fmla="*/ 233 h 233"/>
                  <a:gd name="T6" fmla="*/ 127 w 127"/>
                  <a:gd name="T7" fmla="*/ 233 h 233"/>
                  <a:gd name="T8" fmla="*/ 127 w 127"/>
                  <a:gd name="T9" fmla="*/ 233 h 233"/>
                  <a:gd name="T10" fmla="*/ 127 w 127"/>
                  <a:gd name="T11" fmla="*/ 233 h 233"/>
                  <a:gd name="T12" fmla="*/ 127 w 127"/>
                  <a:gd name="T13" fmla="*/ 233 h 233"/>
                  <a:gd name="T14" fmla="*/ 83 w 127"/>
                  <a:gd name="T15" fmla="*/ 132 h 233"/>
                  <a:gd name="T16" fmla="*/ 83 w 127"/>
                  <a:gd name="T17" fmla="*/ 132 h 233"/>
                  <a:gd name="T18" fmla="*/ 83 w 127"/>
                  <a:gd name="T19" fmla="*/ 132 h 233"/>
                  <a:gd name="T20" fmla="*/ 83 w 127"/>
                  <a:gd name="T21" fmla="*/ 132 h 233"/>
                  <a:gd name="T22" fmla="*/ 83 w 127"/>
                  <a:gd name="T23" fmla="*/ 132 h 233"/>
                  <a:gd name="T24" fmla="*/ 83 w 127"/>
                  <a:gd name="T25" fmla="*/ 132 h 233"/>
                  <a:gd name="T26" fmla="*/ 7 w 127"/>
                  <a:gd name="T27" fmla="*/ 0 h 233"/>
                  <a:gd name="T28" fmla="*/ 83 w 127"/>
                  <a:gd name="T29" fmla="*/ 132 h 233"/>
                  <a:gd name="T30" fmla="*/ 7 w 127"/>
                  <a:gd name="T31" fmla="*/ 1 h 233"/>
                  <a:gd name="T32" fmla="*/ 7 w 127"/>
                  <a:gd name="T3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3">
                    <a:moveTo>
                      <a:pt x="127" y="233"/>
                    </a:moveTo>
                    <a:cubicBezTo>
                      <a:pt x="0" y="233"/>
                      <a:pt x="0" y="233"/>
                      <a:pt x="0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moveTo>
                      <a:pt x="127" y="233"/>
                    </a:move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moveTo>
                      <a:pt x="83" y="132"/>
                    </a:moveTo>
                    <a:cubicBezTo>
                      <a:pt x="83" y="132"/>
                      <a:pt x="83" y="132"/>
                      <a:pt x="83" y="132"/>
                    </a:cubicBezTo>
                    <a:cubicBezTo>
                      <a:pt x="83" y="132"/>
                      <a:pt x="83" y="132"/>
                      <a:pt x="83" y="132"/>
                    </a:cubicBezTo>
                    <a:moveTo>
                      <a:pt x="83" y="132"/>
                    </a:moveTo>
                    <a:cubicBezTo>
                      <a:pt x="83" y="132"/>
                      <a:pt x="83" y="132"/>
                      <a:pt x="83" y="132"/>
                    </a:cubicBezTo>
                    <a:cubicBezTo>
                      <a:pt x="83" y="132"/>
                      <a:pt x="83" y="132"/>
                      <a:pt x="83" y="132"/>
                    </a:cubicBezTo>
                    <a:moveTo>
                      <a:pt x="7" y="0"/>
                    </a:moveTo>
                    <a:cubicBezTo>
                      <a:pt x="20" y="20"/>
                      <a:pt x="51" y="66"/>
                      <a:pt x="83" y="132"/>
                    </a:cubicBezTo>
                    <a:cubicBezTo>
                      <a:pt x="51" y="67"/>
                      <a:pt x="21" y="21"/>
                      <a:pt x="7" y="1"/>
                    </a:cubicBezTo>
                    <a:cubicBezTo>
                      <a:pt x="7" y="1"/>
                      <a:pt x="7" y="1"/>
                      <a:pt x="7" y="0"/>
                    </a:cubicBezTo>
                  </a:path>
                </a:pathLst>
              </a:custGeom>
              <a:solidFill>
                <a:srgbClr val="FC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31"/>
              <p:cNvSpPr>
                <a:spLocks noEditPoints="1"/>
              </p:cNvSpPr>
              <p:nvPr/>
            </p:nvSpPr>
            <p:spPr bwMode="auto">
              <a:xfrm>
                <a:off x="6098144" y="3560951"/>
                <a:ext cx="49213" cy="493713"/>
              </a:xfrm>
              <a:custGeom>
                <a:avLst/>
                <a:gdLst>
                  <a:gd name="T0" fmla="*/ 21 w 21"/>
                  <a:gd name="T1" fmla="*/ 209 h 209"/>
                  <a:gd name="T2" fmla="*/ 1 w 21"/>
                  <a:gd name="T3" fmla="*/ 0 h 209"/>
                  <a:gd name="T4" fmla="*/ 1 w 21"/>
                  <a:gd name="T5" fmla="*/ 0 h 209"/>
                  <a:gd name="T6" fmla="*/ 1 w 21"/>
                  <a:gd name="T7" fmla="*/ 0 h 209"/>
                  <a:gd name="T8" fmla="*/ 1 w 21"/>
                  <a:gd name="T9" fmla="*/ 0 h 209"/>
                  <a:gd name="T10" fmla="*/ 1 w 21"/>
                  <a:gd name="T11" fmla="*/ 0 h 209"/>
                  <a:gd name="T12" fmla="*/ 1 w 21"/>
                  <a:gd name="T13" fmla="*/ 0 h 209"/>
                  <a:gd name="T14" fmla="*/ 1 w 21"/>
                  <a:gd name="T15" fmla="*/ 0 h 209"/>
                  <a:gd name="T16" fmla="*/ 1 w 21"/>
                  <a:gd name="T17" fmla="*/ 0 h 209"/>
                  <a:gd name="T18" fmla="*/ 1 w 21"/>
                  <a:gd name="T19" fmla="*/ 0 h 209"/>
                  <a:gd name="T20" fmla="*/ 1 w 21"/>
                  <a:gd name="T21" fmla="*/ 0 h 209"/>
                  <a:gd name="T22" fmla="*/ 1 w 21"/>
                  <a:gd name="T23" fmla="*/ 0 h 209"/>
                  <a:gd name="T24" fmla="*/ 1 w 21"/>
                  <a:gd name="T25" fmla="*/ 0 h 209"/>
                  <a:gd name="T26" fmla="*/ 1 w 21"/>
                  <a:gd name="T27" fmla="*/ 0 h 209"/>
                  <a:gd name="T28" fmla="*/ 1 w 21"/>
                  <a:gd name="T29" fmla="*/ 0 h 209"/>
                  <a:gd name="T30" fmla="*/ 1 w 21"/>
                  <a:gd name="T31" fmla="*/ 0 h 209"/>
                  <a:gd name="T32" fmla="*/ 1 w 21"/>
                  <a:gd name="T33" fmla="*/ 0 h 209"/>
                  <a:gd name="T34" fmla="*/ 1 w 21"/>
                  <a:gd name="T35" fmla="*/ 0 h 209"/>
                  <a:gd name="T36" fmla="*/ 1 w 21"/>
                  <a:gd name="T37" fmla="*/ 0 h 209"/>
                  <a:gd name="T38" fmla="*/ 1 w 21"/>
                  <a:gd name="T39" fmla="*/ 0 h 209"/>
                  <a:gd name="T40" fmla="*/ 1 w 21"/>
                  <a:gd name="T41" fmla="*/ 0 h 209"/>
                  <a:gd name="T42" fmla="*/ 1 w 21"/>
                  <a:gd name="T43" fmla="*/ 0 h 209"/>
                  <a:gd name="T44" fmla="*/ 1 w 21"/>
                  <a:gd name="T45" fmla="*/ 0 h 209"/>
                  <a:gd name="T46" fmla="*/ 1 w 21"/>
                  <a:gd name="T47" fmla="*/ 0 h 209"/>
                  <a:gd name="T48" fmla="*/ 1 w 21"/>
                  <a:gd name="T49" fmla="*/ 0 h 209"/>
                  <a:gd name="T50" fmla="*/ 1 w 21"/>
                  <a:gd name="T51" fmla="*/ 0 h 209"/>
                  <a:gd name="T52" fmla="*/ 1 w 21"/>
                  <a:gd name="T53" fmla="*/ 0 h 209"/>
                  <a:gd name="T54" fmla="*/ 1 w 21"/>
                  <a:gd name="T55" fmla="*/ 0 h 209"/>
                  <a:gd name="T56" fmla="*/ 1 w 21"/>
                  <a:gd name="T57" fmla="*/ 0 h 209"/>
                  <a:gd name="T58" fmla="*/ 1 w 21"/>
                  <a:gd name="T59" fmla="*/ 0 h 209"/>
                  <a:gd name="T60" fmla="*/ 0 w 21"/>
                  <a:gd name="T61" fmla="*/ 0 h 209"/>
                  <a:gd name="T62" fmla="*/ 0 w 21"/>
                  <a:gd name="T63" fmla="*/ 0 h 209"/>
                  <a:gd name="T64" fmla="*/ 0 w 21"/>
                  <a:gd name="T65" fmla="*/ 0 h 209"/>
                  <a:gd name="T66" fmla="*/ 0 w 21"/>
                  <a:gd name="T67" fmla="*/ 0 h 209"/>
                  <a:gd name="T68" fmla="*/ 0 w 21"/>
                  <a:gd name="T69" fmla="*/ 0 h 209"/>
                  <a:gd name="T70" fmla="*/ 0 w 21"/>
                  <a:gd name="T71" fmla="*/ 0 h 209"/>
                  <a:gd name="T72" fmla="*/ 0 w 21"/>
                  <a:gd name="T73" fmla="*/ 0 h 209"/>
                  <a:gd name="T74" fmla="*/ 0 w 21"/>
                  <a:gd name="T75" fmla="*/ 0 h 209"/>
                  <a:gd name="T76" fmla="*/ 0 w 21"/>
                  <a:gd name="T77" fmla="*/ 0 h 209"/>
                  <a:gd name="T78" fmla="*/ 0 w 21"/>
                  <a:gd name="T79" fmla="*/ 0 h 209"/>
                  <a:gd name="T80" fmla="*/ 0 w 21"/>
                  <a:gd name="T81" fmla="*/ 0 h 209"/>
                  <a:gd name="T82" fmla="*/ 0 w 21"/>
                  <a:gd name="T83" fmla="*/ 0 h 209"/>
                  <a:gd name="T84" fmla="*/ 0 w 21"/>
                  <a:gd name="T85" fmla="*/ 0 h 209"/>
                  <a:gd name="T86" fmla="*/ 0 w 21"/>
                  <a:gd name="T87" fmla="*/ 0 h 209"/>
                  <a:gd name="T88" fmla="*/ 0 w 21"/>
                  <a:gd name="T89" fmla="*/ 0 h 209"/>
                  <a:gd name="T90" fmla="*/ 0 w 21"/>
                  <a:gd name="T91" fmla="*/ 0 h 209"/>
                  <a:gd name="T92" fmla="*/ 0 w 21"/>
                  <a:gd name="T93" fmla="*/ 0 h 209"/>
                  <a:gd name="T94" fmla="*/ 0 w 21"/>
                  <a:gd name="T95" fmla="*/ 0 h 209"/>
                  <a:gd name="T96" fmla="*/ 0 w 21"/>
                  <a:gd name="T97" fmla="*/ 0 h 209"/>
                  <a:gd name="T98" fmla="*/ 0 w 21"/>
                  <a:gd name="T9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209">
                    <a:moveTo>
                      <a:pt x="1" y="0"/>
                    </a:moveTo>
                    <a:cubicBezTo>
                      <a:pt x="12" y="6"/>
                      <a:pt x="21" y="96"/>
                      <a:pt x="2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1" y="96"/>
                      <a:pt x="12" y="6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32"/>
              <p:cNvSpPr>
                <a:spLocks/>
              </p:cNvSpPr>
              <p:nvPr/>
            </p:nvSpPr>
            <p:spPr bwMode="auto">
              <a:xfrm>
                <a:off x="6350556" y="4167376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FCF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33"/>
              <p:cNvSpPr>
                <a:spLocks noEditPoints="1"/>
              </p:cNvSpPr>
              <p:nvPr/>
            </p:nvSpPr>
            <p:spPr bwMode="auto">
              <a:xfrm>
                <a:off x="6350556" y="4167376"/>
                <a:ext cx="1588" cy="4763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0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9F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34"/>
              <p:cNvSpPr>
                <a:spLocks/>
              </p:cNvSpPr>
              <p:nvPr/>
            </p:nvSpPr>
            <p:spPr bwMode="auto">
              <a:xfrm>
                <a:off x="6350556" y="4114989"/>
                <a:ext cx="26988" cy="57150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0 w 12"/>
                  <a:gd name="T5" fmla="*/ 24 h 24"/>
                  <a:gd name="T6" fmla="*/ 0 w 12"/>
                  <a:gd name="T7" fmla="*/ 23 h 24"/>
                  <a:gd name="T8" fmla="*/ 1 w 12"/>
                  <a:gd name="T9" fmla="*/ 23 h 24"/>
                  <a:gd name="T10" fmla="*/ 1 w 12"/>
                  <a:gd name="T11" fmla="*/ 22 h 24"/>
                  <a:gd name="T12" fmla="*/ 1 w 12"/>
                  <a:gd name="T13" fmla="*/ 22 h 24"/>
                  <a:gd name="T14" fmla="*/ 12 w 1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8"/>
                      <a:pt x="4" y="1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5" y="15"/>
                      <a:pt x="8" y="7"/>
                      <a:pt x="12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auto">
              <a:xfrm>
                <a:off x="6107669" y="1838514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C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6377544" y="4054664"/>
                <a:ext cx="26988" cy="55563"/>
              </a:xfrm>
              <a:custGeom>
                <a:avLst/>
                <a:gdLst>
                  <a:gd name="T0" fmla="*/ 11 w 11"/>
                  <a:gd name="T1" fmla="*/ 0 h 24"/>
                  <a:gd name="T2" fmla="*/ 0 w 11"/>
                  <a:gd name="T3" fmla="*/ 24 h 24"/>
                  <a:gd name="T4" fmla="*/ 11 w 11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4">
                    <a:moveTo>
                      <a:pt x="11" y="0"/>
                    </a:moveTo>
                    <a:cubicBezTo>
                      <a:pt x="8" y="8"/>
                      <a:pt x="4" y="16"/>
                      <a:pt x="0" y="24"/>
                    </a:cubicBezTo>
                    <a:cubicBezTo>
                      <a:pt x="4" y="16"/>
                      <a:pt x="8" y="8"/>
                      <a:pt x="11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37"/>
              <p:cNvSpPr>
                <a:spLocks/>
              </p:cNvSpPr>
              <p:nvPr/>
            </p:nvSpPr>
            <p:spPr bwMode="auto">
              <a:xfrm>
                <a:off x="6098144" y="18305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4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6098144" y="1830576"/>
                <a:ext cx="298450" cy="569913"/>
              </a:xfrm>
              <a:custGeom>
                <a:avLst/>
                <a:gdLst>
                  <a:gd name="T0" fmla="*/ 127 w 127"/>
                  <a:gd name="T1" fmla="*/ 242 h 242"/>
                  <a:gd name="T2" fmla="*/ 127 w 127"/>
                  <a:gd name="T3" fmla="*/ 242 h 242"/>
                  <a:gd name="T4" fmla="*/ 127 w 127"/>
                  <a:gd name="T5" fmla="*/ 242 h 242"/>
                  <a:gd name="T6" fmla="*/ 127 w 127"/>
                  <a:gd name="T7" fmla="*/ 242 h 242"/>
                  <a:gd name="T8" fmla="*/ 83 w 127"/>
                  <a:gd name="T9" fmla="*/ 141 h 242"/>
                  <a:gd name="T10" fmla="*/ 127 w 127"/>
                  <a:gd name="T11" fmla="*/ 242 h 242"/>
                  <a:gd name="T12" fmla="*/ 83 w 127"/>
                  <a:gd name="T13" fmla="*/ 141 h 242"/>
                  <a:gd name="T14" fmla="*/ 83 w 127"/>
                  <a:gd name="T15" fmla="*/ 141 h 242"/>
                  <a:gd name="T16" fmla="*/ 83 w 127"/>
                  <a:gd name="T17" fmla="*/ 141 h 242"/>
                  <a:gd name="T18" fmla="*/ 83 w 127"/>
                  <a:gd name="T19" fmla="*/ 141 h 242"/>
                  <a:gd name="T20" fmla="*/ 83 w 127"/>
                  <a:gd name="T21" fmla="*/ 141 h 242"/>
                  <a:gd name="T22" fmla="*/ 83 w 127"/>
                  <a:gd name="T23" fmla="*/ 141 h 242"/>
                  <a:gd name="T24" fmla="*/ 83 w 127"/>
                  <a:gd name="T25" fmla="*/ 141 h 242"/>
                  <a:gd name="T26" fmla="*/ 6 w 127"/>
                  <a:gd name="T27" fmla="*/ 8 h 242"/>
                  <a:gd name="T28" fmla="*/ 7 w 127"/>
                  <a:gd name="T29" fmla="*/ 9 h 242"/>
                  <a:gd name="T30" fmla="*/ 7 w 127"/>
                  <a:gd name="T31" fmla="*/ 9 h 242"/>
                  <a:gd name="T32" fmla="*/ 6 w 127"/>
                  <a:gd name="T33" fmla="*/ 8 h 242"/>
                  <a:gd name="T34" fmla="*/ 0 w 127"/>
                  <a:gd name="T35" fmla="*/ 0 h 242"/>
                  <a:gd name="T36" fmla="*/ 0 w 127"/>
                  <a:gd name="T37" fmla="*/ 0 h 242"/>
                  <a:gd name="T38" fmla="*/ 0 w 127"/>
                  <a:gd name="T39" fmla="*/ 0 h 242"/>
                  <a:gd name="T40" fmla="*/ 0 w 127"/>
                  <a:gd name="T41" fmla="*/ 0 h 242"/>
                  <a:gd name="T42" fmla="*/ 0 w 127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242">
                    <a:moveTo>
                      <a:pt x="127" y="242"/>
                    </a:moveTo>
                    <a:cubicBezTo>
                      <a:pt x="127" y="242"/>
                      <a:pt x="127" y="242"/>
                      <a:pt x="127" y="242"/>
                    </a:cubicBezTo>
                    <a:cubicBezTo>
                      <a:pt x="127" y="242"/>
                      <a:pt x="127" y="242"/>
                      <a:pt x="127" y="242"/>
                    </a:cubicBezTo>
                    <a:cubicBezTo>
                      <a:pt x="127" y="242"/>
                      <a:pt x="127" y="242"/>
                      <a:pt x="127" y="242"/>
                    </a:cubicBezTo>
                    <a:moveTo>
                      <a:pt x="83" y="141"/>
                    </a:moveTo>
                    <a:cubicBezTo>
                      <a:pt x="98" y="171"/>
                      <a:pt x="113" y="205"/>
                      <a:pt x="127" y="242"/>
                    </a:cubicBezTo>
                    <a:cubicBezTo>
                      <a:pt x="113" y="205"/>
                      <a:pt x="98" y="171"/>
                      <a:pt x="83" y="141"/>
                    </a:cubicBezTo>
                    <a:moveTo>
                      <a:pt x="83" y="141"/>
                    </a:moveTo>
                    <a:cubicBezTo>
                      <a:pt x="83" y="141"/>
                      <a:pt x="83" y="141"/>
                      <a:pt x="83" y="141"/>
                    </a:cubicBezTo>
                    <a:cubicBezTo>
                      <a:pt x="83" y="141"/>
                      <a:pt x="83" y="141"/>
                      <a:pt x="83" y="141"/>
                    </a:cubicBezTo>
                    <a:moveTo>
                      <a:pt x="83" y="141"/>
                    </a:moveTo>
                    <a:cubicBezTo>
                      <a:pt x="83" y="141"/>
                      <a:pt x="83" y="141"/>
                      <a:pt x="83" y="141"/>
                    </a:cubicBezTo>
                    <a:cubicBezTo>
                      <a:pt x="83" y="141"/>
                      <a:pt x="83" y="141"/>
                      <a:pt x="83" y="141"/>
                    </a:cubicBezTo>
                    <a:moveTo>
                      <a:pt x="6" y="8"/>
                    </a:move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6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C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39"/>
              <p:cNvSpPr>
                <a:spLocks/>
              </p:cNvSpPr>
              <p:nvPr/>
            </p:nvSpPr>
            <p:spPr bwMode="auto">
              <a:xfrm>
                <a:off x="6098144" y="1827401"/>
                <a:ext cx="298450" cy="573088"/>
              </a:xfrm>
              <a:custGeom>
                <a:avLst/>
                <a:gdLst>
                  <a:gd name="T0" fmla="*/ 0 w 127"/>
                  <a:gd name="T1" fmla="*/ 0 h 243"/>
                  <a:gd name="T2" fmla="*/ 0 w 127"/>
                  <a:gd name="T3" fmla="*/ 243 h 243"/>
                  <a:gd name="T4" fmla="*/ 127 w 127"/>
                  <a:gd name="T5" fmla="*/ 243 h 243"/>
                  <a:gd name="T6" fmla="*/ 127 w 127"/>
                  <a:gd name="T7" fmla="*/ 243 h 243"/>
                  <a:gd name="T8" fmla="*/ 127 w 127"/>
                  <a:gd name="T9" fmla="*/ 243 h 243"/>
                  <a:gd name="T10" fmla="*/ 83 w 127"/>
                  <a:gd name="T11" fmla="*/ 142 h 243"/>
                  <a:gd name="T12" fmla="*/ 83 w 127"/>
                  <a:gd name="T13" fmla="*/ 142 h 243"/>
                  <a:gd name="T14" fmla="*/ 83 w 127"/>
                  <a:gd name="T15" fmla="*/ 142 h 243"/>
                  <a:gd name="T16" fmla="*/ 83 w 127"/>
                  <a:gd name="T17" fmla="*/ 142 h 243"/>
                  <a:gd name="T18" fmla="*/ 83 w 127"/>
                  <a:gd name="T19" fmla="*/ 142 h 243"/>
                  <a:gd name="T20" fmla="*/ 7 w 127"/>
                  <a:gd name="T21" fmla="*/ 10 h 243"/>
                  <a:gd name="T22" fmla="*/ 7 w 127"/>
                  <a:gd name="T23" fmla="*/ 10 h 243"/>
                  <a:gd name="T24" fmla="*/ 7 w 127"/>
                  <a:gd name="T25" fmla="*/ 10 h 243"/>
                  <a:gd name="T26" fmla="*/ 6 w 127"/>
                  <a:gd name="T27" fmla="*/ 9 h 243"/>
                  <a:gd name="T28" fmla="*/ 4 w 127"/>
                  <a:gd name="T29" fmla="*/ 6 h 243"/>
                  <a:gd name="T30" fmla="*/ 4 w 127"/>
                  <a:gd name="T31" fmla="*/ 5 h 243"/>
                  <a:gd name="T32" fmla="*/ 4 w 127"/>
                  <a:gd name="T33" fmla="*/ 5 h 243"/>
                  <a:gd name="T34" fmla="*/ 3 w 127"/>
                  <a:gd name="T35" fmla="*/ 4 h 243"/>
                  <a:gd name="T36" fmla="*/ 2 w 127"/>
                  <a:gd name="T37" fmla="*/ 4 h 243"/>
                  <a:gd name="T38" fmla="*/ 2 w 127"/>
                  <a:gd name="T39" fmla="*/ 3 h 243"/>
                  <a:gd name="T40" fmla="*/ 2 w 127"/>
                  <a:gd name="T41" fmla="*/ 3 h 243"/>
                  <a:gd name="T42" fmla="*/ 1 w 127"/>
                  <a:gd name="T43" fmla="*/ 1 h 243"/>
                  <a:gd name="T44" fmla="*/ 0 w 127"/>
                  <a:gd name="T45" fmla="*/ 1 h 243"/>
                  <a:gd name="T46" fmla="*/ 0 w 127"/>
                  <a:gd name="T47" fmla="*/ 1 h 243"/>
                  <a:gd name="T48" fmla="*/ 0 w 127"/>
                  <a:gd name="T49" fmla="*/ 0 h 243"/>
                  <a:gd name="T50" fmla="*/ 0 w 127"/>
                  <a:gd name="T5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" h="243">
                    <a:moveTo>
                      <a:pt x="0" y="0"/>
                    </a:moveTo>
                    <a:cubicBezTo>
                      <a:pt x="0" y="243"/>
                      <a:pt x="0" y="243"/>
                      <a:pt x="0" y="243"/>
                    </a:cubicBezTo>
                    <a:cubicBezTo>
                      <a:pt x="127" y="243"/>
                      <a:pt x="127" y="243"/>
                      <a:pt x="127" y="243"/>
                    </a:cubicBezTo>
                    <a:cubicBezTo>
                      <a:pt x="127" y="243"/>
                      <a:pt x="127" y="243"/>
                      <a:pt x="127" y="243"/>
                    </a:cubicBezTo>
                    <a:cubicBezTo>
                      <a:pt x="127" y="243"/>
                      <a:pt x="127" y="243"/>
                      <a:pt x="127" y="243"/>
                    </a:cubicBezTo>
                    <a:cubicBezTo>
                      <a:pt x="113" y="206"/>
                      <a:pt x="98" y="172"/>
                      <a:pt x="83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51" y="76"/>
                      <a:pt x="20" y="3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098144" y="3560951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  <a:gd name="T11" fmla="*/ 1 w 1"/>
                  <a:gd name="T12" fmla="*/ 1 w 1"/>
                  <a:gd name="T13" fmla="*/ 1 w 1"/>
                  <a:gd name="T14" fmla="*/ 1 w 1"/>
                  <a:gd name="T15" fmla="*/ 1 w 1"/>
                  <a:gd name="T16" fmla="*/ 1 w 1"/>
                  <a:gd name="T17" fmla="*/ 1 w 1"/>
                  <a:gd name="T18" fmla="*/ 1 w 1"/>
                  <a:gd name="T19" fmla="*/ 1 w 1"/>
                  <a:gd name="T20" fmla="*/ 1 w 1"/>
                  <a:gd name="T21" fmla="*/ 1 w 1"/>
                  <a:gd name="T22" fmla="*/ 1 w 1"/>
                  <a:gd name="T23" fmla="*/ 1 w 1"/>
                  <a:gd name="T24" fmla="*/ 1 w 1"/>
                  <a:gd name="T25" fmla="*/ 1 w 1"/>
                  <a:gd name="T26" fmla="*/ 1 w 1"/>
                  <a:gd name="T27" fmla="*/ 1 w 1"/>
                  <a:gd name="T28" fmla="*/ 0 w 1"/>
                  <a:gd name="T29" fmla="*/ 0 w 1"/>
                  <a:gd name="T30" fmla="*/ 0 w 1"/>
                  <a:gd name="T31" fmla="*/ 0 w 1"/>
                  <a:gd name="T32" fmla="*/ 0 w 1"/>
                  <a:gd name="T33" fmla="*/ 0 w 1"/>
                  <a:gd name="T34" fmla="*/ 0 w 1"/>
                  <a:gd name="T35" fmla="*/ 0 w 1"/>
                  <a:gd name="T36" fmla="*/ 0 w 1"/>
                  <a:gd name="T37" fmla="*/ 0 w 1"/>
                  <a:gd name="T38" fmla="*/ 0 w 1"/>
                  <a:gd name="T39" fmla="*/ 0 w 1"/>
                  <a:gd name="T40" fmla="*/ 0 w 1"/>
                  <a:gd name="T41" fmla="*/ 0 w 1"/>
                  <a:gd name="T42" fmla="*/ 0 w 1"/>
                  <a:gd name="T43" fmla="*/ 0 w 1"/>
                  <a:gd name="T44" fmla="*/ 0 w 1"/>
                  <a:gd name="T45" fmla="*/ 0 w 1"/>
                  <a:gd name="T46" fmla="*/ 0 w 1"/>
                  <a:gd name="T47" fmla="*/ 0 w 1"/>
                  <a:gd name="T48" fmla="*/ 0 w 1"/>
                  <a:gd name="T49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>
                <a:off x="6147356" y="4054664"/>
                <a:ext cx="257175" cy="117475"/>
              </a:xfrm>
              <a:custGeom>
                <a:avLst/>
                <a:gdLst>
                  <a:gd name="T0" fmla="*/ 109 w 109"/>
                  <a:gd name="T1" fmla="*/ 0 h 50"/>
                  <a:gd name="T2" fmla="*/ 0 w 109"/>
                  <a:gd name="T3" fmla="*/ 0 h 50"/>
                  <a:gd name="T4" fmla="*/ 1 w 109"/>
                  <a:gd name="T5" fmla="*/ 19 h 50"/>
                  <a:gd name="T6" fmla="*/ 0 w 109"/>
                  <a:gd name="T7" fmla="*/ 50 h 50"/>
                  <a:gd name="T8" fmla="*/ 86 w 109"/>
                  <a:gd name="T9" fmla="*/ 50 h 50"/>
                  <a:gd name="T10" fmla="*/ 86 w 109"/>
                  <a:gd name="T11" fmla="*/ 50 h 50"/>
                  <a:gd name="T12" fmla="*/ 98 w 109"/>
                  <a:gd name="T13" fmla="*/ 26 h 50"/>
                  <a:gd name="T14" fmla="*/ 98 w 109"/>
                  <a:gd name="T15" fmla="*/ 24 h 50"/>
                  <a:gd name="T16" fmla="*/ 109 w 109"/>
                  <a:gd name="T17" fmla="*/ 0 h 50"/>
                  <a:gd name="T18" fmla="*/ 109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10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1" y="13"/>
                      <a:pt x="1" y="19"/>
                    </a:cubicBezTo>
                    <a:cubicBezTo>
                      <a:pt x="1" y="30"/>
                      <a:pt x="0" y="40"/>
                      <a:pt x="0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90" y="42"/>
                      <a:pt x="94" y="34"/>
                      <a:pt x="98" y="26"/>
                    </a:cubicBezTo>
                    <a:cubicBezTo>
                      <a:pt x="98" y="25"/>
                      <a:pt x="98" y="25"/>
                      <a:pt x="98" y="24"/>
                    </a:cubicBezTo>
                    <a:cubicBezTo>
                      <a:pt x="102" y="16"/>
                      <a:pt x="106" y="8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42"/>
              <p:cNvSpPr>
                <a:spLocks/>
              </p:cNvSpPr>
              <p:nvPr/>
            </p:nvSpPr>
            <p:spPr bwMode="auto">
              <a:xfrm>
                <a:off x="6098144" y="4284851"/>
                <a:ext cx="44450" cy="354013"/>
              </a:xfrm>
              <a:custGeom>
                <a:avLst/>
                <a:gdLst>
                  <a:gd name="T0" fmla="*/ 19 w 19"/>
                  <a:gd name="T1" fmla="*/ 0 h 150"/>
                  <a:gd name="T2" fmla="*/ 19 w 19"/>
                  <a:gd name="T3" fmla="*/ 0 h 150"/>
                  <a:gd name="T4" fmla="*/ 0 w 19"/>
                  <a:gd name="T5" fmla="*/ 150 h 150"/>
                  <a:gd name="T6" fmla="*/ 19 w 19"/>
                  <a:gd name="T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5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3" y="86"/>
                      <a:pt x="1" y="147"/>
                      <a:pt x="0" y="150"/>
                    </a:cubicBezTo>
                    <a:cubicBezTo>
                      <a:pt x="1" y="147"/>
                      <a:pt x="13" y="86"/>
                      <a:pt x="19" y="0"/>
                    </a:cubicBezTo>
                  </a:path>
                </a:pathLst>
              </a:custGeom>
              <a:solidFill>
                <a:srgbClr val="00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43"/>
              <p:cNvSpPr>
                <a:spLocks/>
              </p:cNvSpPr>
              <p:nvPr/>
            </p:nvSpPr>
            <p:spPr bwMode="auto">
              <a:xfrm>
                <a:off x="6142594" y="4254689"/>
                <a:ext cx="1588" cy="30163"/>
              </a:xfrm>
              <a:custGeom>
                <a:avLst/>
                <a:gdLst>
                  <a:gd name="T0" fmla="*/ 1 w 1"/>
                  <a:gd name="T1" fmla="*/ 0 h 13"/>
                  <a:gd name="T2" fmla="*/ 0 w 1"/>
                  <a:gd name="T3" fmla="*/ 13 h 13"/>
                  <a:gd name="T4" fmla="*/ 0 w 1"/>
                  <a:gd name="T5" fmla="*/ 13 h 13"/>
                  <a:gd name="T6" fmla="*/ 0 w 1"/>
                  <a:gd name="T7" fmla="*/ 13 h 13"/>
                  <a:gd name="T8" fmla="*/ 1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1" y="0"/>
                    </a:moveTo>
                    <a:cubicBezTo>
                      <a:pt x="0" y="4"/>
                      <a:pt x="0" y="9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4"/>
                      <a:pt x="1" y="0"/>
                    </a:cubicBezTo>
                  </a:path>
                </a:pathLst>
              </a:custGeom>
              <a:solidFill>
                <a:srgbClr val="002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44"/>
              <p:cNvSpPr>
                <a:spLocks noEditPoints="1"/>
              </p:cNvSpPr>
              <p:nvPr/>
            </p:nvSpPr>
            <p:spPr bwMode="auto">
              <a:xfrm>
                <a:off x="6098144" y="4638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 45"/>
              <p:cNvSpPr>
                <a:spLocks/>
              </p:cNvSpPr>
              <p:nvPr/>
            </p:nvSpPr>
            <p:spPr bwMode="auto">
              <a:xfrm>
                <a:off x="6098144" y="3560951"/>
                <a:ext cx="50800" cy="1077913"/>
              </a:xfrm>
              <a:custGeom>
                <a:avLst/>
                <a:gdLst>
                  <a:gd name="T0" fmla="*/ 0 w 22"/>
                  <a:gd name="T1" fmla="*/ 209 h 457"/>
                  <a:gd name="T2" fmla="*/ 0 w 22"/>
                  <a:gd name="T3" fmla="*/ 307 h 457"/>
                  <a:gd name="T4" fmla="*/ 0 w 22"/>
                  <a:gd name="T5" fmla="*/ 457 h 457"/>
                  <a:gd name="T6" fmla="*/ 0 w 22"/>
                  <a:gd name="T7" fmla="*/ 457 h 457"/>
                  <a:gd name="T8" fmla="*/ 0 w 22"/>
                  <a:gd name="T9" fmla="*/ 457 h 457"/>
                  <a:gd name="T10" fmla="*/ 0 w 22"/>
                  <a:gd name="T11" fmla="*/ 457 h 457"/>
                  <a:gd name="T12" fmla="*/ 0 w 22"/>
                  <a:gd name="T13" fmla="*/ 457 h 457"/>
                  <a:gd name="T14" fmla="*/ 0 w 22"/>
                  <a:gd name="T15" fmla="*/ 457 h 457"/>
                  <a:gd name="T16" fmla="*/ 0 w 22"/>
                  <a:gd name="T17" fmla="*/ 457 h 457"/>
                  <a:gd name="T18" fmla="*/ 0 w 22"/>
                  <a:gd name="T19" fmla="*/ 457 h 457"/>
                  <a:gd name="T20" fmla="*/ 0 w 22"/>
                  <a:gd name="T21" fmla="*/ 457 h 457"/>
                  <a:gd name="T22" fmla="*/ 19 w 22"/>
                  <a:gd name="T23" fmla="*/ 307 h 457"/>
                  <a:gd name="T24" fmla="*/ 21 w 22"/>
                  <a:gd name="T25" fmla="*/ 259 h 457"/>
                  <a:gd name="T26" fmla="*/ 22 w 22"/>
                  <a:gd name="T27" fmla="*/ 228 h 457"/>
                  <a:gd name="T28" fmla="*/ 21 w 22"/>
                  <a:gd name="T29" fmla="*/ 209 h 457"/>
                  <a:gd name="T30" fmla="*/ 1 w 22"/>
                  <a:gd name="T31" fmla="*/ 0 h 457"/>
                  <a:gd name="T32" fmla="*/ 1 w 22"/>
                  <a:gd name="T33" fmla="*/ 0 h 457"/>
                  <a:gd name="T34" fmla="*/ 1 w 22"/>
                  <a:gd name="T35" fmla="*/ 0 h 457"/>
                  <a:gd name="T36" fmla="*/ 1 w 22"/>
                  <a:gd name="T37" fmla="*/ 0 h 457"/>
                  <a:gd name="T38" fmla="*/ 1 w 22"/>
                  <a:gd name="T39" fmla="*/ 0 h 457"/>
                  <a:gd name="T40" fmla="*/ 1 w 22"/>
                  <a:gd name="T41" fmla="*/ 0 h 457"/>
                  <a:gd name="T42" fmla="*/ 1 w 22"/>
                  <a:gd name="T43" fmla="*/ 0 h 457"/>
                  <a:gd name="T44" fmla="*/ 1 w 22"/>
                  <a:gd name="T45" fmla="*/ 0 h 457"/>
                  <a:gd name="T46" fmla="*/ 1 w 22"/>
                  <a:gd name="T47" fmla="*/ 0 h 457"/>
                  <a:gd name="T48" fmla="*/ 1 w 22"/>
                  <a:gd name="T49" fmla="*/ 0 h 457"/>
                  <a:gd name="T50" fmla="*/ 1 w 22"/>
                  <a:gd name="T51" fmla="*/ 0 h 457"/>
                  <a:gd name="T52" fmla="*/ 1 w 22"/>
                  <a:gd name="T53" fmla="*/ 0 h 457"/>
                  <a:gd name="T54" fmla="*/ 1 w 22"/>
                  <a:gd name="T55" fmla="*/ 0 h 457"/>
                  <a:gd name="T56" fmla="*/ 1 w 22"/>
                  <a:gd name="T57" fmla="*/ 0 h 457"/>
                  <a:gd name="T58" fmla="*/ 1 w 22"/>
                  <a:gd name="T59" fmla="*/ 0 h 457"/>
                  <a:gd name="T60" fmla="*/ 1 w 22"/>
                  <a:gd name="T61" fmla="*/ 0 h 457"/>
                  <a:gd name="T62" fmla="*/ 1 w 22"/>
                  <a:gd name="T63" fmla="*/ 0 h 457"/>
                  <a:gd name="T64" fmla="*/ 1 w 22"/>
                  <a:gd name="T65" fmla="*/ 0 h 457"/>
                  <a:gd name="T66" fmla="*/ 1 w 22"/>
                  <a:gd name="T67" fmla="*/ 0 h 457"/>
                  <a:gd name="T68" fmla="*/ 1 w 22"/>
                  <a:gd name="T69" fmla="*/ 0 h 457"/>
                  <a:gd name="T70" fmla="*/ 0 w 22"/>
                  <a:gd name="T71" fmla="*/ 0 h 457"/>
                  <a:gd name="T72" fmla="*/ 0 w 22"/>
                  <a:gd name="T73" fmla="*/ 0 h 457"/>
                  <a:gd name="T74" fmla="*/ 0 w 22"/>
                  <a:gd name="T75" fmla="*/ 0 h 457"/>
                  <a:gd name="T76" fmla="*/ 0 w 22"/>
                  <a:gd name="T77" fmla="*/ 0 h 457"/>
                  <a:gd name="T78" fmla="*/ 0 w 22"/>
                  <a:gd name="T79" fmla="*/ 0 h 457"/>
                  <a:gd name="T80" fmla="*/ 0 w 22"/>
                  <a:gd name="T81" fmla="*/ 0 h 457"/>
                  <a:gd name="T82" fmla="*/ 0 w 22"/>
                  <a:gd name="T83" fmla="*/ 0 h 457"/>
                  <a:gd name="T84" fmla="*/ 0 w 22"/>
                  <a:gd name="T85" fmla="*/ 0 h 457"/>
                  <a:gd name="T86" fmla="*/ 0 w 22"/>
                  <a:gd name="T87" fmla="*/ 0 h 457"/>
                  <a:gd name="T88" fmla="*/ 0 w 22"/>
                  <a:gd name="T89" fmla="*/ 0 h 457"/>
                  <a:gd name="T90" fmla="*/ 0 w 22"/>
                  <a:gd name="T91" fmla="*/ 0 h 457"/>
                  <a:gd name="T92" fmla="*/ 0 w 22"/>
                  <a:gd name="T93" fmla="*/ 0 h 457"/>
                  <a:gd name="T94" fmla="*/ 0 w 22"/>
                  <a:gd name="T9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457">
                    <a:moveTo>
                      <a:pt x="0" y="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1" y="454"/>
                      <a:pt x="13" y="393"/>
                      <a:pt x="19" y="307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19" y="303"/>
                      <a:pt x="19" y="298"/>
                      <a:pt x="20" y="294"/>
                    </a:cubicBezTo>
                    <a:cubicBezTo>
                      <a:pt x="20" y="283"/>
                      <a:pt x="21" y="271"/>
                      <a:pt x="21" y="259"/>
                    </a:cubicBezTo>
                    <a:cubicBezTo>
                      <a:pt x="21" y="259"/>
                      <a:pt x="21" y="259"/>
                      <a:pt x="21" y="259"/>
                    </a:cubicBezTo>
                    <a:cubicBezTo>
                      <a:pt x="21" y="249"/>
                      <a:pt x="22" y="239"/>
                      <a:pt x="22" y="228"/>
                    </a:cubicBezTo>
                    <a:cubicBezTo>
                      <a:pt x="22" y="222"/>
                      <a:pt x="21" y="215"/>
                      <a:pt x="2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1" y="96"/>
                      <a:pt x="12" y="6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46"/>
              <p:cNvSpPr>
                <a:spLocks/>
              </p:cNvSpPr>
              <p:nvPr/>
            </p:nvSpPr>
            <p:spPr bwMode="auto">
              <a:xfrm>
                <a:off x="6098144" y="2648139"/>
                <a:ext cx="214313" cy="430213"/>
              </a:xfrm>
              <a:custGeom>
                <a:avLst/>
                <a:gdLst>
                  <a:gd name="T0" fmla="*/ 0 w 91"/>
                  <a:gd name="T1" fmla="*/ 0 h 183"/>
                  <a:gd name="T2" fmla="*/ 0 w 91"/>
                  <a:gd name="T3" fmla="*/ 24 h 183"/>
                  <a:gd name="T4" fmla="*/ 0 w 91"/>
                  <a:gd name="T5" fmla="*/ 24 h 183"/>
                  <a:gd name="T6" fmla="*/ 67 w 91"/>
                  <a:gd name="T7" fmla="*/ 92 h 183"/>
                  <a:gd name="T8" fmla="*/ 67 w 91"/>
                  <a:gd name="T9" fmla="*/ 92 h 183"/>
                  <a:gd name="T10" fmla="*/ 67 w 91"/>
                  <a:gd name="T11" fmla="*/ 92 h 183"/>
                  <a:gd name="T12" fmla="*/ 67 w 91"/>
                  <a:gd name="T13" fmla="*/ 92 h 183"/>
                  <a:gd name="T14" fmla="*/ 67 w 91"/>
                  <a:gd name="T15" fmla="*/ 92 h 183"/>
                  <a:gd name="T16" fmla="*/ 0 w 91"/>
                  <a:gd name="T17" fmla="*/ 159 h 183"/>
                  <a:gd name="T18" fmla="*/ 0 w 91"/>
                  <a:gd name="T19" fmla="*/ 183 h 183"/>
                  <a:gd name="T20" fmla="*/ 91 w 91"/>
                  <a:gd name="T21" fmla="*/ 92 h 183"/>
                  <a:gd name="T22" fmla="*/ 0 w 91"/>
                  <a:gd name="T2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183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7" y="24"/>
                      <a:pt x="67" y="54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129"/>
                      <a:pt x="37" y="159"/>
                      <a:pt x="0" y="159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50" y="183"/>
                      <a:pt x="91" y="142"/>
                      <a:pt x="91" y="92"/>
                    </a:cubicBezTo>
                    <a:cubicBezTo>
                      <a:pt x="91" y="41"/>
                      <a:pt x="50" y="0"/>
                      <a:pt x="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47"/>
              <p:cNvSpPr>
                <a:spLocks/>
              </p:cNvSpPr>
              <p:nvPr/>
            </p:nvSpPr>
            <p:spPr bwMode="auto">
              <a:xfrm>
                <a:off x="6098144" y="2703701"/>
                <a:ext cx="157163" cy="319088"/>
              </a:xfrm>
              <a:custGeom>
                <a:avLst/>
                <a:gdLst>
                  <a:gd name="T0" fmla="*/ 0 w 67"/>
                  <a:gd name="T1" fmla="*/ 0 h 135"/>
                  <a:gd name="T2" fmla="*/ 0 w 67"/>
                  <a:gd name="T3" fmla="*/ 135 h 135"/>
                  <a:gd name="T4" fmla="*/ 67 w 67"/>
                  <a:gd name="T5" fmla="*/ 68 h 135"/>
                  <a:gd name="T6" fmla="*/ 0 w 67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35">
                    <a:moveTo>
                      <a:pt x="0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37" y="135"/>
                      <a:pt x="67" y="105"/>
                      <a:pt x="67" y="68"/>
                    </a:cubicBezTo>
                    <a:cubicBezTo>
                      <a:pt x="67" y="30"/>
                      <a:pt x="37" y="0"/>
                      <a:pt x="0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10" name="Oval 117"/>
          <p:cNvSpPr/>
          <p:nvPr/>
        </p:nvSpPr>
        <p:spPr bwMode="auto">
          <a:xfrm>
            <a:off x="2323097" y="1809487"/>
            <a:ext cx="391618" cy="4112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3" name="Rectangle 120"/>
          <p:cNvSpPr/>
          <p:nvPr/>
        </p:nvSpPr>
        <p:spPr>
          <a:xfrm>
            <a:off x="2807947" y="1824052"/>
            <a:ext cx="1210588" cy="3877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高</a:t>
            </a:r>
            <a:r>
              <a:rPr lang="zh-TW" altLang="en-US" sz="1600" b="1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級</a:t>
            </a:r>
            <a:r>
              <a:rPr lang="zh-TW" altLang="en-US" sz="1600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工程師</a:t>
            </a:r>
            <a:endParaRPr lang="en-US" sz="1600" b="1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</p:txBody>
      </p:sp>
      <p:sp>
        <p:nvSpPr>
          <p:cNvPr id="79" name="圓角矩形 78"/>
          <p:cNvSpPr/>
          <p:nvPr/>
        </p:nvSpPr>
        <p:spPr>
          <a:xfrm>
            <a:off x="2182761" y="1239534"/>
            <a:ext cx="1902140" cy="3140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圓角矩形 79"/>
          <p:cNvSpPr/>
          <p:nvPr/>
        </p:nvSpPr>
        <p:spPr>
          <a:xfrm>
            <a:off x="4297950" y="1239533"/>
            <a:ext cx="1452716" cy="3140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</a:p>
        </p:txBody>
      </p:sp>
      <p:sp>
        <p:nvSpPr>
          <p:cNvPr id="81" name="圓角矩形 80"/>
          <p:cNvSpPr/>
          <p:nvPr/>
        </p:nvSpPr>
        <p:spPr>
          <a:xfrm>
            <a:off x="5960082" y="1239532"/>
            <a:ext cx="2593368" cy="3140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福利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獎金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Rectangle 132"/>
          <p:cNvSpPr/>
          <p:nvPr/>
        </p:nvSpPr>
        <p:spPr>
          <a:xfrm flipH="1">
            <a:off x="2259003" y="2292191"/>
            <a:ext cx="1872629" cy="3877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月薪：</a:t>
            </a:r>
            <a:r>
              <a:rPr lang="en-US" altLang="zh-TW" sz="1600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45,000</a:t>
            </a:r>
            <a:r>
              <a:rPr lang="zh-TW" altLang="en-US" sz="1600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元起</a:t>
            </a:r>
            <a:endParaRPr lang="en-US" sz="1600" b="1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</p:txBody>
      </p:sp>
      <p:sp>
        <p:nvSpPr>
          <p:cNvPr id="85" name="Freeform 41"/>
          <p:cNvSpPr/>
          <p:nvPr/>
        </p:nvSpPr>
        <p:spPr bwMode="auto">
          <a:xfrm>
            <a:off x="2460003" y="1913753"/>
            <a:ext cx="132556" cy="223414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86" name="Freeform 41"/>
          <p:cNvSpPr/>
          <p:nvPr/>
        </p:nvSpPr>
        <p:spPr bwMode="auto">
          <a:xfrm>
            <a:off x="2460003" y="2990636"/>
            <a:ext cx="132556" cy="223414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383675" y="1776159"/>
            <a:ext cx="391618" cy="411256"/>
            <a:chOff x="6832557" y="2309469"/>
            <a:chExt cx="391618" cy="411256"/>
          </a:xfrm>
        </p:grpSpPr>
        <p:sp>
          <p:nvSpPr>
            <p:cNvPr id="17" name="Oval 125"/>
            <p:cNvSpPr/>
            <p:nvPr/>
          </p:nvSpPr>
          <p:spPr bwMode="auto">
            <a:xfrm flipH="1">
              <a:off x="6832557" y="2309469"/>
              <a:ext cx="391618" cy="4112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87" name="Freeform 57"/>
            <p:cNvSpPr>
              <a:spLocks noEditPoints="1"/>
            </p:cNvSpPr>
            <p:nvPr/>
          </p:nvSpPr>
          <p:spPr bwMode="auto">
            <a:xfrm>
              <a:off x="6906816" y="2368704"/>
              <a:ext cx="254554" cy="276299"/>
            </a:xfrm>
            <a:custGeom>
              <a:avLst/>
              <a:gdLst>
                <a:gd name="T0" fmla="*/ 46 w 93"/>
                <a:gd name="T1" fmla="*/ 0 h 93"/>
                <a:gd name="T2" fmla="*/ 0 w 93"/>
                <a:gd name="T3" fmla="*/ 47 h 93"/>
                <a:gd name="T4" fmla="*/ 46 w 93"/>
                <a:gd name="T5" fmla="*/ 93 h 93"/>
                <a:gd name="T6" fmla="*/ 93 w 93"/>
                <a:gd name="T7" fmla="*/ 47 h 93"/>
                <a:gd name="T8" fmla="*/ 46 w 93"/>
                <a:gd name="T9" fmla="*/ 0 h 93"/>
                <a:gd name="T10" fmla="*/ 46 w 93"/>
                <a:gd name="T11" fmla="*/ 88 h 93"/>
                <a:gd name="T12" fmla="*/ 5 w 93"/>
                <a:gd name="T13" fmla="*/ 47 h 93"/>
                <a:gd name="T14" fmla="*/ 45 w 93"/>
                <a:gd name="T15" fmla="*/ 6 h 93"/>
                <a:gd name="T16" fmla="*/ 43 w 93"/>
                <a:gd name="T17" fmla="*/ 10 h 93"/>
                <a:gd name="T18" fmla="*/ 42 w 93"/>
                <a:gd name="T19" fmla="*/ 12 h 93"/>
                <a:gd name="T20" fmla="*/ 38 w 93"/>
                <a:gd name="T21" fmla="*/ 19 h 93"/>
                <a:gd name="T22" fmla="*/ 43 w 93"/>
                <a:gd name="T23" fmla="*/ 19 h 93"/>
                <a:gd name="T24" fmla="*/ 43 w 93"/>
                <a:gd name="T25" fmla="*/ 45 h 93"/>
                <a:gd name="T26" fmla="*/ 40 w 93"/>
                <a:gd name="T27" fmla="*/ 50 h 93"/>
                <a:gd name="T28" fmla="*/ 45 w 93"/>
                <a:gd name="T29" fmla="*/ 55 h 93"/>
                <a:gd name="T30" fmla="*/ 50 w 93"/>
                <a:gd name="T31" fmla="*/ 52 h 93"/>
                <a:gd name="T32" fmla="*/ 76 w 93"/>
                <a:gd name="T33" fmla="*/ 52 h 93"/>
                <a:gd name="T34" fmla="*/ 76 w 93"/>
                <a:gd name="T35" fmla="*/ 58 h 93"/>
                <a:gd name="T36" fmla="*/ 83 w 93"/>
                <a:gd name="T37" fmla="*/ 54 h 93"/>
                <a:gd name="T38" fmla="*/ 87 w 93"/>
                <a:gd name="T39" fmla="*/ 51 h 93"/>
                <a:gd name="T40" fmla="*/ 46 w 93"/>
                <a:gd name="T41" fmla="*/ 88 h 93"/>
                <a:gd name="T42" fmla="*/ 85 w 93"/>
                <a:gd name="T43" fmla="*/ 47 h 93"/>
                <a:gd name="T44" fmla="*/ 83 w 93"/>
                <a:gd name="T45" fmla="*/ 46 h 93"/>
                <a:gd name="T46" fmla="*/ 76 w 93"/>
                <a:gd name="T47" fmla="*/ 42 h 93"/>
                <a:gd name="T48" fmla="*/ 76 w 93"/>
                <a:gd name="T49" fmla="*/ 47 h 93"/>
                <a:gd name="T50" fmla="*/ 50 w 93"/>
                <a:gd name="T51" fmla="*/ 47 h 93"/>
                <a:gd name="T52" fmla="*/ 48 w 93"/>
                <a:gd name="T53" fmla="*/ 46 h 93"/>
                <a:gd name="T54" fmla="*/ 48 w 93"/>
                <a:gd name="T55" fmla="*/ 19 h 93"/>
                <a:gd name="T56" fmla="*/ 53 w 93"/>
                <a:gd name="T57" fmla="*/ 19 h 93"/>
                <a:gd name="T58" fmla="*/ 49 w 93"/>
                <a:gd name="T59" fmla="*/ 12 h 93"/>
                <a:gd name="T60" fmla="*/ 46 w 93"/>
                <a:gd name="T61" fmla="*/ 6 h 93"/>
                <a:gd name="T62" fmla="*/ 46 w 93"/>
                <a:gd name="T63" fmla="*/ 6 h 93"/>
                <a:gd name="T64" fmla="*/ 87 w 93"/>
                <a:gd name="T65" fmla="*/ 47 h 93"/>
                <a:gd name="T66" fmla="*/ 87 w 93"/>
                <a:gd name="T67" fmla="*/ 48 h 93"/>
                <a:gd name="T68" fmla="*/ 85 w 93"/>
                <a:gd name="T69" fmla="*/ 47 h 93"/>
                <a:gd name="T70" fmla="*/ 45 w 93"/>
                <a:gd name="T71" fmla="*/ 76 h 93"/>
                <a:gd name="T72" fmla="*/ 40 w 93"/>
                <a:gd name="T73" fmla="*/ 81 h 93"/>
                <a:gd name="T74" fmla="*/ 45 w 93"/>
                <a:gd name="T75" fmla="*/ 86 h 93"/>
                <a:gd name="T76" fmla="*/ 51 w 93"/>
                <a:gd name="T77" fmla="*/ 81 h 93"/>
                <a:gd name="T78" fmla="*/ 45 w 93"/>
                <a:gd name="T79" fmla="*/ 76 h 93"/>
                <a:gd name="T80" fmla="*/ 14 w 93"/>
                <a:gd name="T81" fmla="*/ 45 h 93"/>
                <a:gd name="T82" fmla="*/ 9 w 93"/>
                <a:gd name="T83" fmla="*/ 50 h 93"/>
                <a:gd name="T84" fmla="*/ 14 w 93"/>
                <a:gd name="T85" fmla="*/ 55 h 93"/>
                <a:gd name="T86" fmla="*/ 19 w 93"/>
                <a:gd name="T87" fmla="*/ 50 h 93"/>
                <a:gd name="T88" fmla="*/ 14 w 93"/>
                <a:gd name="T89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3"/>
                    <a:pt x="46" y="93"/>
                  </a:cubicBezTo>
                  <a:cubicBezTo>
                    <a:pt x="72" y="93"/>
                    <a:pt x="93" y="73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lose/>
                  <a:moveTo>
                    <a:pt x="46" y="88"/>
                  </a:moveTo>
                  <a:cubicBezTo>
                    <a:pt x="24" y="88"/>
                    <a:pt x="6" y="70"/>
                    <a:pt x="5" y="47"/>
                  </a:cubicBezTo>
                  <a:cubicBezTo>
                    <a:pt x="6" y="25"/>
                    <a:pt x="23" y="7"/>
                    <a:pt x="45" y="6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1" y="46"/>
                    <a:pt x="40" y="48"/>
                    <a:pt x="40" y="50"/>
                  </a:cubicBezTo>
                  <a:cubicBezTo>
                    <a:pt x="40" y="53"/>
                    <a:pt x="42" y="55"/>
                    <a:pt x="45" y="55"/>
                  </a:cubicBezTo>
                  <a:cubicBezTo>
                    <a:pt x="47" y="55"/>
                    <a:pt x="49" y="54"/>
                    <a:pt x="50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5" y="72"/>
                    <a:pt x="68" y="88"/>
                    <a:pt x="46" y="88"/>
                  </a:cubicBezTo>
                  <a:close/>
                  <a:moveTo>
                    <a:pt x="85" y="47"/>
                  </a:moveTo>
                  <a:cubicBezTo>
                    <a:pt x="83" y="46"/>
                    <a:pt x="83" y="46"/>
                    <a:pt x="83" y="46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69" y="6"/>
                    <a:pt x="87" y="24"/>
                    <a:pt x="87" y="47"/>
                  </a:cubicBezTo>
                  <a:cubicBezTo>
                    <a:pt x="87" y="47"/>
                    <a:pt x="87" y="48"/>
                    <a:pt x="87" y="48"/>
                  </a:cubicBezTo>
                  <a:lnTo>
                    <a:pt x="85" y="47"/>
                  </a:lnTo>
                  <a:close/>
                  <a:moveTo>
                    <a:pt x="45" y="76"/>
                  </a:moveTo>
                  <a:cubicBezTo>
                    <a:pt x="43" y="76"/>
                    <a:pt x="40" y="78"/>
                    <a:pt x="40" y="81"/>
                  </a:cubicBezTo>
                  <a:cubicBezTo>
                    <a:pt x="40" y="84"/>
                    <a:pt x="43" y="86"/>
                    <a:pt x="45" y="86"/>
                  </a:cubicBezTo>
                  <a:cubicBezTo>
                    <a:pt x="48" y="86"/>
                    <a:pt x="51" y="84"/>
                    <a:pt x="51" y="81"/>
                  </a:cubicBezTo>
                  <a:cubicBezTo>
                    <a:pt x="51" y="78"/>
                    <a:pt x="48" y="76"/>
                    <a:pt x="45" y="76"/>
                  </a:cubicBezTo>
                  <a:close/>
                  <a:moveTo>
                    <a:pt x="14" y="45"/>
                  </a:moveTo>
                  <a:cubicBezTo>
                    <a:pt x="11" y="45"/>
                    <a:pt x="9" y="47"/>
                    <a:pt x="9" y="50"/>
                  </a:cubicBezTo>
                  <a:cubicBezTo>
                    <a:pt x="9" y="53"/>
                    <a:pt x="11" y="55"/>
                    <a:pt x="14" y="55"/>
                  </a:cubicBezTo>
                  <a:cubicBezTo>
                    <a:pt x="17" y="55"/>
                    <a:pt x="19" y="53"/>
                    <a:pt x="19" y="50"/>
                  </a:cubicBezTo>
                  <a:cubicBezTo>
                    <a:pt x="19" y="47"/>
                    <a:pt x="17" y="45"/>
                    <a:pt x="14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88" name="Rectangle 120"/>
          <p:cNvSpPr/>
          <p:nvPr/>
        </p:nvSpPr>
        <p:spPr>
          <a:xfrm>
            <a:off x="4826258" y="1824052"/>
            <a:ext cx="800219" cy="360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常</a:t>
            </a:r>
            <a:r>
              <a:rPr lang="zh-TW" altLang="en-US" sz="1600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日班</a:t>
            </a:r>
            <a:endParaRPr lang="en-US" altLang="zh-TW" sz="1600" b="1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</p:txBody>
      </p:sp>
      <p:sp>
        <p:nvSpPr>
          <p:cNvPr id="89" name="Rectangle 132"/>
          <p:cNvSpPr/>
          <p:nvPr/>
        </p:nvSpPr>
        <p:spPr>
          <a:xfrm flipH="1">
            <a:off x="4427737" y="2208218"/>
            <a:ext cx="1569660" cy="167212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週一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~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週五上班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週休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二日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09:00-18:00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每日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8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小時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146757" y="1776159"/>
            <a:ext cx="391618" cy="411256"/>
            <a:chOff x="6832557" y="3379269"/>
            <a:chExt cx="391618" cy="411256"/>
          </a:xfrm>
        </p:grpSpPr>
        <p:sp>
          <p:nvSpPr>
            <p:cNvPr id="23" name="Oval 133"/>
            <p:cNvSpPr/>
            <p:nvPr/>
          </p:nvSpPr>
          <p:spPr bwMode="auto">
            <a:xfrm flipH="1">
              <a:off x="6832557" y="3379269"/>
              <a:ext cx="391618" cy="4112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90" name="Freeform 74"/>
            <p:cNvSpPr>
              <a:spLocks noEditPoints="1"/>
            </p:cNvSpPr>
            <p:nvPr/>
          </p:nvSpPr>
          <p:spPr bwMode="auto">
            <a:xfrm>
              <a:off x="6902487" y="3450902"/>
              <a:ext cx="244408" cy="228126"/>
            </a:xfrm>
            <a:custGeom>
              <a:avLst/>
              <a:gdLst>
                <a:gd name="T0" fmla="*/ 39 w 81"/>
                <a:gd name="T1" fmla="*/ 35 h 67"/>
                <a:gd name="T2" fmla="*/ 37 w 81"/>
                <a:gd name="T3" fmla="*/ 28 h 67"/>
                <a:gd name="T4" fmla="*/ 41 w 81"/>
                <a:gd name="T5" fmla="*/ 43 h 67"/>
                <a:gd name="T6" fmla="*/ 44 w 81"/>
                <a:gd name="T7" fmla="*/ 51 h 67"/>
                <a:gd name="T8" fmla="*/ 44 w 81"/>
                <a:gd name="T9" fmla="*/ 46 h 67"/>
                <a:gd name="T10" fmla="*/ 64 w 81"/>
                <a:gd name="T11" fmla="*/ 13 h 67"/>
                <a:gd name="T12" fmla="*/ 62 w 81"/>
                <a:gd name="T13" fmla="*/ 17 h 67"/>
                <a:gd name="T14" fmla="*/ 56 w 81"/>
                <a:gd name="T15" fmla="*/ 17 h 67"/>
                <a:gd name="T16" fmla="*/ 55 w 81"/>
                <a:gd name="T17" fmla="*/ 13 h 67"/>
                <a:gd name="T18" fmla="*/ 25 w 81"/>
                <a:gd name="T19" fmla="*/ 17 h 67"/>
                <a:gd name="T20" fmla="*/ 19 w 81"/>
                <a:gd name="T21" fmla="*/ 17 h 67"/>
                <a:gd name="T22" fmla="*/ 19 w 81"/>
                <a:gd name="T23" fmla="*/ 13 h 67"/>
                <a:gd name="T24" fmla="*/ 0 w 81"/>
                <a:gd name="T25" fmla="*/ 30 h 67"/>
                <a:gd name="T26" fmla="*/ 17 w 81"/>
                <a:gd name="T27" fmla="*/ 67 h 67"/>
                <a:gd name="T28" fmla="*/ 81 w 81"/>
                <a:gd name="T29" fmla="*/ 50 h 67"/>
                <a:gd name="T30" fmla="*/ 64 w 81"/>
                <a:gd name="T31" fmla="*/ 13 h 67"/>
                <a:gd name="T32" fmla="*/ 41 w 81"/>
                <a:gd name="T33" fmla="*/ 54 h 67"/>
                <a:gd name="T34" fmla="*/ 39 w 81"/>
                <a:gd name="T35" fmla="*/ 57 h 67"/>
                <a:gd name="T36" fmla="*/ 32 w 81"/>
                <a:gd name="T37" fmla="*/ 51 h 67"/>
                <a:gd name="T38" fmla="*/ 33 w 81"/>
                <a:gd name="T39" fmla="*/ 45 h 67"/>
                <a:gd name="T40" fmla="*/ 39 w 81"/>
                <a:gd name="T41" fmla="*/ 42 h 67"/>
                <a:gd name="T42" fmla="*/ 32 w 81"/>
                <a:gd name="T43" fmla="*/ 33 h 67"/>
                <a:gd name="T44" fmla="*/ 39 w 81"/>
                <a:gd name="T45" fmla="*/ 25 h 67"/>
                <a:gd name="T46" fmla="*/ 41 w 81"/>
                <a:gd name="T47" fmla="*/ 23 h 67"/>
                <a:gd name="T48" fmla="*/ 48 w 81"/>
                <a:gd name="T49" fmla="*/ 28 h 67"/>
                <a:gd name="T50" fmla="*/ 46 w 81"/>
                <a:gd name="T51" fmla="*/ 34 h 67"/>
                <a:gd name="T52" fmla="*/ 41 w 81"/>
                <a:gd name="T53" fmla="*/ 27 h 67"/>
                <a:gd name="T54" fmla="*/ 48 w 81"/>
                <a:gd name="T55" fmla="*/ 42 h 67"/>
                <a:gd name="T56" fmla="*/ 47 w 81"/>
                <a:gd name="T57" fmla="*/ 52 h 67"/>
                <a:gd name="T58" fmla="*/ 34 w 81"/>
                <a:gd name="T59" fmla="*/ 3 h 67"/>
                <a:gd name="T60" fmla="*/ 56 w 81"/>
                <a:gd name="T61" fmla="*/ 13 h 67"/>
                <a:gd name="T62" fmla="*/ 61 w 81"/>
                <a:gd name="T63" fmla="*/ 16 h 67"/>
                <a:gd name="T64" fmla="*/ 50 w 81"/>
                <a:gd name="T65" fmla="*/ 0 h 67"/>
                <a:gd name="T66" fmla="*/ 20 w 81"/>
                <a:gd name="T67" fmla="*/ 13 h 67"/>
                <a:gd name="T68" fmla="*/ 24 w 81"/>
                <a:gd name="T6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67">
                  <a:moveTo>
                    <a:pt x="35" y="30"/>
                  </a:moveTo>
                  <a:cubicBezTo>
                    <a:pt x="35" y="32"/>
                    <a:pt x="37" y="33"/>
                    <a:pt x="39" y="3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7" y="27"/>
                    <a:pt x="37" y="28"/>
                  </a:cubicBezTo>
                  <a:cubicBezTo>
                    <a:pt x="36" y="29"/>
                    <a:pt x="35" y="29"/>
                    <a:pt x="35" y="30"/>
                  </a:cubicBezTo>
                  <a:close/>
                  <a:moveTo>
                    <a:pt x="41" y="43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3" y="52"/>
                    <a:pt x="44" y="51"/>
                  </a:cubicBezTo>
                  <a:cubicBezTo>
                    <a:pt x="45" y="50"/>
                    <a:pt x="45" y="49"/>
                    <a:pt x="45" y="48"/>
                  </a:cubicBezTo>
                  <a:cubicBezTo>
                    <a:pt x="45" y="47"/>
                    <a:pt x="45" y="47"/>
                    <a:pt x="44" y="46"/>
                  </a:cubicBezTo>
                  <a:cubicBezTo>
                    <a:pt x="44" y="45"/>
                    <a:pt x="43" y="44"/>
                    <a:pt x="41" y="43"/>
                  </a:cubicBezTo>
                  <a:close/>
                  <a:moveTo>
                    <a:pt x="64" y="13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4"/>
                    <a:pt x="62" y="15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5"/>
                    <a:pt x="56" y="14"/>
                    <a:pt x="5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4"/>
                    <a:pt x="19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0" y="2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8" y="67"/>
                    <a:pt x="17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3" y="67"/>
                    <a:pt x="81" y="59"/>
                    <a:pt x="81" y="5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0"/>
                    <a:pt x="73" y="13"/>
                    <a:pt x="64" y="13"/>
                  </a:cubicBezTo>
                  <a:close/>
                  <a:moveTo>
                    <a:pt x="47" y="52"/>
                  </a:moveTo>
                  <a:cubicBezTo>
                    <a:pt x="45" y="53"/>
                    <a:pt x="43" y="54"/>
                    <a:pt x="41" y="54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4"/>
                    <a:pt x="34" y="53"/>
                    <a:pt x="32" y="51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50"/>
                    <a:pt x="36" y="52"/>
                    <a:pt x="39" y="5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6" y="40"/>
                    <a:pt x="34" y="38"/>
                    <a:pt x="33" y="37"/>
                  </a:cubicBezTo>
                  <a:cubicBezTo>
                    <a:pt x="32" y="36"/>
                    <a:pt x="32" y="34"/>
                    <a:pt x="32" y="33"/>
                  </a:cubicBezTo>
                  <a:cubicBezTo>
                    <a:pt x="32" y="31"/>
                    <a:pt x="33" y="29"/>
                    <a:pt x="34" y="28"/>
                  </a:cubicBezTo>
                  <a:cubicBezTo>
                    <a:pt x="36" y="26"/>
                    <a:pt x="37" y="26"/>
                    <a:pt x="39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4" y="26"/>
                    <a:pt x="46" y="26"/>
                    <a:pt x="48" y="28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1"/>
                    <a:pt x="46" y="30"/>
                    <a:pt x="45" y="29"/>
                  </a:cubicBezTo>
                  <a:cubicBezTo>
                    <a:pt x="44" y="27"/>
                    <a:pt x="42" y="27"/>
                    <a:pt x="41" y="2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8"/>
                    <a:pt x="47" y="40"/>
                    <a:pt x="48" y="42"/>
                  </a:cubicBezTo>
                  <a:cubicBezTo>
                    <a:pt x="49" y="43"/>
                    <a:pt x="49" y="45"/>
                    <a:pt x="49" y="47"/>
                  </a:cubicBezTo>
                  <a:cubicBezTo>
                    <a:pt x="49" y="49"/>
                    <a:pt x="49" y="50"/>
                    <a:pt x="47" y="52"/>
                  </a:cubicBezTo>
                  <a:close/>
                  <a:moveTo>
                    <a:pt x="25" y="13"/>
                  </a:moveTo>
                  <a:cubicBezTo>
                    <a:pt x="26" y="7"/>
                    <a:pt x="29" y="3"/>
                    <a:pt x="34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3"/>
                    <a:pt x="55" y="7"/>
                    <a:pt x="56" y="13"/>
                  </a:cubicBezTo>
                  <a:cubicBezTo>
                    <a:pt x="57" y="14"/>
                    <a:pt x="57" y="15"/>
                    <a:pt x="57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4"/>
                    <a:pt x="61" y="13"/>
                  </a:cubicBezTo>
                  <a:cubicBezTo>
                    <a:pt x="59" y="5"/>
                    <a:pt x="55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2" y="5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91" name="Rectangle 120"/>
          <p:cNvSpPr/>
          <p:nvPr/>
        </p:nvSpPr>
        <p:spPr>
          <a:xfrm>
            <a:off x="6599630" y="1776427"/>
            <a:ext cx="1972870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三節獎金</a:t>
            </a:r>
            <a:r>
              <a:rPr lang="en-US" altLang="zh-TW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/</a:t>
            </a:r>
            <a:r>
              <a:rPr lang="zh-TW" altLang="en-US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禮券</a:t>
            </a:r>
            <a:endParaRPr lang="en-US" altLang="zh-TW" sz="1600" b="1" dirty="0" smtClean="0">
              <a:solidFill>
                <a:srgbClr val="151F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TW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(</a:t>
            </a:r>
            <a:r>
              <a:rPr lang="zh-TW" altLang="en-US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中秋、端午、春節</a:t>
            </a:r>
            <a:r>
              <a:rPr lang="en-US" altLang="zh-TW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季獎金</a:t>
            </a:r>
            <a:endParaRPr lang="en-US" altLang="zh-TW" sz="1600" b="1" dirty="0" smtClean="0">
              <a:solidFill>
                <a:srgbClr val="151F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年度分紅</a:t>
            </a:r>
            <a:endParaRPr lang="en-US" altLang="zh-TW" sz="1600" b="1" dirty="0" smtClean="0">
              <a:solidFill>
                <a:srgbClr val="151F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zh-TW" altLang="en-US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年度調薪</a:t>
            </a:r>
            <a:endParaRPr lang="en-US" altLang="zh-TW" sz="1600" b="1" dirty="0" smtClean="0">
              <a:solidFill>
                <a:srgbClr val="151F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TW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(</a:t>
            </a:r>
            <a:r>
              <a:rPr lang="zh-TW" altLang="en-US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以上獎金發放視公司營運狀況而定</a:t>
            </a:r>
            <a:r>
              <a:rPr lang="en-US" altLang="zh-TW" sz="1600" b="1" dirty="0" smtClean="0">
                <a:solidFill>
                  <a:srgbClr val="151F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)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519915" y="4019908"/>
            <a:ext cx="2866898" cy="912581"/>
          </a:xfrm>
          <a:prstGeom prst="roundRect">
            <a:avLst/>
          </a:prstGeom>
          <a:solidFill>
            <a:srgbClr val="FFFFCC"/>
          </a:solidFill>
          <a:ln>
            <a:solidFill>
              <a:srgbClr val="151F2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生日禮券、三節禮券、聚餐補助</a:t>
            </a:r>
            <a:endParaRPr lang="en-US" altLang="zh-TW" sz="14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旅遊補助、婚喪喜慶補助、健檢</a:t>
            </a:r>
            <a:endParaRPr lang="en-US" altLang="zh-TW" sz="14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停車場、特約廠商</a:t>
            </a:r>
            <a:r>
              <a:rPr lang="en-US" altLang="zh-TW" sz="14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4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TW" altLang="en-US" sz="1400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4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研發替代役流程</a:t>
            </a:r>
            <a:endParaRPr lang="zh-TW" altLang="en-US" dirty="0"/>
          </a:p>
        </p:txBody>
      </p:sp>
      <p:grpSp>
        <p:nvGrpSpPr>
          <p:cNvPr id="4" name="组合 282"/>
          <p:cNvGrpSpPr/>
          <p:nvPr/>
        </p:nvGrpSpPr>
        <p:grpSpPr>
          <a:xfrm>
            <a:off x="731990" y="1314741"/>
            <a:ext cx="7680021" cy="3127993"/>
            <a:chOff x="983432" y="1574793"/>
            <a:chExt cx="10321273" cy="4158463"/>
          </a:xfrm>
        </p:grpSpPr>
        <p:grpSp>
          <p:nvGrpSpPr>
            <p:cNvPr id="5" name="组合 292"/>
            <p:cNvGrpSpPr/>
            <p:nvPr/>
          </p:nvGrpSpPr>
          <p:grpSpPr>
            <a:xfrm>
              <a:off x="983432" y="1664804"/>
              <a:ext cx="10321273" cy="4068452"/>
              <a:chOff x="2927648" y="-63388"/>
              <a:chExt cx="10321273" cy="4068452"/>
            </a:xfrm>
          </p:grpSpPr>
          <p:grpSp>
            <p:nvGrpSpPr>
              <p:cNvPr id="8" name="组合 295"/>
              <p:cNvGrpSpPr/>
              <p:nvPr/>
            </p:nvGrpSpPr>
            <p:grpSpPr>
              <a:xfrm>
                <a:off x="2927648" y="-63388"/>
                <a:ext cx="10321273" cy="4068452"/>
                <a:chOff x="2819634" y="1232756"/>
                <a:chExt cx="10321273" cy="4068452"/>
              </a:xfrm>
            </p:grpSpPr>
            <p:grpSp>
              <p:nvGrpSpPr>
                <p:cNvPr id="10" name="组合 297"/>
                <p:cNvGrpSpPr/>
                <p:nvPr/>
              </p:nvGrpSpPr>
              <p:grpSpPr>
                <a:xfrm>
                  <a:off x="2819634" y="1232756"/>
                  <a:ext cx="10321273" cy="4068452"/>
                  <a:chOff x="4907867" y="728700"/>
                  <a:chExt cx="10321273" cy="4068452"/>
                </a:xfrm>
              </p:grpSpPr>
              <p:grpSp>
                <p:nvGrpSpPr>
                  <p:cNvPr id="18" name="组合 305"/>
                  <p:cNvGrpSpPr/>
                  <p:nvPr/>
                </p:nvGrpSpPr>
                <p:grpSpPr>
                  <a:xfrm>
                    <a:off x="4907867" y="728700"/>
                    <a:ext cx="10321273" cy="4068452"/>
                    <a:chOff x="4799856" y="-351420"/>
                    <a:chExt cx="10321273" cy="4068452"/>
                  </a:xfrm>
                </p:grpSpPr>
                <p:sp>
                  <p:nvSpPr>
                    <p:cNvPr id="23" name="弧形 22"/>
                    <p:cNvSpPr/>
                    <p:nvPr/>
                  </p:nvSpPr>
                  <p:spPr>
                    <a:xfrm>
                      <a:off x="6168008" y="1196752"/>
                      <a:ext cx="1008112" cy="1008112"/>
                    </a:xfrm>
                    <a:prstGeom prst="arc">
                      <a:avLst>
                        <a:gd name="adj1" fmla="val 16066760"/>
                        <a:gd name="adj2" fmla="val 0"/>
                      </a:avLst>
                    </a:prstGeom>
                    <a:ln w="38100">
                      <a:solidFill>
                        <a:srgbClr val="F9CB0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24" name="弧形 23"/>
                    <p:cNvSpPr/>
                    <p:nvPr/>
                  </p:nvSpPr>
                  <p:spPr>
                    <a:xfrm rot="10800000"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E0383F"/>
                      </a:solidFill>
                      <a:prstDash val="sysDot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5" name="直接连接符 312"/>
                    <p:cNvCxnSpPr>
                      <a:stCxn id="24" idx="2"/>
                      <a:endCxn id="26" idx="6"/>
                    </p:cNvCxnSpPr>
                    <p:nvPr/>
                  </p:nvCxnSpPr>
                  <p:spPr>
                    <a:xfrm flipH="1">
                      <a:off x="5303912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E0383F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椭圆 313"/>
                    <p:cNvSpPr/>
                    <p:nvPr/>
                  </p:nvSpPr>
                  <p:spPr>
                    <a:xfrm>
                      <a:off x="4799856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E3374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" name="弧形 26"/>
                    <p:cNvSpPr/>
                    <p:nvPr/>
                  </p:nvSpPr>
                  <p:spPr>
                    <a:xfrm>
                      <a:off x="12708860" y="1196752"/>
                      <a:ext cx="1008112" cy="1008112"/>
                    </a:xfrm>
                    <a:prstGeom prst="arc">
                      <a:avLst>
                        <a:gd name="adj1" fmla="val 16070138"/>
                        <a:gd name="adj2" fmla="val 0"/>
                      </a:avLst>
                    </a:prstGeom>
                    <a:ln w="38100">
                      <a:solidFill>
                        <a:srgbClr val="77849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" name="弧形 27"/>
                    <p:cNvSpPr/>
                    <p:nvPr/>
                  </p:nvSpPr>
                  <p:spPr>
                    <a:xfrm rot="10800000">
                      <a:off x="12708860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3ABA9B"/>
                      </a:solidFill>
                      <a:prstDash val="sysDot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9" name="直接连接符 316"/>
                    <p:cNvCxnSpPr>
                      <a:stCxn id="28" idx="2"/>
                      <a:endCxn id="30" idx="6"/>
                    </p:cNvCxnSpPr>
                    <p:nvPr/>
                  </p:nvCxnSpPr>
                  <p:spPr>
                    <a:xfrm flipH="1">
                      <a:off x="11844764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3ABA9B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椭圆 317"/>
                    <p:cNvSpPr/>
                    <p:nvPr/>
                  </p:nvSpPr>
                  <p:spPr>
                    <a:xfrm>
                      <a:off x="11340708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80B5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1" name="椭圆 318"/>
                    <p:cNvSpPr/>
                    <p:nvPr/>
                  </p:nvSpPr>
                  <p:spPr>
                    <a:xfrm>
                      <a:off x="14617073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788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2" name="椭圆 319"/>
                    <p:cNvSpPr/>
                    <p:nvPr/>
                  </p:nvSpPr>
                  <p:spPr>
                    <a:xfrm>
                      <a:off x="6420035" y="-351420"/>
                      <a:ext cx="504056" cy="504056"/>
                    </a:xfrm>
                    <a:prstGeom prst="ellipse">
                      <a:avLst/>
                    </a:prstGeom>
                    <a:solidFill>
                      <a:srgbClr val="FBC31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3" name="椭圆 320"/>
                    <p:cNvSpPr/>
                    <p:nvPr/>
                  </p:nvSpPr>
                  <p:spPr>
                    <a:xfrm>
                      <a:off x="12960888" y="-351420"/>
                      <a:ext cx="504056" cy="504056"/>
                    </a:xfrm>
                    <a:prstGeom prst="ellipse">
                      <a:avLst/>
                    </a:prstGeom>
                    <a:solidFill>
                      <a:srgbClr val="77849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4" name="椭圆 321"/>
                    <p:cNvSpPr/>
                    <p:nvPr/>
                  </p:nvSpPr>
                  <p:spPr>
                    <a:xfrm>
                      <a:off x="9696400" y="3212976"/>
                      <a:ext cx="504056" cy="504056"/>
                    </a:xfrm>
                    <a:prstGeom prst="ellipse">
                      <a:avLst/>
                    </a:prstGeom>
                    <a:solidFill>
                      <a:srgbClr val="3BBAD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19" name="直接连接符 306"/>
                  <p:cNvCxnSpPr/>
                  <p:nvPr/>
                </p:nvCxnSpPr>
                <p:spPr>
                  <a:xfrm flipV="1">
                    <a:off x="6780075" y="1412776"/>
                    <a:ext cx="0" cy="864096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307"/>
                  <p:cNvCxnSpPr>
                    <a:stCxn id="23" idx="2"/>
                    <a:endCxn id="17" idx="2"/>
                  </p:cNvCxnSpPr>
                  <p:nvPr/>
                </p:nvCxnSpPr>
                <p:spPr>
                  <a:xfrm>
                    <a:off x="7284131" y="2780928"/>
                    <a:ext cx="900101" cy="0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308"/>
                  <p:cNvCxnSpPr/>
                  <p:nvPr/>
                </p:nvCxnSpPr>
                <p:spPr>
                  <a:xfrm flipV="1">
                    <a:off x="13320927" y="1412776"/>
                    <a:ext cx="0" cy="864096"/>
                  </a:xfrm>
                  <a:prstGeom prst="line">
                    <a:avLst/>
                  </a:prstGeom>
                  <a:ln w="38100">
                    <a:solidFill>
                      <a:srgbClr val="778494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309"/>
                  <p:cNvCxnSpPr>
                    <a:stCxn id="27" idx="2"/>
                    <a:endCxn id="31" idx="2"/>
                  </p:cNvCxnSpPr>
                  <p:nvPr/>
                </p:nvCxnSpPr>
                <p:spPr>
                  <a:xfrm>
                    <a:off x="13824983" y="2780928"/>
                    <a:ext cx="900101" cy="0"/>
                  </a:xfrm>
                  <a:prstGeom prst="line">
                    <a:avLst/>
                  </a:prstGeom>
                  <a:ln w="38100">
                    <a:solidFill>
                      <a:srgbClr val="77849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组合 298"/>
                <p:cNvGrpSpPr/>
                <p:nvPr/>
              </p:nvGrpSpPr>
              <p:grpSpPr>
                <a:xfrm>
                  <a:off x="6095999" y="2780928"/>
                  <a:ext cx="3264487" cy="1008112"/>
                  <a:chOff x="4907867" y="2276872"/>
                  <a:chExt cx="3264487" cy="1008112"/>
                </a:xfrm>
              </p:grpSpPr>
              <p:grpSp>
                <p:nvGrpSpPr>
                  <p:cNvPr id="12" name="组合 299"/>
                  <p:cNvGrpSpPr/>
                  <p:nvPr/>
                </p:nvGrpSpPr>
                <p:grpSpPr>
                  <a:xfrm>
                    <a:off x="4907867" y="2276872"/>
                    <a:ext cx="2376264" cy="1008112"/>
                    <a:chOff x="4799856" y="1196752"/>
                    <a:chExt cx="2376264" cy="1008112"/>
                  </a:xfrm>
                </p:grpSpPr>
                <p:sp>
                  <p:nvSpPr>
                    <p:cNvPr id="14" name="弧形 13"/>
                    <p:cNvSpPr/>
                    <p:nvPr/>
                  </p:nvSpPr>
                  <p:spPr>
                    <a:xfrm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>
                      <a:solidFill>
                        <a:srgbClr val="F9CB03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" name="弧形 14"/>
                    <p:cNvSpPr/>
                    <p:nvPr/>
                  </p:nvSpPr>
                  <p:spPr>
                    <a:xfrm rot="10800000"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39BBD3"/>
                      </a:solidFill>
                      <a:prstDash val="solid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6" name="直接连接符 303"/>
                    <p:cNvCxnSpPr>
                      <a:stCxn id="15" idx="2"/>
                      <a:endCxn id="17" idx="6"/>
                    </p:cNvCxnSpPr>
                    <p:nvPr/>
                  </p:nvCxnSpPr>
                  <p:spPr>
                    <a:xfrm flipH="1">
                      <a:off x="5303912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3FB5D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椭圆 304"/>
                    <p:cNvSpPr/>
                    <p:nvPr/>
                  </p:nvSpPr>
                  <p:spPr>
                    <a:xfrm>
                      <a:off x="4799856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3BBAD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13" name="直接连接符 300"/>
                  <p:cNvCxnSpPr>
                    <a:stCxn id="14" idx="2"/>
                    <a:endCxn id="30" idx="2"/>
                  </p:cNvCxnSpPr>
                  <p:nvPr/>
                </p:nvCxnSpPr>
                <p:spPr>
                  <a:xfrm>
                    <a:off x="7284131" y="2780928"/>
                    <a:ext cx="888223" cy="0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" name="直接连接符 296"/>
              <p:cNvCxnSpPr>
                <a:stCxn id="15" idx="0"/>
              </p:cNvCxnSpPr>
              <p:nvPr/>
            </p:nvCxnSpPr>
            <p:spPr>
              <a:xfrm>
                <a:off x="8076221" y="2492896"/>
                <a:ext cx="0" cy="864096"/>
              </a:xfrm>
              <a:prstGeom prst="line">
                <a:avLst/>
              </a:prstGeom>
              <a:ln w="38100">
                <a:solidFill>
                  <a:srgbClr val="3BBAD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环形箭头 293"/>
            <p:cNvSpPr/>
            <p:nvPr/>
          </p:nvSpPr>
          <p:spPr>
            <a:xfrm rot="3667601">
              <a:off x="2513601" y="1574794"/>
              <a:ext cx="684076" cy="684076"/>
            </a:xfrm>
            <a:prstGeom prst="circularArrow">
              <a:avLst>
                <a:gd name="adj1" fmla="val 3703"/>
                <a:gd name="adj2" fmla="val 1142319"/>
                <a:gd name="adj3" fmla="val 20341218"/>
                <a:gd name="adj4" fmla="val 9033707"/>
                <a:gd name="adj5" fmla="val 5059"/>
              </a:avLst>
            </a:prstGeom>
            <a:solidFill>
              <a:srgbClr val="FB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环形箭头 294"/>
            <p:cNvSpPr/>
            <p:nvPr/>
          </p:nvSpPr>
          <p:spPr>
            <a:xfrm rot="12722760">
              <a:off x="9054453" y="1574793"/>
              <a:ext cx="684076" cy="684076"/>
            </a:xfrm>
            <a:prstGeom prst="circularArrow">
              <a:avLst>
                <a:gd name="adj1" fmla="val 3703"/>
                <a:gd name="adj2" fmla="val 1142319"/>
                <a:gd name="adj3" fmla="val 20341218"/>
                <a:gd name="adj4" fmla="val 9033707"/>
                <a:gd name="adj5" fmla="val 5059"/>
              </a:avLst>
            </a:prstGeom>
            <a:solidFill>
              <a:srgbClr val="788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文本框 289"/>
          <p:cNvSpPr txBox="1"/>
          <p:nvPr/>
        </p:nvSpPr>
        <p:spPr>
          <a:xfrm>
            <a:off x="1788565" y="2626288"/>
            <a:ext cx="67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~8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31"/>
          <p:cNvSpPr>
            <a:spLocks/>
          </p:cNvSpPr>
          <p:nvPr/>
        </p:nvSpPr>
        <p:spPr bwMode="auto">
          <a:xfrm>
            <a:off x="2011370" y="1447741"/>
            <a:ext cx="227443" cy="227447"/>
          </a:xfrm>
          <a:custGeom>
            <a:avLst/>
            <a:gdLst>
              <a:gd name="T0" fmla="*/ 58 w 116"/>
              <a:gd name="T1" fmla="*/ 100 h 115"/>
              <a:gd name="T2" fmla="*/ 48 w 116"/>
              <a:gd name="T3" fmla="*/ 103 h 115"/>
              <a:gd name="T4" fmla="*/ 29 w 116"/>
              <a:gd name="T5" fmla="*/ 114 h 115"/>
              <a:gd name="T6" fmla="*/ 26 w 116"/>
              <a:gd name="T7" fmla="*/ 115 h 115"/>
              <a:gd name="T8" fmla="*/ 21 w 116"/>
              <a:gd name="T9" fmla="*/ 111 h 115"/>
              <a:gd name="T10" fmla="*/ 22 w 116"/>
              <a:gd name="T11" fmla="*/ 105 h 115"/>
              <a:gd name="T12" fmla="*/ 25 w 116"/>
              <a:gd name="T13" fmla="*/ 83 h 115"/>
              <a:gd name="T14" fmla="*/ 24 w 116"/>
              <a:gd name="T15" fmla="*/ 74 h 115"/>
              <a:gd name="T16" fmla="*/ 19 w 116"/>
              <a:gd name="T17" fmla="*/ 65 h 115"/>
              <a:gd name="T18" fmla="*/ 4 w 116"/>
              <a:gd name="T19" fmla="*/ 50 h 115"/>
              <a:gd name="T20" fmla="*/ 1 w 116"/>
              <a:gd name="T21" fmla="*/ 47 h 115"/>
              <a:gd name="T22" fmla="*/ 3 w 116"/>
              <a:gd name="T23" fmla="*/ 42 h 115"/>
              <a:gd name="T24" fmla="*/ 8 w 116"/>
              <a:gd name="T25" fmla="*/ 40 h 115"/>
              <a:gd name="T26" fmla="*/ 29 w 116"/>
              <a:gd name="T27" fmla="*/ 37 h 115"/>
              <a:gd name="T28" fmla="*/ 39 w 116"/>
              <a:gd name="T29" fmla="*/ 32 h 115"/>
              <a:gd name="T30" fmla="*/ 44 w 116"/>
              <a:gd name="T31" fmla="*/ 25 h 115"/>
              <a:gd name="T32" fmla="*/ 54 w 116"/>
              <a:gd name="T33" fmla="*/ 5 h 115"/>
              <a:gd name="T34" fmla="*/ 55 w 116"/>
              <a:gd name="T35" fmla="*/ 2 h 115"/>
              <a:gd name="T36" fmla="*/ 61 w 116"/>
              <a:gd name="T37" fmla="*/ 2 h 115"/>
              <a:gd name="T38" fmla="*/ 63 w 116"/>
              <a:gd name="T39" fmla="*/ 5 h 115"/>
              <a:gd name="T40" fmla="*/ 73 w 116"/>
              <a:gd name="T41" fmla="*/ 26 h 115"/>
              <a:gd name="T42" fmla="*/ 89 w 116"/>
              <a:gd name="T43" fmla="*/ 37 h 115"/>
              <a:gd name="T44" fmla="*/ 111 w 116"/>
              <a:gd name="T45" fmla="*/ 41 h 115"/>
              <a:gd name="T46" fmla="*/ 113 w 116"/>
              <a:gd name="T47" fmla="*/ 42 h 115"/>
              <a:gd name="T48" fmla="*/ 115 w 116"/>
              <a:gd name="T49" fmla="*/ 47 h 115"/>
              <a:gd name="T50" fmla="*/ 113 w 116"/>
              <a:gd name="T51" fmla="*/ 50 h 115"/>
              <a:gd name="T52" fmla="*/ 97 w 116"/>
              <a:gd name="T53" fmla="*/ 66 h 115"/>
              <a:gd name="T54" fmla="*/ 91 w 116"/>
              <a:gd name="T55" fmla="*/ 85 h 115"/>
              <a:gd name="T56" fmla="*/ 95 w 116"/>
              <a:gd name="T57" fmla="*/ 109 h 115"/>
              <a:gd name="T58" fmla="*/ 95 w 116"/>
              <a:gd name="T59" fmla="*/ 111 h 115"/>
              <a:gd name="T60" fmla="*/ 90 w 116"/>
              <a:gd name="T61" fmla="*/ 115 h 115"/>
              <a:gd name="T62" fmla="*/ 87 w 116"/>
              <a:gd name="T63" fmla="*/ 113 h 115"/>
              <a:gd name="T64" fmla="*/ 68 w 116"/>
              <a:gd name="T65" fmla="*/ 103 h 115"/>
              <a:gd name="T66" fmla="*/ 58 w 116"/>
              <a:gd name="T67" fmla="*/ 10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15">
                <a:moveTo>
                  <a:pt x="58" y="100"/>
                </a:moveTo>
                <a:cubicBezTo>
                  <a:pt x="55" y="101"/>
                  <a:pt x="51" y="101"/>
                  <a:pt x="48" y="103"/>
                </a:cubicBezTo>
                <a:cubicBezTo>
                  <a:pt x="42" y="107"/>
                  <a:pt x="35" y="110"/>
                  <a:pt x="29" y="114"/>
                </a:cubicBezTo>
                <a:cubicBezTo>
                  <a:pt x="28" y="114"/>
                  <a:pt x="27" y="115"/>
                  <a:pt x="26" y="115"/>
                </a:cubicBezTo>
                <a:cubicBezTo>
                  <a:pt x="23" y="115"/>
                  <a:pt x="21" y="114"/>
                  <a:pt x="21" y="111"/>
                </a:cubicBezTo>
                <a:cubicBezTo>
                  <a:pt x="21" y="109"/>
                  <a:pt x="22" y="107"/>
                  <a:pt x="22" y="105"/>
                </a:cubicBezTo>
                <a:cubicBezTo>
                  <a:pt x="23" y="98"/>
                  <a:pt x="24" y="91"/>
                  <a:pt x="25" y="83"/>
                </a:cubicBezTo>
                <a:cubicBezTo>
                  <a:pt x="26" y="80"/>
                  <a:pt x="25" y="77"/>
                  <a:pt x="24" y="74"/>
                </a:cubicBezTo>
                <a:cubicBezTo>
                  <a:pt x="23" y="71"/>
                  <a:pt x="21" y="68"/>
                  <a:pt x="19" y="65"/>
                </a:cubicBezTo>
                <a:cubicBezTo>
                  <a:pt x="14" y="60"/>
                  <a:pt x="9" y="55"/>
                  <a:pt x="4" y="50"/>
                </a:cubicBezTo>
                <a:cubicBezTo>
                  <a:pt x="3" y="49"/>
                  <a:pt x="2" y="48"/>
                  <a:pt x="1" y="47"/>
                </a:cubicBezTo>
                <a:cubicBezTo>
                  <a:pt x="0" y="45"/>
                  <a:pt x="1" y="43"/>
                  <a:pt x="3" y="42"/>
                </a:cubicBezTo>
                <a:cubicBezTo>
                  <a:pt x="5" y="41"/>
                  <a:pt x="6" y="41"/>
                  <a:pt x="8" y="40"/>
                </a:cubicBezTo>
                <a:cubicBezTo>
                  <a:pt x="15" y="39"/>
                  <a:pt x="22" y="38"/>
                  <a:pt x="29" y="37"/>
                </a:cubicBezTo>
                <a:cubicBezTo>
                  <a:pt x="33" y="36"/>
                  <a:pt x="37" y="34"/>
                  <a:pt x="39" y="32"/>
                </a:cubicBezTo>
                <a:cubicBezTo>
                  <a:pt x="41" y="30"/>
                  <a:pt x="43" y="28"/>
                  <a:pt x="44" y="25"/>
                </a:cubicBezTo>
                <a:cubicBezTo>
                  <a:pt x="47" y="18"/>
                  <a:pt x="50" y="11"/>
                  <a:pt x="54" y="5"/>
                </a:cubicBezTo>
                <a:cubicBezTo>
                  <a:pt x="54" y="4"/>
                  <a:pt x="55" y="3"/>
                  <a:pt x="55" y="2"/>
                </a:cubicBezTo>
                <a:cubicBezTo>
                  <a:pt x="57" y="0"/>
                  <a:pt x="59" y="0"/>
                  <a:pt x="61" y="2"/>
                </a:cubicBezTo>
                <a:cubicBezTo>
                  <a:pt x="62" y="3"/>
                  <a:pt x="62" y="4"/>
                  <a:pt x="63" y="5"/>
                </a:cubicBezTo>
                <a:cubicBezTo>
                  <a:pt x="66" y="12"/>
                  <a:pt x="69" y="19"/>
                  <a:pt x="73" y="26"/>
                </a:cubicBezTo>
                <a:cubicBezTo>
                  <a:pt x="76" y="32"/>
                  <a:pt x="81" y="36"/>
                  <a:pt x="89" y="37"/>
                </a:cubicBezTo>
                <a:cubicBezTo>
                  <a:pt x="96" y="39"/>
                  <a:pt x="104" y="40"/>
                  <a:pt x="111" y="41"/>
                </a:cubicBezTo>
                <a:cubicBezTo>
                  <a:pt x="112" y="41"/>
                  <a:pt x="113" y="41"/>
                  <a:pt x="113" y="42"/>
                </a:cubicBezTo>
                <a:cubicBezTo>
                  <a:pt x="115" y="43"/>
                  <a:pt x="116" y="45"/>
                  <a:pt x="115" y="47"/>
                </a:cubicBezTo>
                <a:cubicBezTo>
                  <a:pt x="114" y="48"/>
                  <a:pt x="114" y="49"/>
                  <a:pt x="113" y="50"/>
                </a:cubicBezTo>
                <a:cubicBezTo>
                  <a:pt x="108" y="55"/>
                  <a:pt x="102" y="61"/>
                  <a:pt x="97" y="66"/>
                </a:cubicBezTo>
                <a:cubicBezTo>
                  <a:pt x="92" y="71"/>
                  <a:pt x="90" y="78"/>
                  <a:pt x="91" y="85"/>
                </a:cubicBezTo>
                <a:cubicBezTo>
                  <a:pt x="92" y="93"/>
                  <a:pt x="94" y="101"/>
                  <a:pt x="95" y="109"/>
                </a:cubicBezTo>
                <a:cubicBezTo>
                  <a:pt x="95" y="109"/>
                  <a:pt x="95" y="110"/>
                  <a:pt x="95" y="111"/>
                </a:cubicBezTo>
                <a:cubicBezTo>
                  <a:pt x="95" y="114"/>
                  <a:pt x="93" y="115"/>
                  <a:pt x="90" y="115"/>
                </a:cubicBezTo>
                <a:cubicBezTo>
                  <a:pt x="89" y="114"/>
                  <a:pt x="88" y="114"/>
                  <a:pt x="87" y="113"/>
                </a:cubicBezTo>
                <a:cubicBezTo>
                  <a:pt x="81" y="110"/>
                  <a:pt x="75" y="107"/>
                  <a:pt x="68" y="103"/>
                </a:cubicBezTo>
                <a:cubicBezTo>
                  <a:pt x="65" y="101"/>
                  <a:pt x="62" y="101"/>
                  <a:pt x="5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45" name="Group 15"/>
          <p:cNvGrpSpPr>
            <a:grpSpLocks noChangeAspect="1"/>
          </p:cNvGrpSpPr>
          <p:nvPr/>
        </p:nvGrpSpPr>
        <p:grpSpPr bwMode="auto">
          <a:xfrm>
            <a:off x="6853594" y="1453384"/>
            <a:ext cx="277044" cy="264641"/>
            <a:chOff x="864" y="477"/>
            <a:chExt cx="563" cy="532"/>
          </a:xfrm>
          <a:solidFill>
            <a:schemeClr val="bg1"/>
          </a:solidFill>
        </p:grpSpPr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6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3256435" y="2828642"/>
            <a:ext cx="193502" cy="194977"/>
          </a:xfrm>
          <a:custGeom>
            <a:avLst/>
            <a:gdLst>
              <a:gd name="T0" fmla="*/ 390 w 390"/>
              <a:gd name="T1" fmla="*/ 389 h 389"/>
              <a:gd name="T2" fmla="*/ 317 w 390"/>
              <a:gd name="T3" fmla="*/ 389 h 389"/>
              <a:gd name="T4" fmla="*/ 317 w 390"/>
              <a:gd name="T5" fmla="*/ 340 h 389"/>
              <a:gd name="T6" fmla="*/ 268 w 390"/>
              <a:gd name="T7" fmla="*/ 340 h 389"/>
              <a:gd name="T8" fmla="*/ 268 w 390"/>
              <a:gd name="T9" fmla="*/ 292 h 389"/>
              <a:gd name="T10" fmla="*/ 219 w 390"/>
              <a:gd name="T11" fmla="*/ 292 h 389"/>
              <a:gd name="T12" fmla="*/ 219 w 390"/>
              <a:gd name="T13" fmla="*/ 267 h 389"/>
              <a:gd name="T14" fmla="*/ 171 w 390"/>
              <a:gd name="T15" fmla="*/ 267 h 389"/>
              <a:gd name="T16" fmla="*/ 171 w 390"/>
              <a:gd name="T17" fmla="*/ 233 h 389"/>
              <a:gd name="T18" fmla="*/ 170 w 390"/>
              <a:gd name="T19" fmla="*/ 233 h 389"/>
              <a:gd name="T20" fmla="*/ 169 w 390"/>
              <a:gd name="T21" fmla="*/ 234 h 389"/>
              <a:gd name="T22" fmla="*/ 113 w 390"/>
              <a:gd name="T23" fmla="*/ 243 h 389"/>
              <a:gd name="T24" fmla="*/ 74 w 390"/>
              <a:gd name="T25" fmla="*/ 233 h 389"/>
              <a:gd name="T26" fmla="*/ 13 w 390"/>
              <a:gd name="T27" fmla="*/ 175 h 389"/>
              <a:gd name="T28" fmla="*/ 2 w 390"/>
              <a:gd name="T29" fmla="*/ 138 h 389"/>
              <a:gd name="T30" fmla="*/ 0 w 390"/>
              <a:gd name="T31" fmla="*/ 129 h 389"/>
              <a:gd name="T32" fmla="*/ 0 w 390"/>
              <a:gd name="T33" fmla="*/ 114 h 389"/>
              <a:gd name="T34" fmla="*/ 1 w 390"/>
              <a:gd name="T35" fmla="*/ 108 h 389"/>
              <a:gd name="T36" fmla="*/ 10 w 390"/>
              <a:gd name="T37" fmla="*/ 73 h 389"/>
              <a:gd name="T38" fmla="*/ 69 w 390"/>
              <a:gd name="T39" fmla="*/ 12 h 389"/>
              <a:gd name="T40" fmla="*/ 106 w 390"/>
              <a:gd name="T41" fmla="*/ 1 h 389"/>
              <a:gd name="T42" fmla="*/ 114 w 390"/>
              <a:gd name="T43" fmla="*/ 0 h 389"/>
              <a:gd name="T44" fmla="*/ 130 w 390"/>
              <a:gd name="T45" fmla="*/ 0 h 389"/>
              <a:gd name="T46" fmla="*/ 131 w 390"/>
              <a:gd name="T47" fmla="*/ 0 h 389"/>
              <a:gd name="T48" fmla="*/ 152 w 390"/>
              <a:gd name="T49" fmla="*/ 4 h 389"/>
              <a:gd name="T50" fmla="*/ 218 w 390"/>
              <a:gd name="T51" fmla="*/ 47 h 389"/>
              <a:gd name="T52" fmla="*/ 244 w 390"/>
              <a:gd name="T53" fmla="*/ 116 h 389"/>
              <a:gd name="T54" fmla="*/ 234 w 390"/>
              <a:gd name="T55" fmla="*/ 168 h 389"/>
              <a:gd name="T56" fmla="*/ 234 w 390"/>
              <a:gd name="T57" fmla="*/ 170 h 389"/>
              <a:gd name="T58" fmla="*/ 268 w 390"/>
              <a:gd name="T59" fmla="*/ 170 h 389"/>
              <a:gd name="T60" fmla="*/ 268 w 390"/>
              <a:gd name="T61" fmla="*/ 172 h 389"/>
              <a:gd name="T62" fmla="*/ 268 w 390"/>
              <a:gd name="T63" fmla="*/ 217 h 389"/>
              <a:gd name="T64" fmla="*/ 269 w 390"/>
              <a:gd name="T65" fmla="*/ 220 h 389"/>
              <a:gd name="T66" fmla="*/ 279 w 390"/>
              <a:gd name="T67" fmla="*/ 228 h 389"/>
              <a:gd name="T68" fmla="*/ 388 w 390"/>
              <a:gd name="T69" fmla="*/ 315 h 389"/>
              <a:gd name="T70" fmla="*/ 390 w 390"/>
              <a:gd name="T71" fmla="*/ 318 h 389"/>
              <a:gd name="T72" fmla="*/ 390 w 390"/>
              <a:gd name="T73" fmla="*/ 389 h 389"/>
              <a:gd name="T74" fmla="*/ 146 w 390"/>
              <a:gd name="T75" fmla="*/ 98 h 389"/>
              <a:gd name="T76" fmla="*/ 98 w 390"/>
              <a:gd name="T77" fmla="*/ 49 h 389"/>
              <a:gd name="T78" fmla="*/ 49 w 390"/>
              <a:gd name="T79" fmla="*/ 97 h 389"/>
              <a:gd name="T80" fmla="*/ 97 w 390"/>
              <a:gd name="T81" fmla="*/ 146 h 389"/>
              <a:gd name="T82" fmla="*/ 146 w 390"/>
              <a:gd name="T83" fmla="*/ 98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0" h="389">
                <a:moveTo>
                  <a:pt x="390" y="389"/>
                </a:moveTo>
                <a:cubicBezTo>
                  <a:pt x="365" y="389"/>
                  <a:pt x="341" y="389"/>
                  <a:pt x="317" y="389"/>
                </a:cubicBezTo>
                <a:cubicBezTo>
                  <a:pt x="317" y="373"/>
                  <a:pt x="317" y="357"/>
                  <a:pt x="317" y="340"/>
                </a:cubicBezTo>
                <a:cubicBezTo>
                  <a:pt x="300" y="340"/>
                  <a:pt x="284" y="340"/>
                  <a:pt x="268" y="340"/>
                </a:cubicBezTo>
                <a:cubicBezTo>
                  <a:pt x="268" y="324"/>
                  <a:pt x="268" y="308"/>
                  <a:pt x="268" y="292"/>
                </a:cubicBezTo>
                <a:cubicBezTo>
                  <a:pt x="252" y="292"/>
                  <a:pt x="236" y="292"/>
                  <a:pt x="219" y="292"/>
                </a:cubicBezTo>
                <a:cubicBezTo>
                  <a:pt x="219" y="284"/>
                  <a:pt x="219" y="276"/>
                  <a:pt x="219" y="267"/>
                </a:cubicBezTo>
                <a:cubicBezTo>
                  <a:pt x="203" y="267"/>
                  <a:pt x="187" y="267"/>
                  <a:pt x="171" y="267"/>
                </a:cubicBezTo>
                <a:cubicBezTo>
                  <a:pt x="171" y="256"/>
                  <a:pt x="171" y="245"/>
                  <a:pt x="171" y="233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33"/>
                  <a:pt x="170" y="233"/>
                  <a:pt x="169" y="234"/>
                </a:cubicBezTo>
                <a:cubicBezTo>
                  <a:pt x="151" y="241"/>
                  <a:pt x="132" y="244"/>
                  <a:pt x="113" y="243"/>
                </a:cubicBezTo>
                <a:cubicBezTo>
                  <a:pt x="99" y="242"/>
                  <a:pt x="87" y="239"/>
                  <a:pt x="74" y="233"/>
                </a:cubicBezTo>
                <a:cubicBezTo>
                  <a:pt x="47" y="221"/>
                  <a:pt x="26" y="202"/>
                  <a:pt x="13" y="175"/>
                </a:cubicBezTo>
                <a:cubicBezTo>
                  <a:pt x="7" y="163"/>
                  <a:pt x="3" y="151"/>
                  <a:pt x="2" y="138"/>
                </a:cubicBezTo>
                <a:cubicBezTo>
                  <a:pt x="1" y="135"/>
                  <a:pt x="1" y="132"/>
                  <a:pt x="0" y="129"/>
                </a:cubicBezTo>
                <a:cubicBezTo>
                  <a:pt x="0" y="124"/>
                  <a:pt x="0" y="119"/>
                  <a:pt x="0" y="114"/>
                </a:cubicBezTo>
                <a:cubicBezTo>
                  <a:pt x="1" y="112"/>
                  <a:pt x="1" y="110"/>
                  <a:pt x="1" y="108"/>
                </a:cubicBezTo>
                <a:cubicBezTo>
                  <a:pt x="3" y="96"/>
                  <a:pt x="6" y="84"/>
                  <a:pt x="10" y="73"/>
                </a:cubicBezTo>
                <a:cubicBezTo>
                  <a:pt x="23" y="46"/>
                  <a:pt x="42" y="26"/>
                  <a:pt x="69" y="12"/>
                </a:cubicBezTo>
                <a:cubicBezTo>
                  <a:pt x="80" y="7"/>
                  <a:pt x="93" y="3"/>
                  <a:pt x="106" y="1"/>
                </a:cubicBezTo>
                <a:cubicBezTo>
                  <a:pt x="109" y="1"/>
                  <a:pt x="112" y="0"/>
                  <a:pt x="114" y="0"/>
                </a:cubicBezTo>
                <a:cubicBezTo>
                  <a:pt x="120" y="0"/>
                  <a:pt x="125" y="0"/>
                  <a:pt x="130" y="0"/>
                </a:cubicBezTo>
                <a:cubicBezTo>
                  <a:pt x="130" y="0"/>
                  <a:pt x="131" y="0"/>
                  <a:pt x="131" y="0"/>
                </a:cubicBezTo>
                <a:cubicBezTo>
                  <a:pt x="138" y="1"/>
                  <a:pt x="145" y="2"/>
                  <a:pt x="152" y="4"/>
                </a:cubicBezTo>
                <a:cubicBezTo>
                  <a:pt x="179" y="11"/>
                  <a:pt x="201" y="25"/>
                  <a:pt x="218" y="47"/>
                </a:cubicBezTo>
                <a:cubicBezTo>
                  <a:pt x="234" y="67"/>
                  <a:pt x="242" y="90"/>
                  <a:pt x="244" y="116"/>
                </a:cubicBezTo>
                <a:cubicBezTo>
                  <a:pt x="245" y="134"/>
                  <a:pt x="241" y="151"/>
                  <a:pt x="234" y="168"/>
                </a:cubicBezTo>
                <a:cubicBezTo>
                  <a:pt x="234" y="169"/>
                  <a:pt x="234" y="169"/>
                  <a:pt x="234" y="170"/>
                </a:cubicBezTo>
                <a:cubicBezTo>
                  <a:pt x="245" y="170"/>
                  <a:pt x="257" y="170"/>
                  <a:pt x="268" y="170"/>
                </a:cubicBezTo>
                <a:cubicBezTo>
                  <a:pt x="268" y="171"/>
                  <a:pt x="268" y="172"/>
                  <a:pt x="268" y="172"/>
                </a:cubicBezTo>
                <a:cubicBezTo>
                  <a:pt x="268" y="187"/>
                  <a:pt x="268" y="202"/>
                  <a:pt x="268" y="217"/>
                </a:cubicBezTo>
                <a:cubicBezTo>
                  <a:pt x="268" y="218"/>
                  <a:pt x="268" y="219"/>
                  <a:pt x="269" y="220"/>
                </a:cubicBezTo>
                <a:cubicBezTo>
                  <a:pt x="273" y="222"/>
                  <a:pt x="276" y="225"/>
                  <a:pt x="279" y="228"/>
                </a:cubicBezTo>
                <a:cubicBezTo>
                  <a:pt x="315" y="257"/>
                  <a:pt x="352" y="286"/>
                  <a:pt x="388" y="315"/>
                </a:cubicBezTo>
                <a:cubicBezTo>
                  <a:pt x="389" y="316"/>
                  <a:pt x="390" y="317"/>
                  <a:pt x="390" y="318"/>
                </a:cubicBezTo>
                <a:cubicBezTo>
                  <a:pt x="390" y="342"/>
                  <a:pt x="390" y="365"/>
                  <a:pt x="390" y="389"/>
                </a:cubicBezTo>
                <a:close/>
                <a:moveTo>
                  <a:pt x="146" y="98"/>
                </a:moveTo>
                <a:cubicBezTo>
                  <a:pt x="146" y="71"/>
                  <a:pt x="126" y="49"/>
                  <a:pt x="98" y="49"/>
                </a:cubicBezTo>
                <a:cubicBezTo>
                  <a:pt x="72" y="48"/>
                  <a:pt x="49" y="69"/>
                  <a:pt x="49" y="97"/>
                </a:cubicBezTo>
                <a:cubicBezTo>
                  <a:pt x="49" y="124"/>
                  <a:pt x="70" y="146"/>
                  <a:pt x="97" y="146"/>
                </a:cubicBezTo>
                <a:cubicBezTo>
                  <a:pt x="124" y="146"/>
                  <a:pt x="146" y="125"/>
                  <a:pt x="146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6"/>
          <p:cNvSpPr>
            <a:spLocks noEditPoints="1"/>
          </p:cNvSpPr>
          <p:nvPr/>
        </p:nvSpPr>
        <p:spPr bwMode="auto">
          <a:xfrm>
            <a:off x="805696" y="2814331"/>
            <a:ext cx="235460" cy="223599"/>
          </a:xfrm>
          <a:custGeom>
            <a:avLst/>
            <a:gdLst>
              <a:gd name="T0" fmla="*/ 222 w 332"/>
              <a:gd name="T1" fmla="*/ 312 h 312"/>
              <a:gd name="T2" fmla="*/ 205 w 332"/>
              <a:gd name="T3" fmla="*/ 304 h 312"/>
              <a:gd name="T4" fmla="*/ 158 w 332"/>
              <a:gd name="T5" fmla="*/ 287 h 312"/>
              <a:gd name="T6" fmla="*/ 126 w 332"/>
              <a:gd name="T7" fmla="*/ 304 h 312"/>
              <a:gd name="T8" fmla="*/ 106 w 332"/>
              <a:gd name="T9" fmla="*/ 311 h 312"/>
              <a:gd name="T10" fmla="*/ 99 w 332"/>
              <a:gd name="T11" fmla="*/ 309 h 312"/>
              <a:gd name="T12" fmla="*/ 66 w 332"/>
              <a:gd name="T13" fmla="*/ 289 h 312"/>
              <a:gd name="T14" fmla="*/ 57 w 332"/>
              <a:gd name="T15" fmla="*/ 265 h 312"/>
              <a:gd name="T16" fmla="*/ 60 w 332"/>
              <a:gd name="T17" fmla="*/ 247 h 312"/>
              <a:gd name="T18" fmla="*/ 49 w 332"/>
              <a:gd name="T19" fmla="*/ 216 h 312"/>
              <a:gd name="T20" fmla="*/ 23 w 332"/>
              <a:gd name="T21" fmla="*/ 197 h 312"/>
              <a:gd name="T22" fmla="*/ 18 w 332"/>
              <a:gd name="T23" fmla="*/ 196 h 312"/>
              <a:gd name="T24" fmla="*/ 1 w 332"/>
              <a:gd name="T25" fmla="*/ 176 h 312"/>
              <a:gd name="T26" fmla="*/ 1 w 332"/>
              <a:gd name="T27" fmla="*/ 137 h 312"/>
              <a:gd name="T28" fmla="*/ 18 w 332"/>
              <a:gd name="T29" fmla="*/ 117 h 312"/>
              <a:gd name="T30" fmla="*/ 60 w 332"/>
              <a:gd name="T31" fmla="*/ 73 h 312"/>
              <a:gd name="T32" fmla="*/ 58 w 332"/>
              <a:gd name="T33" fmla="*/ 49 h 312"/>
              <a:gd name="T34" fmla="*/ 61 w 332"/>
              <a:gd name="T35" fmla="*/ 28 h 312"/>
              <a:gd name="T36" fmla="*/ 67 w 332"/>
              <a:gd name="T37" fmla="*/ 23 h 312"/>
              <a:gd name="T38" fmla="*/ 101 w 332"/>
              <a:gd name="T39" fmla="*/ 3 h 312"/>
              <a:gd name="T40" fmla="*/ 126 w 332"/>
              <a:gd name="T41" fmla="*/ 8 h 312"/>
              <a:gd name="T42" fmla="*/ 144 w 332"/>
              <a:gd name="T43" fmla="*/ 22 h 312"/>
              <a:gd name="T44" fmla="*/ 174 w 332"/>
              <a:gd name="T45" fmla="*/ 26 h 312"/>
              <a:gd name="T46" fmla="*/ 202 w 332"/>
              <a:gd name="T47" fmla="*/ 12 h 312"/>
              <a:gd name="T48" fmla="*/ 207 w 332"/>
              <a:gd name="T49" fmla="*/ 7 h 312"/>
              <a:gd name="T50" fmla="*/ 230 w 332"/>
              <a:gd name="T51" fmla="*/ 3 h 312"/>
              <a:gd name="T52" fmla="*/ 266 w 332"/>
              <a:gd name="T53" fmla="*/ 24 h 312"/>
              <a:gd name="T54" fmla="*/ 274 w 332"/>
              <a:gd name="T55" fmla="*/ 47 h 312"/>
              <a:gd name="T56" fmla="*/ 274 w 332"/>
              <a:gd name="T57" fmla="*/ 81 h 312"/>
              <a:gd name="T58" fmla="*/ 297 w 332"/>
              <a:gd name="T59" fmla="*/ 110 h 312"/>
              <a:gd name="T60" fmla="*/ 314 w 332"/>
              <a:gd name="T61" fmla="*/ 117 h 312"/>
              <a:gd name="T62" fmla="*/ 331 w 332"/>
              <a:gd name="T63" fmla="*/ 136 h 312"/>
              <a:gd name="T64" fmla="*/ 331 w 332"/>
              <a:gd name="T65" fmla="*/ 178 h 312"/>
              <a:gd name="T66" fmla="*/ 322 w 332"/>
              <a:gd name="T67" fmla="*/ 192 h 312"/>
              <a:gd name="T68" fmla="*/ 312 w 332"/>
              <a:gd name="T69" fmla="*/ 196 h 312"/>
              <a:gd name="T70" fmla="*/ 278 w 332"/>
              <a:gd name="T71" fmla="*/ 223 h 312"/>
              <a:gd name="T72" fmla="*/ 274 w 332"/>
              <a:gd name="T73" fmla="*/ 265 h 312"/>
              <a:gd name="T74" fmla="*/ 266 w 332"/>
              <a:gd name="T75" fmla="*/ 290 h 312"/>
              <a:gd name="T76" fmla="*/ 229 w 332"/>
              <a:gd name="T77" fmla="*/ 310 h 312"/>
              <a:gd name="T78" fmla="*/ 222 w 332"/>
              <a:gd name="T79" fmla="*/ 312 h 312"/>
              <a:gd name="T80" fmla="*/ 166 w 332"/>
              <a:gd name="T81" fmla="*/ 223 h 312"/>
              <a:gd name="T82" fmla="*/ 232 w 332"/>
              <a:gd name="T83" fmla="*/ 157 h 312"/>
              <a:gd name="T84" fmla="*/ 166 w 332"/>
              <a:gd name="T85" fmla="*/ 90 h 312"/>
              <a:gd name="T86" fmla="*/ 100 w 332"/>
              <a:gd name="T87" fmla="*/ 156 h 312"/>
              <a:gd name="T88" fmla="*/ 166 w 332"/>
              <a:gd name="T89" fmla="*/ 22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2" h="312">
                <a:moveTo>
                  <a:pt x="222" y="312"/>
                </a:moveTo>
                <a:cubicBezTo>
                  <a:pt x="215" y="311"/>
                  <a:pt x="210" y="309"/>
                  <a:pt x="205" y="304"/>
                </a:cubicBezTo>
                <a:cubicBezTo>
                  <a:pt x="192" y="290"/>
                  <a:pt x="176" y="285"/>
                  <a:pt x="158" y="287"/>
                </a:cubicBezTo>
                <a:cubicBezTo>
                  <a:pt x="145" y="289"/>
                  <a:pt x="135" y="295"/>
                  <a:pt x="126" y="304"/>
                </a:cubicBezTo>
                <a:cubicBezTo>
                  <a:pt x="121" y="310"/>
                  <a:pt x="114" y="312"/>
                  <a:pt x="106" y="311"/>
                </a:cubicBezTo>
                <a:cubicBezTo>
                  <a:pt x="104" y="311"/>
                  <a:pt x="101" y="310"/>
                  <a:pt x="99" y="309"/>
                </a:cubicBezTo>
                <a:cubicBezTo>
                  <a:pt x="87" y="303"/>
                  <a:pt x="76" y="297"/>
                  <a:pt x="66" y="289"/>
                </a:cubicBezTo>
                <a:cubicBezTo>
                  <a:pt x="58" y="284"/>
                  <a:pt x="55" y="274"/>
                  <a:pt x="57" y="265"/>
                </a:cubicBezTo>
                <a:cubicBezTo>
                  <a:pt x="59" y="259"/>
                  <a:pt x="60" y="253"/>
                  <a:pt x="60" y="247"/>
                </a:cubicBezTo>
                <a:cubicBezTo>
                  <a:pt x="60" y="236"/>
                  <a:pt x="56" y="225"/>
                  <a:pt x="49" y="216"/>
                </a:cubicBezTo>
                <a:cubicBezTo>
                  <a:pt x="43" y="207"/>
                  <a:pt x="34" y="201"/>
                  <a:pt x="23" y="197"/>
                </a:cubicBezTo>
                <a:cubicBezTo>
                  <a:pt x="21" y="197"/>
                  <a:pt x="19" y="196"/>
                  <a:pt x="18" y="196"/>
                </a:cubicBezTo>
                <a:cubicBezTo>
                  <a:pt x="8" y="194"/>
                  <a:pt x="1" y="186"/>
                  <a:pt x="1" y="176"/>
                </a:cubicBezTo>
                <a:cubicBezTo>
                  <a:pt x="0" y="163"/>
                  <a:pt x="0" y="150"/>
                  <a:pt x="1" y="137"/>
                </a:cubicBezTo>
                <a:cubicBezTo>
                  <a:pt x="1" y="127"/>
                  <a:pt x="8" y="119"/>
                  <a:pt x="18" y="117"/>
                </a:cubicBezTo>
                <a:cubicBezTo>
                  <a:pt x="40" y="112"/>
                  <a:pt x="56" y="95"/>
                  <a:pt x="60" y="73"/>
                </a:cubicBezTo>
                <a:cubicBezTo>
                  <a:pt x="61" y="65"/>
                  <a:pt x="61" y="57"/>
                  <a:pt x="58" y="49"/>
                </a:cubicBezTo>
                <a:cubicBezTo>
                  <a:pt x="55" y="42"/>
                  <a:pt x="56" y="35"/>
                  <a:pt x="61" y="28"/>
                </a:cubicBezTo>
                <a:cubicBezTo>
                  <a:pt x="63" y="26"/>
                  <a:pt x="65" y="24"/>
                  <a:pt x="67" y="23"/>
                </a:cubicBezTo>
                <a:cubicBezTo>
                  <a:pt x="78" y="15"/>
                  <a:pt x="89" y="9"/>
                  <a:pt x="101" y="3"/>
                </a:cubicBezTo>
                <a:cubicBezTo>
                  <a:pt x="109" y="0"/>
                  <a:pt x="120" y="2"/>
                  <a:pt x="126" y="8"/>
                </a:cubicBezTo>
                <a:cubicBezTo>
                  <a:pt x="131" y="14"/>
                  <a:pt x="137" y="19"/>
                  <a:pt x="144" y="22"/>
                </a:cubicBezTo>
                <a:cubicBezTo>
                  <a:pt x="153" y="26"/>
                  <a:pt x="163" y="27"/>
                  <a:pt x="174" y="26"/>
                </a:cubicBezTo>
                <a:cubicBezTo>
                  <a:pt x="184" y="24"/>
                  <a:pt x="194" y="20"/>
                  <a:pt x="202" y="12"/>
                </a:cubicBezTo>
                <a:cubicBezTo>
                  <a:pt x="204" y="11"/>
                  <a:pt x="205" y="9"/>
                  <a:pt x="207" y="7"/>
                </a:cubicBezTo>
                <a:cubicBezTo>
                  <a:pt x="214" y="1"/>
                  <a:pt x="222" y="0"/>
                  <a:pt x="230" y="3"/>
                </a:cubicBezTo>
                <a:cubicBezTo>
                  <a:pt x="243" y="9"/>
                  <a:pt x="255" y="16"/>
                  <a:pt x="266" y="24"/>
                </a:cubicBezTo>
                <a:cubicBezTo>
                  <a:pt x="274" y="29"/>
                  <a:pt x="277" y="39"/>
                  <a:pt x="274" y="47"/>
                </a:cubicBezTo>
                <a:cubicBezTo>
                  <a:pt x="270" y="59"/>
                  <a:pt x="270" y="70"/>
                  <a:pt x="274" y="81"/>
                </a:cubicBezTo>
                <a:cubicBezTo>
                  <a:pt x="278" y="93"/>
                  <a:pt x="286" y="103"/>
                  <a:pt x="297" y="110"/>
                </a:cubicBezTo>
                <a:cubicBezTo>
                  <a:pt x="302" y="114"/>
                  <a:pt x="308" y="116"/>
                  <a:pt x="314" y="117"/>
                </a:cubicBezTo>
                <a:cubicBezTo>
                  <a:pt x="323" y="119"/>
                  <a:pt x="330" y="127"/>
                  <a:pt x="331" y="136"/>
                </a:cubicBezTo>
                <a:cubicBezTo>
                  <a:pt x="332" y="150"/>
                  <a:pt x="332" y="164"/>
                  <a:pt x="331" y="178"/>
                </a:cubicBezTo>
                <a:cubicBezTo>
                  <a:pt x="330" y="184"/>
                  <a:pt x="327" y="189"/>
                  <a:pt x="322" y="192"/>
                </a:cubicBezTo>
                <a:cubicBezTo>
                  <a:pt x="319" y="195"/>
                  <a:pt x="316" y="196"/>
                  <a:pt x="312" y="196"/>
                </a:cubicBezTo>
                <a:cubicBezTo>
                  <a:pt x="297" y="200"/>
                  <a:pt x="285" y="209"/>
                  <a:pt x="278" y="223"/>
                </a:cubicBezTo>
                <a:cubicBezTo>
                  <a:pt x="271" y="236"/>
                  <a:pt x="269" y="250"/>
                  <a:pt x="274" y="265"/>
                </a:cubicBezTo>
                <a:cubicBezTo>
                  <a:pt x="277" y="274"/>
                  <a:pt x="273" y="284"/>
                  <a:pt x="266" y="290"/>
                </a:cubicBezTo>
                <a:cubicBezTo>
                  <a:pt x="254" y="297"/>
                  <a:pt x="242" y="305"/>
                  <a:pt x="229" y="310"/>
                </a:cubicBezTo>
                <a:cubicBezTo>
                  <a:pt x="227" y="311"/>
                  <a:pt x="224" y="311"/>
                  <a:pt x="222" y="312"/>
                </a:cubicBezTo>
                <a:close/>
                <a:moveTo>
                  <a:pt x="166" y="223"/>
                </a:moveTo>
                <a:cubicBezTo>
                  <a:pt x="202" y="223"/>
                  <a:pt x="232" y="193"/>
                  <a:pt x="232" y="157"/>
                </a:cubicBezTo>
                <a:cubicBezTo>
                  <a:pt x="232" y="120"/>
                  <a:pt x="202" y="90"/>
                  <a:pt x="166" y="90"/>
                </a:cubicBezTo>
                <a:cubicBezTo>
                  <a:pt x="129" y="90"/>
                  <a:pt x="100" y="120"/>
                  <a:pt x="100" y="156"/>
                </a:cubicBezTo>
                <a:cubicBezTo>
                  <a:pt x="100" y="193"/>
                  <a:pt x="129" y="223"/>
                  <a:pt x="166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Group 18"/>
          <p:cNvGrpSpPr>
            <a:grpSpLocks noChangeAspect="1"/>
          </p:cNvGrpSpPr>
          <p:nvPr/>
        </p:nvGrpSpPr>
        <p:grpSpPr bwMode="auto">
          <a:xfrm>
            <a:off x="5668487" y="2814258"/>
            <a:ext cx="216575" cy="205832"/>
            <a:chOff x="2647" y="2985"/>
            <a:chExt cx="518" cy="487"/>
          </a:xfrm>
          <a:solidFill>
            <a:schemeClr val="bg1"/>
          </a:solidFill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2852" y="2985"/>
              <a:ext cx="103" cy="382"/>
            </a:xfrm>
            <a:custGeom>
              <a:avLst/>
              <a:gdLst>
                <a:gd name="T0" fmla="*/ 43 w 43"/>
                <a:gd name="T1" fmla="*/ 160 h 160"/>
                <a:gd name="T2" fmla="*/ 0 w 43"/>
                <a:gd name="T3" fmla="*/ 160 h 160"/>
                <a:gd name="T4" fmla="*/ 0 w 43"/>
                <a:gd name="T5" fmla="*/ 0 h 160"/>
                <a:gd name="T6" fmla="*/ 43 w 43"/>
                <a:gd name="T7" fmla="*/ 0 h 160"/>
                <a:gd name="T8" fmla="*/ 43 w 4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0">
                  <a:moveTo>
                    <a:pt x="43" y="160"/>
                  </a:moveTo>
                  <a:cubicBezTo>
                    <a:pt x="29" y="160"/>
                    <a:pt x="15" y="160"/>
                    <a:pt x="0" y="160"/>
                  </a:cubicBezTo>
                  <a:cubicBezTo>
                    <a:pt x="0" y="107"/>
                    <a:pt x="0" y="53"/>
                    <a:pt x="0" y="0"/>
                  </a:cubicBezTo>
                  <a:cubicBezTo>
                    <a:pt x="15" y="0"/>
                    <a:pt x="29" y="0"/>
                    <a:pt x="43" y="0"/>
                  </a:cubicBezTo>
                  <a:cubicBezTo>
                    <a:pt x="43" y="53"/>
                    <a:pt x="43" y="107"/>
                    <a:pt x="4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2647" y="3406"/>
              <a:ext cx="518" cy="66"/>
            </a:xfrm>
            <a:custGeom>
              <a:avLst/>
              <a:gdLst>
                <a:gd name="T0" fmla="*/ 0 w 217"/>
                <a:gd name="T1" fmla="*/ 28 h 28"/>
                <a:gd name="T2" fmla="*/ 0 w 217"/>
                <a:gd name="T3" fmla="*/ 0 h 28"/>
                <a:gd name="T4" fmla="*/ 217 w 217"/>
                <a:gd name="T5" fmla="*/ 0 h 28"/>
                <a:gd name="T6" fmla="*/ 217 w 217"/>
                <a:gd name="T7" fmla="*/ 28 h 28"/>
                <a:gd name="T8" fmla="*/ 0 w 2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72" y="0"/>
                    <a:pt x="144" y="0"/>
                    <a:pt x="217" y="0"/>
                  </a:cubicBezTo>
                  <a:cubicBezTo>
                    <a:pt x="217" y="9"/>
                    <a:pt x="217" y="18"/>
                    <a:pt x="217" y="28"/>
                  </a:cubicBezTo>
                  <a:cubicBezTo>
                    <a:pt x="144" y="28"/>
                    <a:pt x="7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2991" y="3093"/>
              <a:ext cx="105" cy="274"/>
            </a:xfrm>
            <a:custGeom>
              <a:avLst/>
              <a:gdLst>
                <a:gd name="T0" fmla="*/ 44 w 44"/>
                <a:gd name="T1" fmla="*/ 115 h 115"/>
                <a:gd name="T2" fmla="*/ 0 w 44"/>
                <a:gd name="T3" fmla="*/ 115 h 115"/>
                <a:gd name="T4" fmla="*/ 0 w 44"/>
                <a:gd name="T5" fmla="*/ 0 h 115"/>
                <a:gd name="T6" fmla="*/ 44 w 44"/>
                <a:gd name="T7" fmla="*/ 0 h 115"/>
                <a:gd name="T8" fmla="*/ 44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29" y="115"/>
                    <a:pt x="15" y="115"/>
                    <a:pt x="0" y="115"/>
                  </a:cubicBezTo>
                  <a:cubicBezTo>
                    <a:pt x="0" y="77"/>
                    <a:pt x="0" y="39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ubicBezTo>
                    <a:pt x="44" y="39"/>
                    <a:pt x="44" y="77"/>
                    <a:pt x="44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2714" y="3162"/>
              <a:ext cx="102" cy="205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0 h 86"/>
                <a:gd name="T4" fmla="*/ 43 w 43"/>
                <a:gd name="T5" fmla="*/ 86 h 86"/>
                <a:gd name="T6" fmla="*/ 0 w 43"/>
                <a:gd name="T7" fmla="*/ 86 h 86"/>
                <a:gd name="T8" fmla="*/ 0 w 43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cubicBezTo>
                    <a:pt x="14" y="0"/>
                    <a:pt x="29" y="0"/>
                    <a:pt x="43" y="0"/>
                  </a:cubicBezTo>
                  <a:cubicBezTo>
                    <a:pt x="43" y="29"/>
                    <a:pt x="43" y="58"/>
                    <a:pt x="43" y="86"/>
                  </a:cubicBezTo>
                  <a:cubicBezTo>
                    <a:pt x="29" y="86"/>
                    <a:pt x="14" y="86"/>
                    <a:pt x="0" y="86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" name="Group 13"/>
          <p:cNvGrpSpPr>
            <a:grpSpLocks noChangeAspect="1"/>
          </p:cNvGrpSpPr>
          <p:nvPr/>
        </p:nvGrpSpPr>
        <p:grpSpPr bwMode="auto">
          <a:xfrm>
            <a:off x="4451817" y="4135540"/>
            <a:ext cx="227904" cy="235236"/>
            <a:chOff x="1151" y="2911"/>
            <a:chExt cx="190" cy="194"/>
          </a:xfrm>
          <a:solidFill>
            <a:schemeClr val="bg1"/>
          </a:solidFill>
        </p:grpSpPr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1151" y="2911"/>
              <a:ext cx="89" cy="90"/>
            </a:xfrm>
            <a:custGeom>
              <a:avLst/>
              <a:gdLst>
                <a:gd name="T0" fmla="*/ 37 w 37"/>
                <a:gd name="T1" fmla="*/ 25 h 37"/>
                <a:gd name="T2" fmla="*/ 37 w 37"/>
                <a:gd name="T3" fmla="*/ 32 h 37"/>
                <a:gd name="T4" fmla="*/ 32 w 37"/>
                <a:gd name="T5" fmla="*/ 37 h 37"/>
                <a:gd name="T6" fmla="*/ 19 w 37"/>
                <a:gd name="T7" fmla="*/ 37 h 37"/>
                <a:gd name="T8" fmla="*/ 4 w 37"/>
                <a:gd name="T9" fmla="*/ 29 h 37"/>
                <a:gd name="T10" fmla="*/ 1 w 37"/>
                <a:gd name="T11" fmla="*/ 16 h 37"/>
                <a:gd name="T12" fmla="*/ 10 w 37"/>
                <a:gd name="T13" fmla="*/ 3 h 37"/>
                <a:gd name="T14" fmla="*/ 21 w 37"/>
                <a:gd name="T15" fmla="*/ 1 h 37"/>
                <a:gd name="T16" fmla="*/ 34 w 37"/>
                <a:gd name="T17" fmla="*/ 10 h 37"/>
                <a:gd name="T18" fmla="*/ 37 w 37"/>
                <a:gd name="T19" fmla="*/ 19 h 37"/>
                <a:gd name="T20" fmla="*/ 37 w 37"/>
                <a:gd name="T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37" y="25"/>
                  </a:moveTo>
                  <a:cubicBezTo>
                    <a:pt x="37" y="27"/>
                    <a:pt x="37" y="30"/>
                    <a:pt x="37" y="32"/>
                  </a:cubicBezTo>
                  <a:cubicBezTo>
                    <a:pt x="37" y="35"/>
                    <a:pt x="35" y="37"/>
                    <a:pt x="32" y="37"/>
                  </a:cubicBezTo>
                  <a:cubicBezTo>
                    <a:pt x="28" y="37"/>
                    <a:pt x="23" y="37"/>
                    <a:pt x="19" y="37"/>
                  </a:cubicBezTo>
                  <a:cubicBezTo>
                    <a:pt x="12" y="37"/>
                    <a:pt x="7" y="34"/>
                    <a:pt x="4" y="29"/>
                  </a:cubicBezTo>
                  <a:cubicBezTo>
                    <a:pt x="1" y="25"/>
                    <a:pt x="0" y="21"/>
                    <a:pt x="1" y="16"/>
                  </a:cubicBezTo>
                  <a:cubicBezTo>
                    <a:pt x="2" y="10"/>
                    <a:pt x="5" y="6"/>
                    <a:pt x="10" y="3"/>
                  </a:cubicBezTo>
                  <a:cubicBezTo>
                    <a:pt x="13" y="1"/>
                    <a:pt x="17" y="0"/>
                    <a:pt x="21" y="1"/>
                  </a:cubicBezTo>
                  <a:cubicBezTo>
                    <a:pt x="27" y="2"/>
                    <a:pt x="31" y="5"/>
                    <a:pt x="34" y="10"/>
                  </a:cubicBezTo>
                  <a:cubicBezTo>
                    <a:pt x="36" y="13"/>
                    <a:pt x="36" y="16"/>
                    <a:pt x="37" y="19"/>
                  </a:cubicBezTo>
                  <a:cubicBezTo>
                    <a:pt x="37" y="21"/>
                    <a:pt x="37" y="23"/>
                    <a:pt x="3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1151" y="3015"/>
              <a:ext cx="89" cy="87"/>
            </a:xfrm>
            <a:custGeom>
              <a:avLst/>
              <a:gdLst>
                <a:gd name="T0" fmla="*/ 25 w 37"/>
                <a:gd name="T1" fmla="*/ 0 h 36"/>
                <a:gd name="T2" fmla="*/ 32 w 37"/>
                <a:gd name="T3" fmla="*/ 0 h 36"/>
                <a:gd name="T4" fmla="*/ 37 w 37"/>
                <a:gd name="T5" fmla="*/ 4 h 36"/>
                <a:gd name="T6" fmla="*/ 37 w 37"/>
                <a:gd name="T7" fmla="*/ 18 h 36"/>
                <a:gd name="T8" fmla="*/ 29 w 37"/>
                <a:gd name="T9" fmla="*/ 33 h 36"/>
                <a:gd name="T10" fmla="*/ 16 w 37"/>
                <a:gd name="T11" fmla="*/ 36 h 36"/>
                <a:gd name="T12" fmla="*/ 3 w 37"/>
                <a:gd name="T13" fmla="*/ 27 h 36"/>
                <a:gd name="T14" fmla="*/ 1 w 37"/>
                <a:gd name="T15" fmla="*/ 15 h 36"/>
                <a:gd name="T16" fmla="*/ 10 w 37"/>
                <a:gd name="T17" fmla="*/ 2 h 36"/>
                <a:gd name="T18" fmla="*/ 19 w 37"/>
                <a:gd name="T19" fmla="*/ 0 h 36"/>
                <a:gd name="T20" fmla="*/ 25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25" y="0"/>
                  </a:moveTo>
                  <a:cubicBezTo>
                    <a:pt x="27" y="0"/>
                    <a:pt x="30" y="0"/>
                    <a:pt x="32" y="0"/>
                  </a:cubicBezTo>
                  <a:cubicBezTo>
                    <a:pt x="35" y="0"/>
                    <a:pt x="37" y="1"/>
                    <a:pt x="37" y="4"/>
                  </a:cubicBezTo>
                  <a:cubicBezTo>
                    <a:pt x="37" y="9"/>
                    <a:pt x="37" y="13"/>
                    <a:pt x="37" y="18"/>
                  </a:cubicBezTo>
                  <a:cubicBezTo>
                    <a:pt x="36" y="24"/>
                    <a:pt x="34" y="29"/>
                    <a:pt x="29" y="33"/>
                  </a:cubicBezTo>
                  <a:cubicBezTo>
                    <a:pt x="25" y="35"/>
                    <a:pt x="20" y="36"/>
                    <a:pt x="16" y="36"/>
                  </a:cubicBezTo>
                  <a:cubicBezTo>
                    <a:pt x="10" y="35"/>
                    <a:pt x="6" y="32"/>
                    <a:pt x="3" y="27"/>
                  </a:cubicBezTo>
                  <a:cubicBezTo>
                    <a:pt x="1" y="23"/>
                    <a:pt x="0" y="19"/>
                    <a:pt x="1" y="15"/>
                  </a:cubicBezTo>
                  <a:cubicBezTo>
                    <a:pt x="2" y="9"/>
                    <a:pt x="5" y="5"/>
                    <a:pt x="10" y="2"/>
                  </a:cubicBezTo>
                  <a:cubicBezTo>
                    <a:pt x="12" y="0"/>
                    <a:pt x="16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1252" y="3015"/>
              <a:ext cx="89" cy="90"/>
            </a:xfrm>
            <a:custGeom>
              <a:avLst/>
              <a:gdLst>
                <a:gd name="T0" fmla="*/ 12 w 37"/>
                <a:gd name="T1" fmla="*/ 0 h 37"/>
                <a:gd name="T2" fmla="*/ 20 w 37"/>
                <a:gd name="T3" fmla="*/ 0 h 37"/>
                <a:gd name="T4" fmla="*/ 31 w 37"/>
                <a:gd name="T5" fmla="*/ 5 h 37"/>
                <a:gd name="T6" fmla="*/ 36 w 37"/>
                <a:gd name="T7" fmla="*/ 20 h 37"/>
                <a:gd name="T8" fmla="*/ 22 w 37"/>
                <a:gd name="T9" fmla="*/ 36 h 37"/>
                <a:gd name="T10" fmla="*/ 1 w 37"/>
                <a:gd name="T11" fmla="*/ 23 h 37"/>
                <a:gd name="T12" fmla="*/ 0 w 37"/>
                <a:gd name="T13" fmla="*/ 18 h 37"/>
                <a:gd name="T14" fmla="*/ 0 w 37"/>
                <a:gd name="T15" fmla="*/ 4 h 37"/>
                <a:gd name="T16" fmla="*/ 5 w 37"/>
                <a:gd name="T17" fmla="*/ 0 h 37"/>
                <a:gd name="T18" fmla="*/ 12 w 37"/>
                <a:gd name="T19" fmla="*/ 0 h 37"/>
                <a:gd name="T20" fmla="*/ 12 w 37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12" y="0"/>
                  </a:move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8" y="2"/>
                    <a:pt x="31" y="5"/>
                  </a:cubicBezTo>
                  <a:cubicBezTo>
                    <a:pt x="35" y="9"/>
                    <a:pt x="37" y="14"/>
                    <a:pt x="36" y="20"/>
                  </a:cubicBezTo>
                  <a:cubicBezTo>
                    <a:pt x="36" y="28"/>
                    <a:pt x="30" y="34"/>
                    <a:pt x="22" y="36"/>
                  </a:cubicBezTo>
                  <a:cubicBezTo>
                    <a:pt x="13" y="37"/>
                    <a:pt x="4" y="32"/>
                    <a:pt x="1" y="23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8"/>
            <p:cNvSpPr>
              <a:spLocks noEditPoints="1"/>
            </p:cNvSpPr>
            <p:nvPr/>
          </p:nvSpPr>
          <p:spPr bwMode="auto">
            <a:xfrm>
              <a:off x="1252" y="2911"/>
              <a:ext cx="89" cy="90"/>
            </a:xfrm>
            <a:custGeom>
              <a:avLst/>
              <a:gdLst>
                <a:gd name="T0" fmla="*/ 12 w 37"/>
                <a:gd name="T1" fmla="*/ 37 h 37"/>
                <a:gd name="T2" fmla="*/ 5 w 37"/>
                <a:gd name="T3" fmla="*/ 37 h 37"/>
                <a:gd name="T4" fmla="*/ 0 w 37"/>
                <a:gd name="T5" fmla="*/ 32 h 37"/>
                <a:gd name="T6" fmla="*/ 0 w 37"/>
                <a:gd name="T7" fmla="*/ 19 h 37"/>
                <a:gd name="T8" fmla="*/ 8 w 37"/>
                <a:gd name="T9" fmla="*/ 4 h 37"/>
                <a:gd name="T10" fmla="*/ 21 w 37"/>
                <a:gd name="T11" fmla="*/ 1 h 37"/>
                <a:gd name="T12" fmla="*/ 35 w 37"/>
                <a:gd name="T13" fmla="*/ 12 h 37"/>
                <a:gd name="T14" fmla="*/ 34 w 37"/>
                <a:gd name="T15" fmla="*/ 28 h 37"/>
                <a:gd name="T16" fmla="*/ 22 w 37"/>
                <a:gd name="T17" fmla="*/ 36 h 37"/>
                <a:gd name="T18" fmla="*/ 18 w 37"/>
                <a:gd name="T19" fmla="*/ 37 h 37"/>
                <a:gd name="T20" fmla="*/ 12 w 37"/>
                <a:gd name="T21" fmla="*/ 37 h 37"/>
                <a:gd name="T22" fmla="*/ 7 w 37"/>
                <a:gd name="T23" fmla="*/ 31 h 37"/>
                <a:gd name="T24" fmla="*/ 7 w 37"/>
                <a:gd name="T25" fmla="*/ 31 h 37"/>
                <a:gd name="T26" fmla="*/ 18 w 37"/>
                <a:gd name="T27" fmla="*/ 31 h 37"/>
                <a:gd name="T28" fmla="*/ 30 w 37"/>
                <a:gd name="T29" fmla="*/ 17 h 37"/>
                <a:gd name="T30" fmla="*/ 16 w 37"/>
                <a:gd name="T31" fmla="*/ 7 h 37"/>
                <a:gd name="T32" fmla="*/ 7 w 37"/>
                <a:gd name="T33" fmla="*/ 19 h 37"/>
                <a:gd name="T34" fmla="*/ 7 w 37"/>
                <a:gd name="T35" fmla="*/ 29 h 37"/>
                <a:gd name="T36" fmla="*/ 7 w 37"/>
                <a:gd name="T3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12" y="37"/>
                  </a:moveTo>
                  <a:cubicBezTo>
                    <a:pt x="10" y="37"/>
                    <a:pt x="7" y="37"/>
                    <a:pt x="5" y="37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28"/>
                    <a:pt x="0" y="23"/>
                    <a:pt x="0" y="19"/>
                  </a:cubicBezTo>
                  <a:cubicBezTo>
                    <a:pt x="1" y="13"/>
                    <a:pt x="3" y="8"/>
                    <a:pt x="8" y="4"/>
                  </a:cubicBezTo>
                  <a:cubicBezTo>
                    <a:pt x="12" y="1"/>
                    <a:pt x="17" y="0"/>
                    <a:pt x="21" y="1"/>
                  </a:cubicBezTo>
                  <a:cubicBezTo>
                    <a:pt x="28" y="2"/>
                    <a:pt x="32" y="6"/>
                    <a:pt x="35" y="12"/>
                  </a:cubicBezTo>
                  <a:cubicBezTo>
                    <a:pt x="37" y="17"/>
                    <a:pt x="37" y="23"/>
                    <a:pt x="34" y="28"/>
                  </a:cubicBezTo>
                  <a:cubicBezTo>
                    <a:pt x="32" y="32"/>
                    <a:pt x="28" y="35"/>
                    <a:pt x="22" y="36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6" y="37"/>
                    <a:pt x="14" y="37"/>
                    <a:pt x="12" y="37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1" y="31"/>
                    <a:pt x="15" y="31"/>
                    <a:pt x="18" y="31"/>
                  </a:cubicBezTo>
                  <a:cubicBezTo>
                    <a:pt x="26" y="30"/>
                    <a:pt x="31" y="24"/>
                    <a:pt x="30" y="17"/>
                  </a:cubicBezTo>
                  <a:cubicBezTo>
                    <a:pt x="29" y="10"/>
                    <a:pt x="23" y="6"/>
                    <a:pt x="16" y="7"/>
                  </a:cubicBezTo>
                  <a:cubicBezTo>
                    <a:pt x="11" y="8"/>
                    <a:pt x="7" y="13"/>
                    <a:pt x="7" y="19"/>
                  </a:cubicBezTo>
                  <a:cubicBezTo>
                    <a:pt x="7" y="22"/>
                    <a:pt x="7" y="26"/>
                    <a:pt x="7" y="29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Group 83"/>
          <p:cNvGrpSpPr>
            <a:grpSpLocks noChangeAspect="1"/>
          </p:cNvGrpSpPr>
          <p:nvPr/>
        </p:nvGrpSpPr>
        <p:grpSpPr bwMode="auto">
          <a:xfrm>
            <a:off x="8140809" y="2814258"/>
            <a:ext cx="164924" cy="235236"/>
            <a:chOff x="2067" y="2979"/>
            <a:chExt cx="292" cy="412"/>
          </a:xfrm>
          <a:solidFill>
            <a:schemeClr val="bg1"/>
          </a:solidFill>
        </p:grpSpPr>
        <p:sp>
          <p:nvSpPr>
            <p:cNvPr id="62" name="Freeform 85"/>
            <p:cNvSpPr>
              <a:spLocks noEditPoints="1"/>
            </p:cNvSpPr>
            <p:nvPr/>
          </p:nvSpPr>
          <p:spPr bwMode="auto">
            <a:xfrm>
              <a:off x="2067" y="2979"/>
              <a:ext cx="292" cy="371"/>
            </a:xfrm>
            <a:custGeom>
              <a:avLst/>
              <a:gdLst>
                <a:gd name="T0" fmla="*/ 60 w 122"/>
                <a:gd name="T1" fmla="*/ 155 h 155"/>
                <a:gd name="T2" fmla="*/ 42 w 122"/>
                <a:gd name="T3" fmla="*/ 155 h 155"/>
                <a:gd name="T4" fmla="*/ 28 w 122"/>
                <a:gd name="T5" fmla="*/ 144 h 155"/>
                <a:gd name="T6" fmla="*/ 28 w 122"/>
                <a:gd name="T7" fmla="*/ 140 h 155"/>
                <a:gd name="T8" fmla="*/ 28 w 122"/>
                <a:gd name="T9" fmla="*/ 113 h 155"/>
                <a:gd name="T10" fmla="*/ 27 w 122"/>
                <a:gd name="T11" fmla="*/ 111 h 155"/>
                <a:gd name="T12" fmla="*/ 6 w 122"/>
                <a:gd name="T13" fmla="*/ 86 h 155"/>
                <a:gd name="T14" fmla="*/ 1 w 122"/>
                <a:gd name="T15" fmla="*/ 58 h 155"/>
                <a:gd name="T16" fmla="*/ 12 w 122"/>
                <a:gd name="T17" fmla="*/ 28 h 155"/>
                <a:gd name="T18" fmla="*/ 48 w 122"/>
                <a:gd name="T19" fmla="*/ 4 h 155"/>
                <a:gd name="T20" fmla="*/ 98 w 122"/>
                <a:gd name="T21" fmla="*/ 16 h 155"/>
                <a:gd name="T22" fmla="*/ 119 w 122"/>
                <a:gd name="T23" fmla="*/ 54 h 155"/>
                <a:gd name="T24" fmla="*/ 99 w 122"/>
                <a:gd name="T25" fmla="*/ 107 h 155"/>
                <a:gd name="T26" fmla="*/ 93 w 122"/>
                <a:gd name="T27" fmla="*/ 112 h 155"/>
                <a:gd name="T28" fmla="*/ 93 w 122"/>
                <a:gd name="T29" fmla="*/ 113 h 155"/>
                <a:gd name="T30" fmla="*/ 93 w 122"/>
                <a:gd name="T31" fmla="*/ 141 h 155"/>
                <a:gd name="T32" fmla="*/ 83 w 122"/>
                <a:gd name="T33" fmla="*/ 154 h 155"/>
                <a:gd name="T34" fmla="*/ 78 w 122"/>
                <a:gd name="T35" fmla="*/ 155 h 155"/>
                <a:gd name="T36" fmla="*/ 60 w 122"/>
                <a:gd name="T37" fmla="*/ 155 h 155"/>
                <a:gd name="T38" fmla="*/ 82 w 122"/>
                <a:gd name="T39" fmla="*/ 118 h 155"/>
                <a:gd name="T40" fmla="*/ 82 w 122"/>
                <a:gd name="T41" fmla="*/ 117 h 155"/>
                <a:gd name="T42" fmla="*/ 82 w 122"/>
                <a:gd name="T43" fmla="*/ 107 h 155"/>
                <a:gd name="T44" fmla="*/ 83 w 122"/>
                <a:gd name="T45" fmla="*/ 106 h 155"/>
                <a:gd name="T46" fmla="*/ 88 w 122"/>
                <a:gd name="T47" fmla="*/ 103 h 155"/>
                <a:gd name="T48" fmla="*/ 109 w 122"/>
                <a:gd name="T49" fmla="*/ 68 h 155"/>
                <a:gd name="T50" fmla="*/ 103 w 122"/>
                <a:gd name="T51" fmla="*/ 39 h 155"/>
                <a:gd name="T52" fmla="*/ 52 w 122"/>
                <a:gd name="T53" fmla="*/ 14 h 155"/>
                <a:gd name="T54" fmla="*/ 19 w 122"/>
                <a:gd name="T55" fmla="*/ 35 h 155"/>
                <a:gd name="T56" fmla="*/ 12 w 122"/>
                <a:gd name="T57" fmla="*/ 70 h 155"/>
                <a:gd name="T58" fmla="*/ 24 w 122"/>
                <a:gd name="T59" fmla="*/ 95 h 155"/>
                <a:gd name="T60" fmla="*/ 36 w 122"/>
                <a:gd name="T61" fmla="*/ 105 h 155"/>
                <a:gd name="T62" fmla="*/ 38 w 122"/>
                <a:gd name="T63" fmla="*/ 108 h 155"/>
                <a:gd name="T64" fmla="*/ 38 w 122"/>
                <a:gd name="T65" fmla="*/ 117 h 155"/>
                <a:gd name="T66" fmla="*/ 38 w 122"/>
                <a:gd name="T67" fmla="*/ 118 h 155"/>
                <a:gd name="T68" fmla="*/ 82 w 122"/>
                <a:gd name="T69" fmla="*/ 118 h 155"/>
                <a:gd name="T70" fmla="*/ 38 w 122"/>
                <a:gd name="T71" fmla="*/ 129 h 155"/>
                <a:gd name="T72" fmla="*/ 38 w 122"/>
                <a:gd name="T73" fmla="*/ 141 h 155"/>
                <a:gd name="T74" fmla="*/ 42 w 122"/>
                <a:gd name="T75" fmla="*/ 144 h 155"/>
                <a:gd name="T76" fmla="*/ 79 w 122"/>
                <a:gd name="T77" fmla="*/ 144 h 155"/>
                <a:gd name="T78" fmla="*/ 82 w 122"/>
                <a:gd name="T79" fmla="*/ 141 h 155"/>
                <a:gd name="T80" fmla="*/ 82 w 122"/>
                <a:gd name="T81" fmla="*/ 129 h 155"/>
                <a:gd name="T82" fmla="*/ 82 w 122"/>
                <a:gd name="T83" fmla="*/ 129 h 155"/>
                <a:gd name="T84" fmla="*/ 38 w 122"/>
                <a:gd name="T85" fmla="*/ 12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55">
                  <a:moveTo>
                    <a:pt x="60" y="155"/>
                  </a:moveTo>
                  <a:cubicBezTo>
                    <a:pt x="54" y="155"/>
                    <a:pt x="48" y="155"/>
                    <a:pt x="42" y="155"/>
                  </a:cubicBezTo>
                  <a:cubicBezTo>
                    <a:pt x="35" y="155"/>
                    <a:pt x="30" y="150"/>
                    <a:pt x="28" y="144"/>
                  </a:cubicBezTo>
                  <a:cubicBezTo>
                    <a:pt x="28" y="143"/>
                    <a:pt x="28" y="142"/>
                    <a:pt x="28" y="140"/>
                  </a:cubicBezTo>
                  <a:cubicBezTo>
                    <a:pt x="28" y="131"/>
                    <a:pt x="28" y="122"/>
                    <a:pt x="28" y="113"/>
                  </a:cubicBezTo>
                  <a:cubicBezTo>
                    <a:pt x="28" y="112"/>
                    <a:pt x="28" y="112"/>
                    <a:pt x="27" y="111"/>
                  </a:cubicBezTo>
                  <a:cubicBezTo>
                    <a:pt x="17" y="105"/>
                    <a:pt x="10" y="96"/>
                    <a:pt x="6" y="86"/>
                  </a:cubicBezTo>
                  <a:cubicBezTo>
                    <a:pt x="2" y="77"/>
                    <a:pt x="0" y="68"/>
                    <a:pt x="1" y="58"/>
                  </a:cubicBezTo>
                  <a:cubicBezTo>
                    <a:pt x="2" y="47"/>
                    <a:pt x="5" y="37"/>
                    <a:pt x="12" y="28"/>
                  </a:cubicBezTo>
                  <a:cubicBezTo>
                    <a:pt x="21" y="15"/>
                    <a:pt x="33" y="7"/>
                    <a:pt x="48" y="4"/>
                  </a:cubicBezTo>
                  <a:cubicBezTo>
                    <a:pt x="66" y="0"/>
                    <a:pt x="83" y="4"/>
                    <a:pt x="98" y="16"/>
                  </a:cubicBezTo>
                  <a:cubicBezTo>
                    <a:pt x="110" y="26"/>
                    <a:pt x="117" y="39"/>
                    <a:pt x="119" y="54"/>
                  </a:cubicBezTo>
                  <a:cubicBezTo>
                    <a:pt x="122" y="75"/>
                    <a:pt x="115" y="93"/>
                    <a:pt x="99" y="107"/>
                  </a:cubicBezTo>
                  <a:cubicBezTo>
                    <a:pt x="97" y="109"/>
                    <a:pt x="95" y="110"/>
                    <a:pt x="93" y="112"/>
                  </a:cubicBezTo>
                  <a:cubicBezTo>
                    <a:pt x="93" y="112"/>
                    <a:pt x="93" y="112"/>
                    <a:pt x="93" y="113"/>
                  </a:cubicBezTo>
                  <a:cubicBezTo>
                    <a:pt x="93" y="122"/>
                    <a:pt x="93" y="131"/>
                    <a:pt x="93" y="141"/>
                  </a:cubicBezTo>
                  <a:cubicBezTo>
                    <a:pt x="93" y="147"/>
                    <a:pt x="89" y="152"/>
                    <a:pt x="83" y="154"/>
                  </a:cubicBezTo>
                  <a:cubicBezTo>
                    <a:pt x="82" y="154"/>
                    <a:pt x="80" y="155"/>
                    <a:pt x="78" y="155"/>
                  </a:cubicBezTo>
                  <a:cubicBezTo>
                    <a:pt x="72" y="155"/>
                    <a:pt x="66" y="155"/>
                    <a:pt x="60" y="155"/>
                  </a:cubicBezTo>
                  <a:close/>
                  <a:moveTo>
                    <a:pt x="82" y="118"/>
                  </a:moveTo>
                  <a:cubicBezTo>
                    <a:pt x="82" y="118"/>
                    <a:pt x="82" y="117"/>
                    <a:pt x="82" y="117"/>
                  </a:cubicBezTo>
                  <a:cubicBezTo>
                    <a:pt x="82" y="114"/>
                    <a:pt x="82" y="110"/>
                    <a:pt x="82" y="107"/>
                  </a:cubicBezTo>
                  <a:cubicBezTo>
                    <a:pt x="82" y="106"/>
                    <a:pt x="82" y="106"/>
                    <a:pt x="83" y="106"/>
                  </a:cubicBezTo>
                  <a:cubicBezTo>
                    <a:pt x="84" y="105"/>
                    <a:pt x="86" y="104"/>
                    <a:pt x="88" y="103"/>
                  </a:cubicBezTo>
                  <a:cubicBezTo>
                    <a:pt x="100" y="94"/>
                    <a:pt x="107" y="83"/>
                    <a:pt x="109" y="68"/>
                  </a:cubicBezTo>
                  <a:cubicBezTo>
                    <a:pt x="110" y="58"/>
                    <a:pt x="108" y="48"/>
                    <a:pt x="103" y="39"/>
                  </a:cubicBezTo>
                  <a:cubicBezTo>
                    <a:pt x="93" y="20"/>
                    <a:pt x="73" y="10"/>
                    <a:pt x="52" y="14"/>
                  </a:cubicBezTo>
                  <a:cubicBezTo>
                    <a:pt x="38" y="16"/>
                    <a:pt x="27" y="24"/>
                    <a:pt x="19" y="35"/>
                  </a:cubicBezTo>
                  <a:cubicBezTo>
                    <a:pt x="12" y="46"/>
                    <a:pt x="10" y="58"/>
                    <a:pt x="12" y="70"/>
                  </a:cubicBezTo>
                  <a:cubicBezTo>
                    <a:pt x="14" y="80"/>
                    <a:pt x="18" y="88"/>
                    <a:pt x="24" y="95"/>
                  </a:cubicBezTo>
                  <a:cubicBezTo>
                    <a:pt x="28" y="99"/>
                    <a:pt x="32" y="103"/>
                    <a:pt x="36" y="105"/>
                  </a:cubicBezTo>
                  <a:cubicBezTo>
                    <a:pt x="38" y="106"/>
                    <a:pt x="38" y="107"/>
                    <a:pt x="38" y="108"/>
                  </a:cubicBezTo>
                  <a:cubicBezTo>
                    <a:pt x="38" y="111"/>
                    <a:pt x="38" y="114"/>
                    <a:pt x="38" y="117"/>
                  </a:cubicBezTo>
                  <a:cubicBezTo>
                    <a:pt x="38" y="117"/>
                    <a:pt x="38" y="118"/>
                    <a:pt x="38" y="118"/>
                  </a:cubicBezTo>
                  <a:cubicBezTo>
                    <a:pt x="53" y="118"/>
                    <a:pt x="67" y="118"/>
                    <a:pt x="82" y="118"/>
                  </a:cubicBezTo>
                  <a:close/>
                  <a:moveTo>
                    <a:pt x="38" y="129"/>
                  </a:moveTo>
                  <a:cubicBezTo>
                    <a:pt x="38" y="133"/>
                    <a:pt x="38" y="137"/>
                    <a:pt x="38" y="141"/>
                  </a:cubicBezTo>
                  <a:cubicBezTo>
                    <a:pt x="38" y="143"/>
                    <a:pt x="40" y="144"/>
                    <a:pt x="42" y="144"/>
                  </a:cubicBezTo>
                  <a:cubicBezTo>
                    <a:pt x="54" y="144"/>
                    <a:pt x="66" y="144"/>
                    <a:pt x="79" y="144"/>
                  </a:cubicBezTo>
                  <a:cubicBezTo>
                    <a:pt x="81" y="144"/>
                    <a:pt x="82" y="143"/>
                    <a:pt x="82" y="141"/>
                  </a:cubicBezTo>
                  <a:cubicBezTo>
                    <a:pt x="82" y="137"/>
                    <a:pt x="82" y="133"/>
                    <a:pt x="8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67" y="129"/>
                    <a:pt x="53" y="129"/>
                    <a:pt x="3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6"/>
            <p:cNvSpPr>
              <a:spLocks/>
            </p:cNvSpPr>
            <p:nvPr/>
          </p:nvSpPr>
          <p:spPr bwMode="auto">
            <a:xfrm>
              <a:off x="2155" y="3365"/>
              <a:ext cx="113" cy="26"/>
            </a:xfrm>
            <a:custGeom>
              <a:avLst/>
              <a:gdLst>
                <a:gd name="T0" fmla="*/ 23 w 47"/>
                <a:gd name="T1" fmla="*/ 11 h 11"/>
                <a:gd name="T2" fmla="*/ 5 w 47"/>
                <a:gd name="T3" fmla="*/ 11 h 11"/>
                <a:gd name="T4" fmla="*/ 0 w 47"/>
                <a:gd name="T5" fmla="*/ 5 h 11"/>
                <a:gd name="T6" fmla="*/ 5 w 47"/>
                <a:gd name="T7" fmla="*/ 0 h 11"/>
                <a:gd name="T8" fmla="*/ 6 w 47"/>
                <a:gd name="T9" fmla="*/ 0 h 11"/>
                <a:gd name="T10" fmla="*/ 41 w 47"/>
                <a:gd name="T11" fmla="*/ 0 h 11"/>
                <a:gd name="T12" fmla="*/ 46 w 47"/>
                <a:gd name="T13" fmla="*/ 4 h 11"/>
                <a:gd name="T14" fmla="*/ 41 w 47"/>
                <a:gd name="T15" fmla="*/ 11 h 11"/>
                <a:gd name="T16" fmla="*/ 27 w 47"/>
                <a:gd name="T17" fmla="*/ 11 h 11"/>
                <a:gd name="T18" fmla="*/ 23 w 47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1">
                  <a:moveTo>
                    <a:pt x="23" y="11"/>
                  </a:moveTo>
                  <a:cubicBezTo>
                    <a:pt x="17" y="11"/>
                    <a:pt x="11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7" y="0"/>
                    <a:pt x="29" y="0"/>
                    <a:pt x="41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7" y="7"/>
                    <a:pt x="45" y="11"/>
                    <a:pt x="41" y="11"/>
                  </a:cubicBezTo>
                  <a:cubicBezTo>
                    <a:pt x="37" y="11"/>
                    <a:pt x="32" y="11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287437" y="3277721"/>
            <a:ext cx="1206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至役政署網站申請研發替代役資格</a:t>
            </a:r>
            <a:endParaRPr lang="zh-CN" altLang="en-US" sz="1600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461620" y="1120958"/>
            <a:ext cx="1206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徵選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面談</a:t>
            </a:r>
            <a:endParaRPr lang="zh-CN" altLang="en-US" sz="1600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756154" y="3272619"/>
            <a:ext cx="1206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取得</a:t>
            </a:r>
            <a:endParaRPr lang="en-US" altLang="zh-TW" sz="1600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錄取通知</a:t>
            </a:r>
            <a:r>
              <a:rPr lang="zh-TW" altLang="en-US" sz="1600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書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8" name="文本框 289"/>
          <p:cNvSpPr txBox="1"/>
          <p:nvPr/>
        </p:nvSpPr>
        <p:spPr>
          <a:xfrm>
            <a:off x="4235472" y="2626288"/>
            <a:ext cx="67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</a:p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1~9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451817" y="3979352"/>
            <a:ext cx="176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開放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勾選期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共計四階段</a:t>
            </a:r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70" name="矩形 69"/>
          <p:cNvSpPr/>
          <p:nvPr/>
        </p:nvSpPr>
        <p:spPr>
          <a:xfrm>
            <a:off x="5172432" y="2014139"/>
            <a:ext cx="1206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取得</a:t>
            </a:r>
            <a:endParaRPr lang="en-US" altLang="zh-TW" sz="1600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畢業證書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1" name="文本框 289"/>
          <p:cNvSpPr txBox="1"/>
          <p:nvPr/>
        </p:nvSpPr>
        <p:spPr>
          <a:xfrm>
            <a:off x="6591559" y="2587546"/>
            <a:ext cx="81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</a:p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3~11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77214" y="1255729"/>
            <a:ext cx="176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選擇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入營梯次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569140" y="3254477"/>
            <a:ext cx="1370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入營服役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進入公司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擔任研替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1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</a:t>
            </a:r>
            <a:r>
              <a:rPr lang="zh-TW" altLang="en-US" dirty="0" smtClean="0"/>
              <a:t>聘專案徵選流程</a:t>
            </a:r>
            <a:endParaRPr lang="zh-TW" altLang="en-US" dirty="0"/>
          </a:p>
        </p:txBody>
      </p:sp>
      <p:grpSp>
        <p:nvGrpSpPr>
          <p:cNvPr id="4" name="组合 282"/>
          <p:cNvGrpSpPr/>
          <p:nvPr/>
        </p:nvGrpSpPr>
        <p:grpSpPr>
          <a:xfrm>
            <a:off x="731990" y="1314741"/>
            <a:ext cx="7680021" cy="3127993"/>
            <a:chOff x="983432" y="1574793"/>
            <a:chExt cx="10321273" cy="4158463"/>
          </a:xfrm>
        </p:grpSpPr>
        <p:grpSp>
          <p:nvGrpSpPr>
            <p:cNvPr id="5" name="组合 292"/>
            <p:cNvGrpSpPr/>
            <p:nvPr/>
          </p:nvGrpSpPr>
          <p:grpSpPr>
            <a:xfrm>
              <a:off x="983432" y="1664804"/>
              <a:ext cx="10321273" cy="4068452"/>
              <a:chOff x="2927648" y="-63388"/>
              <a:chExt cx="10321273" cy="4068452"/>
            </a:xfrm>
          </p:grpSpPr>
          <p:grpSp>
            <p:nvGrpSpPr>
              <p:cNvPr id="8" name="组合 295"/>
              <p:cNvGrpSpPr/>
              <p:nvPr/>
            </p:nvGrpSpPr>
            <p:grpSpPr>
              <a:xfrm>
                <a:off x="2927648" y="-63388"/>
                <a:ext cx="10321273" cy="4068452"/>
                <a:chOff x="2819634" y="1232756"/>
                <a:chExt cx="10321273" cy="4068452"/>
              </a:xfrm>
            </p:grpSpPr>
            <p:grpSp>
              <p:nvGrpSpPr>
                <p:cNvPr id="10" name="组合 297"/>
                <p:cNvGrpSpPr/>
                <p:nvPr/>
              </p:nvGrpSpPr>
              <p:grpSpPr>
                <a:xfrm>
                  <a:off x="2819634" y="1232756"/>
                  <a:ext cx="10321273" cy="4068452"/>
                  <a:chOff x="4907867" y="728700"/>
                  <a:chExt cx="10321273" cy="4068452"/>
                </a:xfrm>
              </p:grpSpPr>
              <p:grpSp>
                <p:nvGrpSpPr>
                  <p:cNvPr id="18" name="组合 305"/>
                  <p:cNvGrpSpPr/>
                  <p:nvPr/>
                </p:nvGrpSpPr>
                <p:grpSpPr>
                  <a:xfrm>
                    <a:off x="4907867" y="728700"/>
                    <a:ext cx="10321273" cy="4068452"/>
                    <a:chOff x="4799856" y="-351420"/>
                    <a:chExt cx="10321273" cy="4068452"/>
                  </a:xfrm>
                </p:grpSpPr>
                <p:sp>
                  <p:nvSpPr>
                    <p:cNvPr id="23" name="弧形 22"/>
                    <p:cNvSpPr/>
                    <p:nvPr/>
                  </p:nvSpPr>
                  <p:spPr>
                    <a:xfrm>
                      <a:off x="6168008" y="1196752"/>
                      <a:ext cx="1008112" cy="1008112"/>
                    </a:xfrm>
                    <a:prstGeom prst="arc">
                      <a:avLst>
                        <a:gd name="adj1" fmla="val 16066760"/>
                        <a:gd name="adj2" fmla="val 0"/>
                      </a:avLst>
                    </a:prstGeom>
                    <a:ln w="38100">
                      <a:solidFill>
                        <a:srgbClr val="F9CB0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24" name="弧形 23"/>
                    <p:cNvSpPr/>
                    <p:nvPr/>
                  </p:nvSpPr>
                  <p:spPr>
                    <a:xfrm rot="10800000"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E0383F"/>
                      </a:solidFill>
                      <a:prstDash val="sysDot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5" name="直接连接符 312"/>
                    <p:cNvCxnSpPr>
                      <a:stCxn id="24" idx="2"/>
                      <a:endCxn id="26" idx="6"/>
                    </p:cNvCxnSpPr>
                    <p:nvPr/>
                  </p:nvCxnSpPr>
                  <p:spPr>
                    <a:xfrm flipH="1">
                      <a:off x="5303912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E0383F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椭圆 313"/>
                    <p:cNvSpPr/>
                    <p:nvPr/>
                  </p:nvSpPr>
                  <p:spPr>
                    <a:xfrm>
                      <a:off x="4799856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E3374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" name="弧形 26"/>
                    <p:cNvSpPr/>
                    <p:nvPr/>
                  </p:nvSpPr>
                  <p:spPr>
                    <a:xfrm>
                      <a:off x="12708860" y="1196752"/>
                      <a:ext cx="1008112" cy="1008112"/>
                    </a:xfrm>
                    <a:prstGeom prst="arc">
                      <a:avLst>
                        <a:gd name="adj1" fmla="val 16070138"/>
                        <a:gd name="adj2" fmla="val 0"/>
                      </a:avLst>
                    </a:prstGeom>
                    <a:ln w="38100">
                      <a:solidFill>
                        <a:srgbClr val="77849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" name="弧形 27"/>
                    <p:cNvSpPr/>
                    <p:nvPr/>
                  </p:nvSpPr>
                  <p:spPr>
                    <a:xfrm rot="10800000">
                      <a:off x="12708860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3ABA9B"/>
                      </a:solidFill>
                      <a:prstDash val="sysDot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9" name="直接连接符 316"/>
                    <p:cNvCxnSpPr>
                      <a:stCxn id="28" idx="2"/>
                      <a:endCxn id="30" idx="6"/>
                    </p:cNvCxnSpPr>
                    <p:nvPr/>
                  </p:nvCxnSpPr>
                  <p:spPr>
                    <a:xfrm flipH="1">
                      <a:off x="11844764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3ABA9B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椭圆 317"/>
                    <p:cNvSpPr/>
                    <p:nvPr/>
                  </p:nvSpPr>
                  <p:spPr>
                    <a:xfrm>
                      <a:off x="11340708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80B5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1" name="椭圆 318"/>
                    <p:cNvSpPr/>
                    <p:nvPr/>
                  </p:nvSpPr>
                  <p:spPr>
                    <a:xfrm>
                      <a:off x="14617073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788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2" name="椭圆 319"/>
                    <p:cNvSpPr/>
                    <p:nvPr/>
                  </p:nvSpPr>
                  <p:spPr>
                    <a:xfrm>
                      <a:off x="6420035" y="-351420"/>
                      <a:ext cx="504056" cy="504056"/>
                    </a:xfrm>
                    <a:prstGeom prst="ellipse">
                      <a:avLst/>
                    </a:prstGeom>
                    <a:solidFill>
                      <a:srgbClr val="FBC31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3" name="椭圆 320"/>
                    <p:cNvSpPr/>
                    <p:nvPr/>
                  </p:nvSpPr>
                  <p:spPr>
                    <a:xfrm>
                      <a:off x="12960888" y="-351420"/>
                      <a:ext cx="504056" cy="504056"/>
                    </a:xfrm>
                    <a:prstGeom prst="ellipse">
                      <a:avLst/>
                    </a:prstGeom>
                    <a:solidFill>
                      <a:srgbClr val="77849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4" name="椭圆 321"/>
                    <p:cNvSpPr/>
                    <p:nvPr/>
                  </p:nvSpPr>
                  <p:spPr>
                    <a:xfrm>
                      <a:off x="9696400" y="3212976"/>
                      <a:ext cx="504056" cy="504056"/>
                    </a:xfrm>
                    <a:prstGeom prst="ellipse">
                      <a:avLst/>
                    </a:prstGeom>
                    <a:solidFill>
                      <a:srgbClr val="3BBAD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19" name="直接连接符 306"/>
                  <p:cNvCxnSpPr/>
                  <p:nvPr/>
                </p:nvCxnSpPr>
                <p:spPr>
                  <a:xfrm flipV="1">
                    <a:off x="6780075" y="1412776"/>
                    <a:ext cx="0" cy="864096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307"/>
                  <p:cNvCxnSpPr>
                    <a:stCxn id="23" idx="2"/>
                    <a:endCxn id="17" idx="2"/>
                  </p:cNvCxnSpPr>
                  <p:nvPr/>
                </p:nvCxnSpPr>
                <p:spPr>
                  <a:xfrm>
                    <a:off x="7284131" y="2780928"/>
                    <a:ext cx="900101" cy="0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308"/>
                  <p:cNvCxnSpPr/>
                  <p:nvPr/>
                </p:nvCxnSpPr>
                <p:spPr>
                  <a:xfrm flipV="1">
                    <a:off x="13320927" y="1412776"/>
                    <a:ext cx="0" cy="864096"/>
                  </a:xfrm>
                  <a:prstGeom prst="line">
                    <a:avLst/>
                  </a:prstGeom>
                  <a:ln w="38100">
                    <a:solidFill>
                      <a:srgbClr val="778494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309"/>
                  <p:cNvCxnSpPr>
                    <a:stCxn id="27" idx="2"/>
                    <a:endCxn id="31" idx="2"/>
                  </p:cNvCxnSpPr>
                  <p:nvPr/>
                </p:nvCxnSpPr>
                <p:spPr>
                  <a:xfrm>
                    <a:off x="13824983" y="2780928"/>
                    <a:ext cx="900101" cy="0"/>
                  </a:xfrm>
                  <a:prstGeom prst="line">
                    <a:avLst/>
                  </a:prstGeom>
                  <a:ln w="38100">
                    <a:solidFill>
                      <a:srgbClr val="77849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组合 298"/>
                <p:cNvGrpSpPr/>
                <p:nvPr/>
              </p:nvGrpSpPr>
              <p:grpSpPr>
                <a:xfrm>
                  <a:off x="6095999" y="2780928"/>
                  <a:ext cx="3264487" cy="1008112"/>
                  <a:chOff x="4907867" y="2276872"/>
                  <a:chExt cx="3264487" cy="1008112"/>
                </a:xfrm>
              </p:grpSpPr>
              <p:grpSp>
                <p:nvGrpSpPr>
                  <p:cNvPr id="12" name="组合 299"/>
                  <p:cNvGrpSpPr/>
                  <p:nvPr/>
                </p:nvGrpSpPr>
                <p:grpSpPr>
                  <a:xfrm>
                    <a:off x="4907867" y="2276872"/>
                    <a:ext cx="2376264" cy="1008112"/>
                    <a:chOff x="4799856" y="1196752"/>
                    <a:chExt cx="2376264" cy="1008112"/>
                  </a:xfrm>
                </p:grpSpPr>
                <p:sp>
                  <p:nvSpPr>
                    <p:cNvPr id="14" name="弧形 13"/>
                    <p:cNvSpPr/>
                    <p:nvPr/>
                  </p:nvSpPr>
                  <p:spPr>
                    <a:xfrm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>
                      <a:solidFill>
                        <a:srgbClr val="F9CB03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" name="弧形 14"/>
                    <p:cNvSpPr/>
                    <p:nvPr/>
                  </p:nvSpPr>
                  <p:spPr>
                    <a:xfrm rot="10800000">
                      <a:off x="6168008" y="1196752"/>
                      <a:ext cx="1008112" cy="1008112"/>
                    </a:xfrm>
                    <a:prstGeom prst="arc">
                      <a:avLst/>
                    </a:prstGeom>
                    <a:ln w="38100" cap="sq">
                      <a:solidFill>
                        <a:srgbClr val="39BBD3"/>
                      </a:solidFill>
                      <a:prstDash val="solid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6" name="直接连接符 303"/>
                    <p:cNvCxnSpPr>
                      <a:stCxn id="15" idx="2"/>
                      <a:endCxn id="17" idx="6"/>
                    </p:cNvCxnSpPr>
                    <p:nvPr/>
                  </p:nvCxnSpPr>
                  <p:spPr>
                    <a:xfrm flipH="1">
                      <a:off x="5303912" y="1700808"/>
                      <a:ext cx="864096" cy="0"/>
                    </a:xfrm>
                    <a:prstGeom prst="line">
                      <a:avLst/>
                    </a:prstGeom>
                    <a:ln w="38100">
                      <a:solidFill>
                        <a:srgbClr val="3FB5D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椭圆 304"/>
                    <p:cNvSpPr/>
                    <p:nvPr/>
                  </p:nvSpPr>
                  <p:spPr>
                    <a:xfrm>
                      <a:off x="4799856" y="1448780"/>
                      <a:ext cx="504056" cy="504056"/>
                    </a:xfrm>
                    <a:prstGeom prst="ellipse">
                      <a:avLst/>
                    </a:prstGeom>
                    <a:solidFill>
                      <a:srgbClr val="3BBAD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13" name="直接连接符 300"/>
                  <p:cNvCxnSpPr>
                    <a:stCxn id="14" idx="2"/>
                    <a:endCxn id="30" idx="2"/>
                  </p:cNvCxnSpPr>
                  <p:nvPr/>
                </p:nvCxnSpPr>
                <p:spPr>
                  <a:xfrm>
                    <a:off x="7284131" y="2780928"/>
                    <a:ext cx="888223" cy="0"/>
                  </a:xfrm>
                  <a:prstGeom prst="line">
                    <a:avLst/>
                  </a:prstGeom>
                  <a:ln w="38100">
                    <a:solidFill>
                      <a:srgbClr val="FBC31F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" name="直接连接符 296"/>
              <p:cNvCxnSpPr>
                <a:stCxn id="15" idx="0"/>
              </p:cNvCxnSpPr>
              <p:nvPr/>
            </p:nvCxnSpPr>
            <p:spPr>
              <a:xfrm>
                <a:off x="8076221" y="2492896"/>
                <a:ext cx="0" cy="864096"/>
              </a:xfrm>
              <a:prstGeom prst="line">
                <a:avLst/>
              </a:prstGeom>
              <a:ln w="38100">
                <a:solidFill>
                  <a:srgbClr val="3BBAD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环形箭头 293"/>
            <p:cNvSpPr/>
            <p:nvPr/>
          </p:nvSpPr>
          <p:spPr>
            <a:xfrm rot="3667601">
              <a:off x="2513601" y="1574794"/>
              <a:ext cx="684076" cy="684076"/>
            </a:xfrm>
            <a:prstGeom prst="circularArrow">
              <a:avLst>
                <a:gd name="adj1" fmla="val 3703"/>
                <a:gd name="adj2" fmla="val 1142319"/>
                <a:gd name="adj3" fmla="val 20341218"/>
                <a:gd name="adj4" fmla="val 9033707"/>
                <a:gd name="adj5" fmla="val 5059"/>
              </a:avLst>
            </a:prstGeom>
            <a:solidFill>
              <a:srgbClr val="FB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环形箭头 294"/>
            <p:cNvSpPr/>
            <p:nvPr/>
          </p:nvSpPr>
          <p:spPr>
            <a:xfrm rot="12722760">
              <a:off x="9054453" y="1574793"/>
              <a:ext cx="684076" cy="684076"/>
            </a:xfrm>
            <a:prstGeom prst="circularArrow">
              <a:avLst>
                <a:gd name="adj1" fmla="val 3703"/>
                <a:gd name="adj2" fmla="val 1142319"/>
                <a:gd name="adj3" fmla="val 20341218"/>
                <a:gd name="adj4" fmla="val 9033707"/>
                <a:gd name="adj5" fmla="val 5059"/>
              </a:avLst>
            </a:prstGeom>
            <a:solidFill>
              <a:srgbClr val="788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文本框 289"/>
          <p:cNvSpPr txBox="1"/>
          <p:nvPr/>
        </p:nvSpPr>
        <p:spPr>
          <a:xfrm>
            <a:off x="1788565" y="2626288"/>
            <a:ext cx="67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</a:p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31"/>
          <p:cNvSpPr>
            <a:spLocks/>
          </p:cNvSpPr>
          <p:nvPr/>
        </p:nvSpPr>
        <p:spPr bwMode="auto">
          <a:xfrm>
            <a:off x="2011370" y="1447741"/>
            <a:ext cx="227443" cy="227447"/>
          </a:xfrm>
          <a:custGeom>
            <a:avLst/>
            <a:gdLst>
              <a:gd name="T0" fmla="*/ 58 w 116"/>
              <a:gd name="T1" fmla="*/ 100 h 115"/>
              <a:gd name="T2" fmla="*/ 48 w 116"/>
              <a:gd name="T3" fmla="*/ 103 h 115"/>
              <a:gd name="T4" fmla="*/ 29 w 116"/>
              <a:gd name="T5" fmla="*/ 114 h 115"/>
              <a:gd name="T6" fmla="*/ 26 w 116"/>
              <a:gd name="T7" fmla="*/ 115 h 115"/>
              <a:gd name="T8" fmla="*/ 21 w 116"/>
              <a:gd name="T9" fmla="*/ 111 h 115"/>
              <a:gd name="T10" fmla="*/ 22 w 116"/>
              <a:gd name="T11" fmla="*/ 105 h 115"/>
              <a:gd name="T12" fmla="*/ 25 w 116"/>
              <a:gd name="T13" fmla="*/ 83 h 115"/>
              <a:gd name="T14" fmla="*/ 24 w 116"/>
              <a:gd name="T15" fmla="*/ 74 h 115"/>
              <a:gd name="T16" fmla="*/ 19 w 116"/>
              <a:gd name="T17" fmla="*/ 65 h 115"/>
              <a:gd name="T18" fmla="*/ 4 w 116"/>
              <a:gd name="T19" fmla="*/ 50 h 115"/>
              <a:gd name="T20" fmla="*/ 1 w 116"/>
              <a:gd name="T21" fmla="*/ 47 h 115"/>
              <a:gd name="T22" fmla="*/ 3 w 116"/>
              <a:gd name="T23" fmla="*/ 42 h 115"/>
              <a:gd name="T24" fmla="*/ 8 w 116"/>
              <a:gd name="T25" fmla="*/ 40 h 115"/>
              <a:gd name="T26" fmla="*/ 29 w 116"/>
              <a:gd name="T27" fmla="*/ 37 h 115"/>
              <a:gd name="T28" fmla="*/ 39 w 116"/>
              <a:gd name="T29" fmla="*/ 32 h 115"/>
              <a:gd name="T30" fmla="*/ 44 w 116"/>
              <a:gd name="T31" fmla="*/ 25 h 115"/>
              <a:gd name="T32" fmla="*/ 54 w 116"/>
              <a:gd name="T33" fmla="*/ 5 h 115"/>
              <a:gd name="T34" fmla="*/ 55 w 116"/>
              <a:gd name="T35" fmla="*/ 2 h 115"/>
              <a:gd name="T36" fmla="*/ 61 w 116"/>
              <a:gd name="T37" fmla="*/ 2 h 115"/>
              <a:gd name="T38" fmla="*/ 63 w 116"/>
              <a:gd name="T39" fmla="*/ 5 h 115"/>
              <a:gd name="T40" fmla="*/ 73 w 116"/>
              <a:gd name="T41" fmla="*/ 26 h 115"/>
              <a:gd name="T42" fmla="*/ 89 w 116"/>
              <a:gd name="T43" fmla="*/ 37 h 115"/>
              <a:gd name="T44" fmla="*/ 111 w 116"/>
              <a:gd name="T45" fmla="*/ 41 h 115"/>
              <a:gd name="T46" fmla="*/ 113 w 116"/>
              <a:gd name="T47" fmla="*/ 42 h 115"/>
              <a:gd name="T48" fmla="*/ 115 w 116"/>
              <a:gd name="T49" fmla="*/ 47 h 115"/>
              <a:gd name="T50" fmla="*/ 113 w 116"/>
              <a:gd name="T51" fmla="*/ 50 h 115"/>
              <a:gd name="T52" fmla="*/ 97 w 116"/>
              <a:gd name="T53" fmla="*/ 66 h 115"/>
              <a:gd name="T54" fmla="*/ 91 w 116"/>
              <a:gd name="T55" fmla="*/ 85 h 115"/>
              <a:gd name="T56" fmla="*/ 95 w 116"/>
              <a:gd name="T57" fmla="*/ 109 h 115"/>
              <a:gd name="T58" fmla="*/ 95 w 116"/>
              <a:gd name="T59" fmla="*/ 111 h 115"/>
              <a:gd name="T60" fmla="*/ 90 w 116"/>
              <a:gd name="T61" fmla="*/ 115 h 115"/>
              <a:gd name="T62" fmla="*/ 87 w 116"/>
              <a:gd name="T63" fmla="*/ 113 h 115"/>
              <a:gd name="T64" fmla="*/ 68 w 116"/>
              <a:gd name="T65" fmla="*/ 103 h 115"/>
              <a:gd name="T66" fmla="*/ 58 w 116"/>
              <a:gd name="T67" fmla="*/ 10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15">
                <a:moveTo>
                  <a:pt x="58" y="100"/>
                </a:moveTo>
                <a:cubicBezTo>
                  <a:pt x="55" y="101"/>
                  <a:pt x="51" y="101"/>
                  <a:pt x="48" y="103"/>
                </a:cubicBezTo>
                <a:cubicBezTo>
                  <a:pt x="42" y="107"/>
                  <a:pt x="35" y="110"/>
                  <a:pt x="29" y="114"/>
                </a:cubicBezTo>
                <a:cubicBezTo>
                  <a:pt x="28" y="114"/>
                  <a:pt x="27" y="115"/>
                  <a:pt x="26" y="115"/>
                </a:cubicBezTo>
                <a:cubicBezTo>
                  <a:pt x="23" y="115"/>
                  <a:pt x="21" y="114"/>
                  <a:pt x="21" y="111"/>
                </a:cubicBezTo>
                <a:cubicBezTo>
                  <a:pt x="21" y="109"/>
                  <a:pt x="22" y="107"/>
                  <a:pt x="22" y="105"/>
                </a:cubicBezTo>
                <a:cubicBezTo>
                  <a:pt x="23" y="98"/>
                  <a:pt x="24" y="91"/>
                  <a:pt x="25" y="83"/>
                </a:cubicBezTo>
                <a:cubicBezTo>
                  <a:pt x="26" y="80"/>
                  <a:pt x="25" y="77"/>
                  <a:pt x="24" y="74"/>
                </a:cubicBezTo>
                <a:cubicBezTo>
                  <a:pt x="23" y="71"/>
                  <a:pt x="21" y="68"/>
                  <a:pt x="19" y="65"/>
                </a:cubicBezTo>
                <a:cubicBezTo>
                  <a:pt x="14" y="60"/>
                  <a:pt x="9" y="55"/>
                  <a:pt x="4" y="50"/>
                </a:cubicBezTo>
                <a:cubicBezTo>
                  <a:pt x="3" y="49"/>
                  <a:pt x="2" y="48"/>
                  <a:pt x="1" y="47"/>
                </a:cubicBezTo>
                <a:cubicBezTo>
                  <a:pt x="0" y="45"/>
                  <a:pt x="1" y="43"/>
                  <a:pt x="3" y="42"/>
                </a:cubicBezTo>
                <a:cubicBezTo>
                  <a:pt x="5" y="41"/>
                  <a:pt x="6" y="41"/>
                  <a:pt x="8" y="40"/>
                </a:cubicBezTo>
                <a:cubicBezTo>
                  <a:pt x="15" y="39"/>
                  <a:pt x="22" y="38"/>
                  <a:pt x="29" y="37"/>
                </a:cubicBezTo>
                <a:cubicBezTo>
                  <a:pt x="33" y="36"/>
                  <a:pt x="37" y="34"/>
                  <a:pt x="39" y="32"/>
                </a:cubicBezTo>
                <a:cubicBezTo>
                  <a:pt x="41" y="30"/>
                  <a:pt x="43" y="28"/>
                  <a:pt x="44" y="25"/>
                </a:cubicBezTo>
                <a:cubicBezTo>
                  <a:pt x="47" y="18"/>
                  <a:pt x="50" y="11"/>
                  <a:pt x="54" y="5"/>
                </a:cubicBezTo>
                <a:cubicBezTo>
                  <a:pt x="54" y="4"/>
                  <a:pt x="55" y="3"/>
                  <a:pt x="55" y="2"/>
                </a:cubicBezTo>
                <a:cubicBezTo>
                  <a:pt x="57" y="0"/>
                  <a:pt x="59" y="0"/>
                  <a:pt x="61" y="2"/>
                </a:cubicBezTo>
                <a:cubicBezTo>
                  <a:pt x="62" y="3"/>
                  <a:pt x="62" y="4"/>
                  <a:pt x="63" y="5"/>
                </a:cubicBezTo>
                <a:cubicBezTo>
                  <a:pt x="66" y="12"/>
                  <a:pt x="69" y="19"/>
                  <a:pt x="73" y="26"/>
                </a:cubicBezTo>
                <a:cubicBezTo>
                  <a:pt x="76" y="32"/>
                  <a:pt x="81" y="36"/>
                  <a:pt x="89" y="37"/>
                </a:cubicBezTo>
                <a:cubicBezTo>
                  <a:pt x="96" y="39"/>
                  <a:pt x="104" y="40"/>
                  <a:pt x="111" y="41"/>
                </a:cubicBezTo>
                <a:cubicBezTo>
                  <a:pt x="112" y="41"/>
                  <a:pt x="113" y="41"/>
                  <a:pt x="113" y="42"/>
                </a:cubicBezTo>
                <a:cubicBezTo>
                  <a:pt x="115" y="43"/>
                  <a:pt x="116" y="45"/>
                  <a:pt x="115" y="47"/>
                </a:cubicBezTo>
                <a:cubicBezTo>
                  <a:pt x="114" y="48"/>
                  <a:pt x="114" y="49"/>
                  <a:pt x="113" y="50"/>
                </a:cubicBezTo>
                <a:cubicBezTo>
                  <a:pt x="108" y="55"/>
                  <a:pt x="102" y="61"/>
                  <a:pt x="97" y="66"/>
                </a:cubicBezTo>
                <a:cubicBezTo>
                  <a:pt x="92" y="71"/>
                  <a:pt x="90" y="78"/>
                  <a:pt x="91" y="85"/>
                </a:cubicBezTo>
                <a:cubicBezTo>
                  <a:pt x="92" y="93"/>
                  <a:pt x="94" y="101"/>
                  <a:pt x="95" y="109"/>
                </a:cubicBezTo>
                <a:cubicBezTo>
                  <a:pt x="95" y="109"/>
                  <a:pt x="95" y="110"/>
                  <a:pt x="95" y="111"/>
                </a:cubicBezTo>
                <a:cubicBezTo>
                  <a:pt x="95" y="114"/>
                  <a:pt x="93" y="115"/>
                  <a:pt x="90" y="115"/>
                </a:cubicBezTo>
                <a:cubicBezTo>
                  <a:pt x="89" y="114"/>
                  <a:pt x="88" y="114"/>
                  <a:pt x="87" y="113"/>
                </a:cubicBezTo>
                <a:cubicBezTo>
                  <a:pt x="81" y="110"/>
                  <a:pt x="75" y="107"/>
                  <a:pt x="68" y="103"/>
                </a:cubicBezTo>
                <a:cubicBezTo>
                  <a:pt x="65" y="101"/>
                  <a:pt x="62" y="101"/>
                  <a:pt x="5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45" name="Group 15"/>
          <p:cNvGrpSpPr>
            <a:grpSpLocks noChangeAspect="1"/>
          </p:cNvGrpSpPr>
          <p:nvPr/>
        </p:nvGrpSpPr>
        <p:grpSpPr bwMode="auto">
          <a:xfrm>
            <a:off x="6853594" y="1453384"/>
            <a:ext cx="277044" cy="264641"/>
            <a:chOff x="864" y="477"/>
            <a:chExt cx="563" cy="532"/>
          </a:xfrm>
          <a:solidFill>
            <a:schemeClr val="bg1"/>
          </a:solidFill>
        </p:grpSpPr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6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3256435" y="2828642"/>
            <a:ext cx="193502" cy="194977"/>
          </a:xfrm>
          <a:custGeom>
            <a:avLst/>
            <a:gdLst>
              <a:gd name="T0" fmla="*/ 390 w 390"/>
              <a:gd name="T1" fmla="*/ 389 h 389"/>
              <a:gd name="T2" fmla="*/ 317 w 390"/>
              <a:gd name="T3" fmla="*/ 389 h 389"/>
              <a:gd name="T4" fmla="*/ 317 w 390"/>
              <a:gd name="T5" fmla="*/ 340 h 389"/>
              <a:gd name="T6" fmla="*/ 268 w 390"/>
              <a:gd name="T7" fmla="*/ 340 h 389"/>
              <a:gd name="T8" fmla="*/ 268 w 390"/>
              <a:gd name="T9" fmla="*/ 292 h 389"/>
              <a:gd name="T10" fmla="*/ 219 w 390"/>
              <a:gd name="T11" fmla="*/ 292 h 389"/>
              <a:gd name="T12" fmla="*/ 219 w 390"/>
              <a:gd name="T13" fmla="*/ 267 h 389"/>
              <a:gd name="T14" fmla="*/ 171 w 390"/>
              <a:gd name="T15" fmla="*/ 267 h 389"/>
              <a:gd name="T16" fmla="*/ 171 w 390"/>
              <a:gd name="T17" fmla="*/ 233 h 389"/>
              <a:gd name="T18" fmla="*/ 170 w 390"/>
              <a:gd name="T19" fmla="*/ 233 h 389"/>
              <a:gd name="T20" fmla="*/ 169 w 390"/>
              <a:gd name="T21" fmla="*/ 234 h 389"/>
              <a:gd name="T22" fmla="*/ 113 w 390"/>
              <a:gd name="T23" fmla="*/ 243 h 389"/>
              <a:gd name="T24" fmla="*/ 74 w 390"/>
              <a:gd name="T25" fmla="*/ 233 h 389"/>
              <a:gd name="T26" fmla="*/ 13 w 390"/>
              <a:gd name="T27" fmla="*/ 175 h 389"/>
              <a:gd name="T28" fmla="*/ 2 w 390"/>
              <a:gd name="T29" fmla="*/ 138 h 389"/>
              <a:gd name="T30" fmla="*/ 0 w 390"/>
              <a:gd name="T31" fmla="*/ 129 h 389"/>
              <a:gd name="T32" fmla="*/ 0 w 390"/>
              <a:gd name="T33" fmla="*/ 114 h 389"/>
              <a:gd name="T34" fmla="*/ 1 w 390"/>
              <a:gd name="T35" fmla="*/ 108 h 389"/>
              <a:gd name="T36" fmla="*/ 10 w 390"/>
              <a:gd name="T37" fmla="*/ 73 h 389"/>
              <a:gd name="T38" fmla="*/ 69 w 390"/>
              <a:gd name="T39" fmla="*/ 12 h 389"/>
              <a:gd name="T40" fmla="*/ 106 w 390"/>
              <a:gd name="T41" fmla="*/ 1 h 389"/>
              <a:gd name="T42" fmla="*/ 114 w 390"/>
              <a:gd name="T43" fmla="*/ 0 h 389"/>
              <a:gd name="T44" fmla="*/ 130 w 390"/>
              <a:gd name="T45" fmla="*/ 0 h 389"/>
              <a:gd name="T46" fmla="*/ 131 w 390"/>
              <a:gd name="T47" fmla="*/ 0 h 389"/>
              <a:gd name="T48" fmla="*/ 152 w 390"/>
              <a:gd name="T49" fmla="*/ 4 h 389"/>
              <a:gd name="T50" fmla="*/ 218 w 390"/>
              <a:gd name="T51" fmla="*/ 47 h 389"/>
              <a:gd name="T52" fmla="*/ 244 w 390"/>
              <a:gd name="T53" fmla="*/ 116 h 389"/>
              <a:gd name="T54" fmla="*/ 234 w 390"/>
              <a:gd name="T55" fmla="*/ 168 h 389"/>
              <a:gd name="T56" fmla="*/ 234 w 390"/>
              <a:gd name="T57" fmla="*/ 170 h 389"/>
              <a:gd name="T58" fmla="*/ 268 w 390"/>
              <a:gd name="T59" fmla="*/ 170 h 389"/>
              <a:gd name="T60" fmla="*/ 268 w 390"/>
              <a:gd name="T61" fmla="*/ 172 h 389"/>
              <a:gd name="T62" fmla="*/ 268 w 390"/>
              <a:gd name="T63" fmla="*/ 217 h 389"/>
              <a:gd name="T64" fmla="*/ 269 w 390"/>
              <a:gd name="T65" fmla="*/ 220 h 389"/>
              <a:gd name="T66" fmla="*/ 279 w 390"/>
              <a:gd name="T67" fmla="*/ 228 h 389"/>
              <a:gd name="T68" fmla="*/ 388 w 390"/>
              <a:gd name="T69" fmla="*/ 315 h 389"/>
              <a:gd name="T70" fmla="*/ 390 w 390"/>
              <a:gd name="T71" fmla="*/ 318 h 389"/>
              <a:gd name="T72" fmla="*/ 390 w 390"/>
              <a:gd name="T73" fmla="*/ 389 h 389"/>
              <a:gd name="T74" fmla="*/ 146 w 390"/>
              <a:gd name="T75" fmla="*/ 98 h 389"/>
              <a:gd name="T76" fmla="*/ 98 w 390"/>
              <a:gd name="T77" fmla="*/ 49 h 389"/>
              <a:gd name="T78" fmla="*/ 49 w 390"/>
              <a:gd name="T79" fmla="*/ 97 h 389"/>
              <a:gd name="T80" fmla="*/ 97 w 390"/>
              <a:gd name="T81" fmla="*/ 146 h 389"/>
              <a:gd name="T82" fmla="*/ 146 w 390"/>
              <a:gd name="T83" fmla="*/ 98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0" h="389">
                <a:moveTo>
                  <a:pt x="390" y="389"/>
                </a:moveTo>
                <a:cubicBezTo>
                  <a:pt x="365" y="389"/>
                  <a:pt x="341" y="389"/>
                  <a:pt x="317" y="389"/>
                </a:cubicBezTo>
                <a:cubicBezTo>
                  <a:pt x="317" y="373"/>
                  <a:pt x="317" y="357"/>
                  <a:pt x="317" y="340"/>
                </a:cubicBezTo>
                <a:cubicBezTo>
                  <a:pt x="300" y="340"/>
                  <a:pt x="284" y="340"/>
                  <a:pt x="268" y="340"/>
                </a:cubicBezTo>
                <a:cubicBezTo>
                  <a:pt x="268" y="324"/>
                  <a:pt x="268" y="308"/>
                  <a:pt x="268" y="292"/>
                </a:cubicBezTo>
                <a:cubicBezTo>
                  <a:pt x="252" y="292"/>
                  <a:pt x="236" y="292"/>
                  <a:pt x="219" y="292"/>
                </a:cubicBezTo>
                <a:cubicBezTo>
                  <a:pt x="219" y="284"/>
                  <a:pt x="219" y="276"/>
                  <a:pt x="219" y="267"/>
                </a:cubicBezTo>
                <a:cubicBezTo>
                  <a:pt x="203" y="267"/>
                  <a:pt x="187" y="267"/>
                  <a:pt x="171" y="267"/>
                </a:cubicBezTo>
                <a:cubicBezTo>
                  <a:pt x="171" y="256"/>
                  <a:pt x="171" y="245"/>
                  <a:pt x="171" y="233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33"/>
                  <a:pt x="170" y="233"/>
                  <a:pt x="169" y="234"/>
                </a:cubicBezTo>
                <a:cubicBezTo>
                  <a:pt x="151" y="241"/>
                  <a:pt x="132" y="244"/>
                  <a:pt x="113" y="243"/>
                </a:cubicBezTo>
                <a:cubicBezTo>
                  <a:pt x="99" y="242"/>
                  <a:pt x="87" y="239"/>
                  <a:pt x="74" y="233"/>
                </a:cubicBezTo>
                <a:cubicBezTo>
                  <a:pt x="47" y="221"/>
                  <a:pt x="26" y="202"/>
                  <a:pt x="13" y="175"/>
                </a:cubicBezTo>
                <a:cubicBezTo>
                  <a:pt x="7" y="163"/>
                  <a:pt x="3" y="151"/>
                  <a:pt x="2" y="138"/>
                </a:cubicBezTo>
                <a:cubicBezTo>
                  <a:pt x="1" y="135"/>
                  <a:pt x="1" y="132"/>
                  <a:pt x="0" y="129"/>
                </a:cubicBezTo>
                <a:cubicBezTo>
                  <a:pt x="0" y="124"/>
                  <a:pt x="0" y="119"/>
                  <a:pt x="0" y="114"/>
                </a:cubicBezTo>
                <a:cubicBezTo>
                  <a:pt x="1" y="112"/>
                  <a:pt x="1" y="110"/>
                  <a:pt x="1" y="108"/>
                </a:cubicBezTo>
                <a:cubicBezTo>
                  <a:pt x="3" y="96"/>
                  <a:pt x="6" y="84"/>
                  <a:pt x="10" y="73"/>
                </a:cubicBezTo>
                <a:cubicBezTo>
                  <a:pt x="23" y="46"/>
                  <a:pt x="42" y="26"/>
                  <a:pt x="69" y="12"/>
                </a:cubicBezTo>
                <a:cubicBezTo>
                  <a:pt x="80" y="7"/>
                  <a:pt x="93" y="3"/>
                  <a:pt x="106" y="1"/>
                </a:cubicBezTo>
                <a:cubicBezTo>
                  <a:pt x="109" y="1"/>
                  <a:pt x="112" y="0"/>
                  <a:pt x="114" y="0"/>
                </a:cubicBezTo>
                <a:cubicBezTo>
                  <a:pt x="120" y="0"/>
                  <a:pt x="125" y="0"/>
                  <a:pt x="130" y="0"/>
                </a:cubicBezTo>
                <a:cubicBezTo>
                  <a:pt x="130" y="0"/>
                  <a:pt x="131" y="0"/>
                  <a:pt x="131" y="0"/>
                </a:cubicBezTo>
                <a:cubicBezTo>
                  <a:pt x="138" y="1"/>
                  <a:pt x="145" y="2"/>
                  <a:pt x="152" y="4"/>
                </a:cubicBezTo>
                <a:cubicBezTo>
                  <a:pt x="179" y="11"/>
                  <a:pt x="201" y="25"/>
                  <a:pt x="218" y="47"/>
                </a:cubicBezTo>
                <a:cubicBezTo>
                  <a:pt x="234" y="67"/>
                  <a:pt x="242" y="90"/>
                  <a:pt x="244" y="116"/>
                </a:cubicBezTo>
                <a:cubicBezTo>
                  <a:pt x="245" y="134"/>
                  <a:pt x="241" y="151"/>
                  <a:pt x="234" y="168"/>
                </a:cubicBezTo>
                <a:cubicBezTo>
                  <a:pt x="234" y="169"/>
                  <a:pt x="234" y="169"/>
                  <a:pt x="234" y="170"/>
                </a:cubicBezTo>
                <a:cubicBezTo>
                  <a:pt x="245" y="170"/>
                  <a:pt x="257" y="170"/>
                  <a:pt x="268" y="170"/>
                </a:cubicBezTo>
                <a:cubicBezTo>
                  <a:pt x="268" y="171"/>
                  <a:pt x="268" y="172"/>
                  <a:pt x="268" y="172"/>
                </a:cubicBezTo>
                <a:cubicBezTo>
                  <a:pt x="268" y="187"/>
                  <a:pt x="268" y="202"/>
                  <a:pt x="268" y="217"/>
                </a:cubicBezTo>
                <a:cubicBezTo>
                  <a:pt x="268" y="218"/>
                  <a:pt x="268" y="219"/>
                  <a:pt x="269" y="220"/>
                </a:cubicBezTo>
                <a:cubicBezTo>
                  <a:pt x="273" y="222"/>
                  <a:pt x="276" y="225"/>
                  <a:pt x="279" y="228"/>
                </a:cubicBezTo>
                <a:cubicBezTo>
                  <a:pt x="315" y="257"/>
                  <a:pt x="352" y="286"/>
                  <a:pt x="388" y="315"/>
                </a:cubicBezTo>
                <a:cubicBezTo>
                  <a:pt x="389" y="316"/>
                  <a:pt x="390" y="317"/>
                  <a:pt x="390" y="318"/>
                </a:cubicBezTo>
                <a:cubicBezTo>
                  <a:pt x="390" y="342"/>
                  <a:pt x="390" y="365"/>
                  <a:pt x="390" y="389"/>
                </a:cubicBezTo>
                <a:close/>
                <a:moveTo>
                  <a:pt x="146" y="98"/>
                </a:moveTo>
                <a:cubicBezTo>
                  <a:pt x="146" y="71"/>
                  <a:pt x="126" y="49"/>
                  <a:pt x="98" y="49"/>
                </a:cubicBezTo>
                <a:cubicBezTo>
                  <a:pt x="72" y="48"/>
                  <a:pt x="49" y="69"/>
                  <a:pt x="49" y="97"/>
                </a:cubicBezTo>
                <a:cubicBezTo>
                  <a:pt x="49" y="124"/>
                  <a:pt x="70" y="146"/>
                  <a:pt x="97" y="146"/>
                </a:cubicBezTo>
                <a:cubicBezTo>
                  <a:pt x="124" y="146"/>
                  <a:pt x="146" y="125"/>
                  <a:pt x="146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6"/>
          <p:cNvSpPr>
            <a:spLocks noEditPoints="1"/>
          </p:cNvSpPr>
          <p:nvPr/>
        </p:nvSpPr>
        <p:spPr bwMode="auto">
          <a:xfrm>
            <a:off x="805696" y="2814331"/>
            <a:ext cx="235460" cy="223599"/>
          </a:xfrm>
          <a:custGeom>
            <a:avLst/>
            <a:gdLst>
              <a:gd name="T0" fmla="*/ 222 w 332"/>
              <a:gd name="T1" fmla="*/ 312 h 312"/>
              <a:gd name="T2" fmla="*/ 205 w 332"/>
              <a:gd name="T3" fmla="*/ 304 h 312"/>
              <a:gd name="T4" fmla="*/ 158 w 332"/>
              <a:gd name="T5" fmla="*/ 287 h 312"/>
              <a:gd name="T6" fmla="*/ 126 w 332"/>
              <a:gd name="T7" fmla="*/ 304 h 312"/>
              <a:gd name="T8" fmla="*/ 106 w 332"/>
              <a:gd name="T9" fmla="*/ 311 h 312"/>
              <a:gd name="T10" fmla="*/ 99 w 332"/>
              <a:gd name="T11" fmla="*/ 309 h 312"/>
              <a:gd name="T12" fmla="*/ 66 w 332"/>
              <a:gd name="T13" fmla="*/ 289 h 312"/>
              <a:gd name="T14" fmla="*/ 57 w 332"/>
              <a:gd name="T15" fmla="*/ 265 h 312"/>
              <a:gd name="T16" fmla="*/ 60 w 332"/>
              <a:gd name="T17" fmla="*/ 247 h 312"/>
              <a:gd name="T18" fmla="*/ 49 w 332"/>
              <a:gd name="T19" fmla="*/ 216 h 312"/>
              <a:gd name="T20" fmla="*/ 23 w 332"/>
              <a:gd name="T21" fmla="*/ 197 h 312"/>
              <a:gd name="T22" fmla="*/ 18 w 332"/>
              <a:gd name="T23" fmla="*/ 196 h 312"/>
              <a:gd name="T24" fmla="*/ 1 w 332"/>
              <a:gd name="T25" fmla="*/ 176 h 312"/>
              <a:gd name="T26" fmla="*/ 1 w 332"/>
              <a:gd name="T27" fmla="*/ 137 h 312"/>
              <a:gd name="T28" fmla="*/ 18 w 332"/>
              <a:gd name="T29" fmla="*/ 117 h 312"/>
              <a:gd name="T30" fmla="*/ 60 w 332"/>
              <a:gd name="T31" fmla="*/ 73 h 312"/>
              <a:gd name="T32" fmla="*/ 58 w 332"/>
              <a:gd name="T33" fmla="*/ 49 h 312"/>
              <a:gd name="T34" fmla="*/ 61 w 332"/>
              <a:gd name="T35" fmla="*/ 28 h 312"/>
              <a:gd name="T36" fmla="*/ 67 w 332"/>
              <a:gd name="T37" fmla="*/ 23 h 312"/>
              <a:gd name="T38" fmla="*/ 101 w 332"/>
              <a:gd name="T39" fmla="*/ 3 h 312"/>
              <a:gd name="T40" fmla="*/ 126 w 332"/>
              <a:gd name="T41" fmla="*/ 8 h 312"/>
              <a:gd name="T42" fmla="*/ 144 w 332"/>
              <a:gd name="T43" fmla="*/ 22 h 312"/>
              <a:gd name="T44" fmla="*/ 174 w 332"/>
              <a:gd name="T45" fmla="*/ 26 h 312"/>
              <a:gd name="T46" fmla="*/ 202 w 332"/>
              <a:gd name="T47" fmla="*/ 12 h 312"/>
              <a:gd name="T48" fmla="*/ 207 w 332"/>
              <a:gd name="T49" fmla="*/ 7 h 312"/>
              <a:gd name="T50" fmla="*/ 230 w 332"/>
              <a:gd name="T51" fmla="*/ 3 h 312"/>
              <a:gd name="T52" fmla="*/ 266 w 332"/>
              <a:gd name="T53" fmla="*/ 24 h 312"/>
              <a:gd name="T54" fmla="*/ 274 w 332"/>
              <a:gd name="T55" fmla="*/ 47 h 312"/>
              <a:gd name="T56" fmla="*/ 274 w 332"/>
              <a:gd name="T57" fmla="*/ 81 h 312"/>
              <a:gd name="T58" fmla="*/ 297 w 332"/>
              <a:gd name="T59" fmla="*/ 110 h 312"/>
              <a:gd name="T60" fmla="*/ 314 w 332"/>
              <a:gd name="T61" fmla="*/ 117 h 312"/>
              <a:gd name="T62" fmla="*/ 331 w 332"/>
              <a:gd name="T63" fmla="*/ 136 h 312"/>
              <a:gd name="T64" fmla="*/ 331 w 332"/>
              <a:gd name="T65" fmla="*/ 178 h 312"/>
              <a:gd name="T66" fmla="*/ 322 w 332"/>
              <a:gd name="T67" fmla="*/ 192 h 312"/>
              <a:gd name="T68" fmla="*/ 312 w 332"/>
              <a:gd name="T69" fmla="*/ 196 h 312"/>
              <a:gd name="T70" fmla="*/ 278 w 332"/>
              <a:gd name="T71" fmla="*/ 223 h 312"/>
              <a:gd name="T72" fmla="*/ 274 w 332"/>
              <a:gd name="T73" fmla="*/ 265 h 312"/>
              <a:gd name="T74" fmla="*/ 266 w 332"/>
              <a:gd name="T75" fmla="*/ 290 h 312"/>
              <a:gd name="T76" fmla="*/ 229 w 332"/>
              <a:gd name="T77" fmla="*/ 310 h 312"/>
              <a:gd name="T78" fmla="*/ 222 w 332"/>
              <a:gd name="T79" fmla="*/ 312 h 312"/>
              <a:gd name="T80" fmla="*/ 166 w 332"/>
              <a:gd name="T81" fmla="*/ 223 h 312"/>
              <a:gd name="T82" fmla="*/ 232 w 332"/>
              <a:gd name="T83" fmla="*/ 157 h 312"/>
              <a:gd name="T84" fmla="*/ 166 w 332"/>
              <a:gd name="T85" fmla="*/ 90 h 312"/>
              <a:gd name="T86" fmla="*/ 100 w 332"/>
              <a:gd name="T87" fmla="*/ 156 h 312"/>
              <a:gd name="T88" fmla="*/ 166 w 332"/>
              <a:gd name="T89" fmla="*/ 22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2" h="312">
                <a:moveTo>
                  <a:pt x="222" y="312"/>
                </a:moveTo>
                <a:cubicBezTo>
                  <a:pt x="215" y="311"/>
                  <a:pt x="210" y="309"/>
                  <a:pt x="205" y="304"/>
                </a:cubicBezTo>
                <a:cubicBezTo>
                  <a:pt x="192" y="290"/>
                  <a:pt x="176" y="285"/>
                  <a:pt x="158" y="287"/>
                </a:cubicBezTo>
                <a:cubicBezTo>
                  <a:pt x="145" y="289"/>
                  <a:pt x="135" y="295"/>
                  <a:pt x="126" y="304"/>
                </a:cubicBezTo>
                <a:cubicBezTo>
                  <a:pt x="121" y="310"/>
                  <a:pt x="114" y="312"/>
                  <a:pt x="106" y="311"/>
                </a:cubicBezTo>
                <a:cubicBezTo>
                  <a:pt x="104" y="311"/>
                  <a:pt x="101" y="310"/>
                  <a:pt x="99" y="309"/>
                </a:cubicBezTo>
                <a:cubicBezTo>
                  <a:pt x="87" y="303"/>
                  <a:pt x="76" y="297"/>
                  <a:pt x="66" y="289"/>
                </a:cubicBezTo>
                <a:cubicBezTo>
                  <a:pt x="58" y="284"/>
                  <a:pt x="55" y="274"/>
                  <a:pt x="57" y="265"/>
                </a:cubicBezTo>
                <a:cubicBezTo>
                  <a:pt x="59" y="259"/>
                  <a:pt x="60" y="253"/>
                  <a:pt x="60" y="247"/>
                </a:cubicBezTo>
                <a:cubicBezTo>
                  <a:pt x="60" y="236"/>
                  <a:pt x="56" y="225"/>
                  <a:pt x="49" y="216"/>
                </a:cubicBezTo>
                <a:cubicBezTo>
                  <a:pt x="43" y="207"/>
                  <a:pt x="34" y="201"/>
                  <a:pt x="23" y="197"/>
                </a:cubicBezTo>
                <a:cubicBezTo>
                  <a:pt x="21" y="197"/>
                  <a:pt x="19" y="196"/>
                  <a:pt x="18" y="196"/>
                </a:cubicBezTo>
                <a:cubicBezTo>
                  <a:pt x="8" y="194"/>
                  <a:pt x="1" y="186"/>
                  <a:pt x="1" y="176"/>
                </a:cubicBezTo>
                <a:cubicBezTo>
                  <a:pt x="0" y="163"/>
                  <a:pt x="0" y="150"/>
                  <a:pt x="1" y="137"/>
                </a:cubicBezTo>
                <a:cubicBezTo>
                  <a:pt x="1" y="127"/>
                  <a:pt x="8" y="119"/>
                  <a:pt x="18" y="117"/>
                </a:cubicBezTo>
                <a:cubicBezTo>
                  <a:pt x="40" y="112"/>
                  <a:pt x="56" y="95"/>
                  <a:pt x="60" y="73"/>
                </a:cubicBezTo>
                <a:cubicBezTo>
                  <a:pt x="61" y="65"/>
                  <a:pt x="61" y="57"/>
                  <a:pt x="58" y="49"/>
                </a:cubicBezTo>
                <a:cubicBezTo>
                  <a:pt x="55" y="42"/>
                  <a:pt x="56" y="35"/>
                  <a:pt x="61" y="28"/>
                </a:cubicBezTo>
                <a:cubicBezTo>
                  <a:pt x="63" y="26"/>
                  <a:pt x="65" y="24"/>
                  <a:pt x="67" y="23"/>
                </a:cubicBezTo>
                <a:cubicBezTo>
                  <a:pt x="78" y="15"/>
                  <a:pt x="89" y="9"/>
                  <a:pt x="101" y="3"/>
                </a:cubicBezTo>
                <a:cubicBezTo>
                  <a:pt x="109" y="0"/>
                  <a:pt x="120" y="2"/>
                  <a:pt x="126" y="8"/>
                </a:cubicBezTo>
                <a:cubicBezTo>
                  <a:pt x="131" y="14"/>
                  <a:pt x="137" y="19"/>
                  <a:pt x="144" y="22"/>
                </a:cubicBezTo>
                <a:cubicBezTo>
                  <a:pt x="153" y="26"/>
                  <a:pt x="163" y="27"/>
                  <a:pt x="174" y="26"/>
                </a:cubicBezTo>
                <a:cubicBezTo>
                  <a:pt x="184" y="24"/>
                  <a:pt x="194" y="20"/>
                  <a:pt x="202" y="12"/>
                </a:cubicBezTo>
                <a:cubicBezTo>
                  <a:pt x="204" y="11"/>
                  <a:pt x="205" y="9"/>
                  <a:pt x="207" y="7"/>
                </a:cubicBezTo>
                <a:cubicBezTo>
                  <a:pt x="214" y="1"/>
                  <a:pt x="222" y="0"/>
                  <a:pt x="230" y="3"/>
                </a:cubicBezTo>
                <a:cubicBezTo>
                  <a:pt x="243" y="9"/>
                  <a:pt x="255" y="16"/>
                  <a:pt x="266" y="24"/>
                </a:cubicBezTo>
                <a:cubicBezTo>
                  <a:pt x="274" y="29"/>
                  <a:pt x="277" y="39"/>
                  <a:pt x="274" y="47"/>
                </a:cubicBezTo>
                <a:cubicBezTo>
                  <a:pt x="270" y="59"/>
                  <a:pt x="270" y="70"/>
                  <a:pt x="274" y="81"/>
                </a:cubicBezTo>
                <a:cubicBezTo>
                  <a:pt x="278" y="93"/>
                  <a:pt x="286" y="103"/>
                  <a:pt x="297" y="110"/>
                </a:cubicBezTo>
                <a:cubicBezTo>
                  <a:pt x="302" y="114"/>
                  <a:pt x="308" y="116"/>
                  <a:pt x="314" y="117"/>
                </a:cubicBezTo>
                <a:cubicBezTo>
                  <a:pt x="323" y="119"/>
                  <a:pt x="330" y="127"/>
                  <a:pt x="331" y="136"/>
                </a:cubicBezTo>
                <a:cubicBezTo>
                  <a:pt x="332" y="150"/>
                  <a:pt x="332" y="164"/>
                  <a:pt x="331" y="178"/>
                </a:cubicBezTo>
                <a:cubicBezTo>
                  <a:pt x="330" y="184"/>
                  <a:pt x="327" y="189"/>
                  <a:pt x="322" y="192"/>
                </a:cubicBezTo>
                <a:cubicBezTo>
                  <a:pt x="319" y="195"/>
                  <a:pt x="316" y="196"/>
                  <a:pt x="312" y="196"/>
                </a:cubicBezTo>
                <a:cubicBezTo>
                  <a:pt x="297" y="200"/>
                  <a:pt x="285" y="209"/>
                  <a:pt x="278" y="223"/>
                </a:cubicBezTo>
                <a:cubicBezTo>
                  <a:pt x="271" y="236"/>
                  <a:pt x="269" y="250"/>
                  <a:pt x="274" y="265"/>
                </a:cubicBezTo>
                <a:cubicBezTo>
                  <a:pt x="277" y="274"/>
                  <a:pt x="273" y="284"/>
                  <a:pt x="266" y="290"/>
                </a:cubicBezTo>
                <a:cubicBezTo>
                  <a:pt x="254" y="297"/>
                  <a:pt x="242" y="305"/>
                  <a:pt x="229" y="310"/>
                </a:cubicBezTo>
                <a:cubicBezTo>
                  <a:pt x="227" y="311"/>
                  <a:pt x="224" y="311"/>
                  <a:pt x="222" y="312"/>
                </a:cubicBezTo>
                <a:close/>
                <a:moveTo>
                  <a:pt x="166" y="223"/>
                </a:moveTo>
                <a:cubicBezTo>
                  <a:pt x="202" y="223"/>
                  <a:pt x="232" y="193"/>
                  <a:pt x="232" y="157"/>
                </a:cubicBezTo>
                <a:cubicBezTo>
                  <a:pt x="232" y="120"/>
                  <a:pt x="202" y="90"/>
                  <a:pt x="166" y="90"/>
                </a:cubicBezTo>
                <a:cubicBezTo>
                  <a:pt x="129" y="90"/>
                  <a:pt x="100" y="120"/>
                  <a:pt x="100" y="156"/>
                </a:cubicBezTo>
                <a:cubicBezTo>
                  <a:pt x="100" y="193"/>
                  <a:pt x="129" y="223"/>
                  <a:pt x="166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Group 18"/>
          <p:cNvGrpSpPr>
            <a:grpSpLocks noChangeAspect="1"/>
          </p:cNvGrpSpPr>
          <p:nvPr/>
        </p:nvGrpSpPr>
        <p:grpSpPr bwMode="auto">
          <a:xfrm>
            <a:off x="5668487" y="2814258"/>
            <a:ext cx="216575" cy="205832"/>
            <a:chOff x="2647" y="2985"/>
            <a:chExt cx="518" cy="487"/>
          </a:xfrm>
          <a:solidFill>
            <a:schemeClr val="bg1"/>
          </a:solidFill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2852" y="2985"/>
              <a:ext cx="103" cy="382"/>
            </a:xfrm>
            <a:custGeom>
              <a:avLst/>
              <a:gdLst>
                <a:gd name="T0" fmla="*/ 43 w 43"/>
                <a:gd name="T1" fmla="*/ 160 h 160"/>
                <a:gd name="T2" fmla="*/ 0 w 43"/>
                <a:gd name="T3" fmla="*/ 160 h 160"/>
                <a:gd name="T4" fmla="*/ 0 w 43"/>
                <a:gd name="T5" fmla="*/ 0 h 160"/>
                <a:gd name="T6" fmla="*/ 43 w 43"/>
                <a:gd name="T7" fmla="*/ 0 h 160"/>
                <a:gd name="T8" fmla="*/ 43 w 4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0">
                  <a:moveTo>
                    <a:pt x="43" y="160"/>
                  </a:moveTo>
                  <a:cubicBezTo>
                    <a:pt x="29" y="160"/>
                    <a:pt x="15" y="160"/>
                    <a:pt x="0" y="160"/>
                  </a:cubicBezTo>
                  <a:cubicBezTo>
                    <a:pt x="0" y="107"/>
                    <a:pt x="0" y="53"/>
                    <a:pt x="0" y="0"/>
                  </a:cubicBezTo>
                  <a:cubicBezTo>
                    <a:pt x="15" y="0"/>
                    <a:pt x="29" y="0"/>
                    <a:pt x="43" y="0"/>
                  </a:cubicBezTo>
                  <a:cubicBezTo>
                    <a:pt x="43" y="53"/>
                    <a:pt x="43" y="107"/>
                    <a:pt x="4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2647" y="3406"/>
              <a:ext cx="518" cy="66"/>
            </a:xfrm>
            <a:custGeom>
              <a:avLst/>
              <a:gdLst>
                <a:gd name="T0" fmla="*/ 0 w 217"/>
                <a:gd name="T1" fmla="*/ 28 h 28"/>
                <a:gd name="T2" fmla="*/ 0 w 217"/>
                <a:gd name="T3" fmla="*/ 0 h 28"/>
                <a:gd name="T4" fmla="*/ 217 w 217"/>
                <a:gd name="T5" fmla="*/ 0 h 28"/>
                <a:gd name="T6" fmla="*/ 217 w 217"/>
                <a:gd name="T7" fmla="*/ 28 h 28"/>
                <a:gd name="T8" fmla="*/ 0 w 2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72" y="0"/>
                    <a:pt x="144" y="0"/>
                    <a:pt x="217" y="0"/>
                  </a:cubicBezTo>
                  <a:cubicBezTo>
                    <a:pt x="217" y="9"/>
                    <a:pt x="217" y="18"/>
                    <a:pt x="217" y="28"/>
                  </a:cubicBezTo>
                  <a:cubicBezTo>
                    <a:pt x="144" y="28"/>
                    <a:pt x="7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2991" y="3093"/>
              <a:ext cx="105" cy="274"/>
            </a:xfrm>
            <a:custGeom>
              <a:avLst/>
              <a:gdLst>
                <a:gd name="T0" fmla="*/ 44 w 44"/>
                <a:gd name="T1" fmla="*/ 115 h 115"/>
                <a:gd name="T2" fmla="*/ 0 w 44"/>
                <a:gd name="T3" fmla="*/ 115 h 115"/>
                <a:gd name="T4" fmla="*/ 0 w 44"/>
                <a:gd name="T5" fmla="*/ 0 h 115"/>
                <a:gd name="T6" fmla="*/ 44 w 44"/>
                <a:gd name="T7" fmla="*/ 0 h 115"/>
                <a:gd name="T8" fmla="*/ 44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29" y="115"/>
                    <a:pt x="15" y="115"/>
                    <a:pt x="0" y="115"/>
                  </a:cubicBezTo>
                  <a:cubicBezTo>
                    <a:pt x="0" y="77"/>
                    <a:pt x="0" y="39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ubicBezTo>
                    <a:pt x="44" y="39"/>
                    <a:pt x="44" y="77"/>
                    <a:pt x="44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2714" y="3162"/>
              <a:ext cx="102" cy="205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0 h 86"/>
                <a:gd name="T4" fmla="*/ 43 w 43"/>
                <a:gd name="T5" fmla="*/ 86 h 86"/>
                <a:gd name="T6" fmla="*/ 0 w 43"/>
                <a:gd name="T7" fmla="*/ 86 h 86"/>
                <a:gd name="T8" fmla="*/ 0 w 43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cubicBezTo>
                    <a:pt x="14" y="0"/>
                    <a:pt x="29" y="0"/>
                    <a:pt x="43" y="0"/>
                  </a:cubicBezTo>
                  <a:cubicBezTo>
                    <a:pt x="43" y="29"/>
                    <a:pt x="43" y="58"/>
                    <a:pt x="43" y="86"/>
                  </a:cubicBezTo>
                  <a:cubicBezTo>
                    <a:pt x="29" y="86"/>
                    <a:pt x="14" y="86"/>
                    <a:pt x="0" y="86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" name="Group 13"/>
          <p:cNvGrpSpPr>
            <a:grpSpLocks noChangeAspect="1"/>
          </p:cNvGrpSpPr>
          <p:nvPr/>
        </p:nvGrpSpPr>
        <p:grpSpPr bwMode="auto">
          <a:xfrm>
            <a:off x="4451817" y="4135540"/>
            <a:ext cx="227904" cy="235236"/>
            <a:chOff x="1151" y="2911"/>
            <a:chExt cx="190" cy="194"/>
          </a:xfrm>
          <a:solidFill>
            <a:schemeClr val="bg1"/>
          </a:solidFill>
        </p:grpSpPr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1151" y="2911"/>
              <a:ext cx="89" cy="90"/>
            </a:xfrm>
            <a:custGeom>
              <a:avLst/>
              <a:gdLst>
                <a:gd name="T0" fmla="*/ 37 w 37"/>
                <a:gd name="T1" fmla="*/ 25 h 37"/>
                <a:gd name="T2" fmla="*/ 37 w 37"/>
                <a:gd name="T3" fmla="*/ 32 h 37"/>
                <a:gd name="T4" fmla="*/ 32 w 37"/>
                <a:gd name="T5" fmla="*/ 37 h 37"/>
                <a:gd name="T6" fmla="*/ 19 w 37"/>
                <a:gd name="T7" fmla="*/ 37 h 37"/>
                <a:gd name="T8" fmla="*/ 4 w 37"/>
                <a:gd name="T9" fmla="*/ 29 h 37"/>
                <a:gd name="T10" fmla="*/ 1 w 37"/>
                <a:gd name="T11" fmla="*/ 16 h 37"/>
                <a:gd name="T12" fmla="*/ 10 w 37"/>
                <a:gd name="T13" fmla="*/ 3 h 37"/>
                <a:gd name="T14" fmla="*/ 21 w 37"/>
                <a:gd name="T15" fmla="*/ 1 h 37"/>
                <a:gd name="T16" fmla="*/ 34 w 37"/>
                <a:gd name="T17" fmla="*/ 10 h 37"/>
                <a:gd name="T18" fmla="*/ 37 w 37"/>
                <a:gd name="T19" fmla="*/ 19 h 37"/>
                <a:gd name="T20" fmla="*/ 37 w 37"/>
                <a:gd name="T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37" y="25"/>
                  </a:moveTo>
                  <a:cubicBezTo>
                    <a:pt x="37" y="27"/>
                    <a:pt x="37" y="30"/>
                    <a:pt x="37" y="32"/>
                  </a:cubicBezTo>
                  <a:cubicBezTo>
                    <a:pt x="37" y="35"/>
                    <a:pt x="35" y="37"/>
                    <a:pt x="32" y="37"/>
                  </a:cubicBezTo>
                  <a:cubicBezTo>
                    <a:pt x="28" y="37"/>
                    <a:pt x="23" y="37"/>
                    <a:pt x="19" y="37"/>
                  </a:cubicBezTo>
                  <a:cubicBezTo>
                    <a:pt x="12" y="37"/>
                    <a:pt x="7" y="34"/>
                    <a:pt x="4" y="29"/>
                  </a:cubicBezTo>
                  <a:cubicBezTo>
                    <a:pt x="1" y="25"/>
                    <a:pt x="0" y="21"/>
                    <a:pt x="1" y="16"/>
                  </a:cubicBezTo>
                  <a:cubicBezTo>
                    <a:pt x="2" y="10"/>
                    <a:pt x="5" y="6"/>
                    <a:pt x="10" y="3"/>
                  </a:cubicBezTo>
                  <a:cubicBezTo>
                    <a:pt x="13" y="1"/>
                    <a:pt x="17" y="0"/>
                    <a:pt x="21" y="1"/>
                  </a:cubicBezTo>
                  <a:cubicBezTo>
                    <a:pt x="27" y="2"/>
                    <a:pt x="31" y="5"/>
                    <a:pt x="34" y="10"/>
                  </a:cubicBezTo>
                  <a:cubicBezTo>
                    <a:pt x="36" y="13"/>
                    <a:pt x="36" y="16"/>
                    <a:pt x="37" y="19"/>
                  </a:cubicBezTo>
                  <a:cubicBezTo>
                    <a:pt x="37" y="21"/>
                    <a:pt x="37" y="23"/>
                    <a:pt x="3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1151" y="3015"/>
              <a:ext cx="89" cy="87"/>
            </a:xfrm>
            <a:custGeom>
              <a:avLst/>
              <a:gdLst>
                <a:gd name="T0" fmla="*/ 25 w 37"/>
                <a:gd name="T1" fmla="*/ 0 h 36"/>
                <a:gd name="T2" fmla="*/ 32 w 37"/>
                <a:gd name="T3" fmla="*/ 0 h 36"/>
                <a:gd name="T4" fmla="*/ 37 w 37"/>
                <a:gd name="T5" fmla="*/ 4 h 36"/>
                <a:gd name="T6" fmla="*/ 37 w 37"/>
                <a:gd name="T7" fmla="*/ 18 h 36"/>
                <a:gd name="T8" fmla="*/ 29 w 37"/>
                <a:gd name="T9" fmla="*/ 33 h 36"/>
                <a:gd name="T10" fmla="*/ 16 w 37"/>
                <a:gd name="T11" fmla="*/ 36 h 36"/>
                <a:gd name="T12" fmla="*/ 3 w 37"/>
                <a:gd name="T13" fmla="*/ 27 h 36"/>
                <a:gd name="T14" fmla="*/ 1 w 37"/>
                <a:gd name="T15" fmla="*/ 15 h 36"/>
                <a:gd name="T16" fmla="*/ 10 w 37"/>
                <a:gd name="T17" fmla="*/ 2 h 36"/>
                <a:gd name="T18" fmla="*/ 19 w 37"/>
                <a:gd name="T19" fmla="*/ 0 h 36"/>
                <a:gd name="T20" fmla="*/ 25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25" y="0"/>
                  </a:moveTo>
                  <a:cubicBezTo>
                    <a:pt x="27" y="0"/>
                    <a:pt x="30" y="0"/>
                    <a:pt x="32" y="0"/>
                  </a:cubicBezTo>
                  <a:cubicBezTo>
                    <a:pt x="35" y="0"/>
                    <a:pt x="37" y="1"/>
                    <a:pt x="37" y="4"/>
                  </a:cubicBezTo>
                  <a:cubicBezTo>
                    <a:pt x="37" y="9"/>
                    <a:pt x="37" y="13"/>
                    <a:pt x="37" y="18"/>
                  </a:cubicBezTo>
                  <a:cubicBezTo>
                    <a:pt x="36" y="24"/>
                    <a:pt x="34" y="29"/>
                    <a:pt x="29" y="33"/>
                  </a:cubicBezTo>
                  <a:cubicBezTo>
                    <a:pt x="25" y="35"/>
                    <a:pt x="20" y="36"/>
                    <a:pt x="16" y="36"/>
                  </a:cubicBezTo>
                  <a:cubicBezTo>
                    <a:pt x="10" y="35"/>
                    <a:pt x="6" y="32"/>
                    <a:pt x="3" y="27"/>
                  </a:cubicBezTo>
                  <a:cubicBezTo>
                    <a:pt x="1" y="23"/>
                    <a:pt x="0" y="19"/>
                    <a:pt x="1" y="15"/>
                  </a:cubicBezTo>
                  <a:cubicBezTo>
                    <a:pt x="2" y="9"/>
                    <a:pt x="5" y="5"/>
                    <a:pt x="10" y="2"/>
                  </a:cubicBezTo>
                  <a:cubicBezTo>
                    <a:pt x="12" y="0"/>
                    <a:pt x="16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1252" y="3015"/>
              <a:ext cx="89" cy="90"/>
            </a:xfrm>
            <a:custGeom>
              <a:avLst/>
              <a:gdLst>
                <a:gd name="T0" fmla="*/ 12 w 37"/>
                <a:gd name="T1" fmla="*/ 0 h 37"/>
                <a:gd name="T2" fmla="*/ 20 w 37"/>
                <a:gd name="T3" fmla="*/ 0 h 37"/>
                <a:gd name="T4" fmla="*/ 31 w 37"/>
                <a:gd name="T5" fmla="*/ 5 h 37"/>
                <a:gd name="T6" fmla="*/ 36 w 37"/>
                <a:gd name="T7" fmla="*/ 20 h 37"/>
                <a:gd name="T8" fmla="*/ 22 w 37"/>
                <a:gd name="T9" fmla="*/ 36 h 37"/>
                <a:gd name="T10" fmla="*/ 1 w 37"/>
                <a:gd name="T11" fmla="*/ 23 h 37"/>
                <a:gd name="T12" fmla="*/ 0 w 37"/>
                <a:gd name="T13" fmla="*/ 18 h 37"/>
                <a:gd name="T14" fmla="*/ 0 w 37"/>
                <a:gd name="T15" fmla="*/ 4 h 37"/>
                <a:gd name="T16" fmla="*/ 5 w 37"/>
                <a:gd name="T17" fmla="*/ 0 h 37"/>
                <a:gd name="T18" fmla="*/ 12 w 37"/>
                <a:gd name="T19" fmla="*/ 0 h 37"/>
                <a:gd name="T20" fmla="*/ 12 w 37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12" y="0"/>
                  </a:move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8" y="2"/>
                    <a:pt x="31" y="5"/>
                  </a:cubicBezTo>
                  <a:cubicBezTo>
                    <a:pt x="35" y="9"/>
                    <a:pt x="37" y="14"/>
                    <a:pt x="36" y="20"/>
                  </a:cubicBezTo>
                  <a:cubicBezTo>
                    <a:pt x="36" y="28"/>
                    <a:pt x="30" y="34"/>
                    <a:pt x="22" y="36"/>
                  </a:cubicBezTo>
                  <a:cubicBezTo>
                    <a:pt x="13" y="37"/>
                    <a:pt x="4" y="32"/>
                    <a:pt x="1" y="23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8"/>
            <p:cNvSpPr>
              <a:spLocks noEditPoints="1"/>
            </p:cNvSpPr>
            <p:nvPr/>
          </p:nvSpPr>
          <p:spPr bwMode="auto">
            <a:xfrm>
              <a:off x="1252" y="2911"/>
              <a:ext cx="89" cy="90"/>
            </a:xfrm>
            <a:custGeom>
              <a:avLst/>
              <a:gdLst>
                <a:gd name="T0" fmla="*/ 12 w 37"/>
                <a:gd name="T1" fmla="*/ 37 h 37"/>
                <a:gd name="T2" fmla="*/ 5 w 37"/>
                <a:gd name="T3" fmla="*/ 37 h 37"/>
                <a:gd name="T4" fmla="*/ 0 w 37"/>
                <a:gd name="T5" fmla="*/ 32 h 37"/>
                <a:gd name="T6" fmla="*/ 0 w 37"/>
                <a:gd name="T7" fmla="*/ 19 h 37"/>
                <a:gd name="T8" fmla="*/ 8 w 37"/>
                <a:gd name="T9" fmla="*/ 4 h 37"/>
                <a:gd name="T10" fmla="*/ 21 w 37"/>
                <a:gd name="T11" fmla="*/ 1 h 37"/>
                <a:gd name="T12" fmla="*/ 35 w 37"/>
                <a:gd name="T13" fmla="*/ 12 h 37"/>
                <a:gd name="T14" fmla="*/ 34 w 37"/>
                <a:gd name="T15" fmla="*/ 28 h 37"/>
                <a:gd name="T16" fmla="*/ 22 w 37"/>
                <a:gd name="T17" fmla="*/ 36 h 37"/>
                <a:gd name="T18" fmla="*/ 18 w 37"/>
                <a:gd name="T19" fmla="*/ 37 h 37"/>
                <a:gd name="T20" fmla="*/ 12 w 37"/>
                <a:gd name="T21" fmla="*/ 37 h 37"/>
                <a:gd name="T22" fmla="*/ 7 w 37"/>
                <a:gd name="T23" fmla="*/ 31 h 37"/>
                <a:gd name="T24" fmla="*/ 7 w 37"/>
                <a:gd name="T25" fmla="*/ 31 h 37"/>
                <a:gd name="T26" fmla="*/ 18 w 37"/>
                <a:gd name="T27" fmla="*/ 31 h 37"/>
                <a:gd name="T28" fmla="*/ 30 w 37"/>
                <a:gd name="T29" fmla="*/ 17 h 37"/>
                <a:gd name="T30" fmla="*/ 16 w 37"/>
                <a:gd name="T31" fmla="*/ 7 h 37"/>
                <a:gd name="T32" fmla="*/ 7 w 37"/>
                <a:gd name="T33" fmla="*/ 19 h 37"/>
                <a:gd name="T34" fmla="*/ 7 w 37"/>
                <a:gd name="T35" fmla="*/ 29 h 37"/>
                <a:gd name="T36" fmla="*/ 7 w 37"/>
                <a:gd name="T3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12" y="37"/>
                  </a:moveTo>
                  <a:cubicBezTo>
                    <a:pt x="10" y="37"/>
                    <a:pt x="7" y="37"/>
                    <a:pt x="5" y="37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28"/>
                    <a:pt x="0" y="23"/>
                    <a:pt x="0" y="19"/>
                  </a:cubicBezTo>
                  <a:cubicBezTo>
                    <a:pt x="1" y="13"/>
                    <a:pt x="3" y="8"/>
                    <a:pt x="8" y="4"/>
                  </a:cubicBezTo>
                  <a:cubicBezTo>
                    <a:pt x="12" y="1"/>
                    <a:pt x="17" y="0"/>
                    <a:pt x="21" y="1"/>
                  </a:cubicBezTo>
                  <a:cubicBezTo>
                    <a:pt x="28" y="2"/>
                    <a:pt x="32" y="6"/>
                    <a:pt x="35" y="12"/>
                  </a:cubicBezTo>
                  <a:cubicBezTo>
                    <a:pt x="37" y="17"/>
                    <a:pt x="37" y="23"/>
                    <a:pt x="34" y="28"/>
                  </a:cubicBezTo>
                  <a:cubicBezTo>
                    <a:pt x="32" y="32"/>
                    <a:pt x="28" y="35"/>
                    <a:pt x="22" y="36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6" y="37"/>
                    <a:pt x="14" y="37"/>
                    <a:pt x="12" y="37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1" y="31"/>
                    <a:pt x="15" y="31"/>
                    <a:pt x="18" y="31"/>
                  </a:cubicBezTo>
                  <a:cubicBezTo>
                    <a:pt x="26" y="30"/>
                    <a:pt x="31" y="24"/>
                    <a:pt x="30" y="17"/>
                  </a:cubicBezTo>
                  <a:cubicBezTo>
                    <a:pt x="29" y="10"/>
                    <a:pt x="23" y="6"/>
                    <a:pt x="16" y="7"/>
                  </a:cubicBezTo>
                  <a:cubicBezTo>
                    <a:pt x="11" y="8"/>
                    <a:pt x="7" y="13"/>
                    <a:pt x="7" y="19"/>
                  </a:cubicBezTo>
                  <a:cubicBezTo>
                    <a:pt x="7" y="22"/>
                    <a:pt x="7" y="26"/>
                    <a:pt x="7" y="29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Group 83"/>
          <p:cNvGrpSpPr>
            <a:grpSpLocks noChangeAspect="1"/>
          </p:cNvGrpSpPr>
          <p:nvPr/>
        </p:nvGrpSpPr>
        <p:grpSpPr bwMode="auto">
          <a:xfrm>
            <a:off x="8140809" y="2814258"/>
            <a:ext cx="164924" cy="235236"/>
            <a:chOff x="2067" y="2979"/>
            <a:chExt cx="292" cy="412"/>
          </a:xfrm>
          <a:solidFill>
            <a:schemeClr val="bg1"/>
          </a:solidFill>
        </p:grpSpPr>
        <p:sp>
          <p:nvSpPr>
            <p:cNvPr id="62" name="Freeform 85"/>
            <p:cNvSpPr>
              <a:spLocks noEditPoints="1"/>
            </p:cNvSpPr>
            <p:nvPr/>
          </p:nvSpPr>
          <p:spPr bwMode="auto">
            <a:xfrm>
              <a:off x="2067" y="2979"/>
              <a:ext cx="292" cy="371"/>
            </a:xfrm>
            <a:custGeom>
              <a:avLst/>
              <a:gdLst>
                <a:gd name="T0" fmla="*/ 60 w 122"/>
                <a:gd name="T1" fmla="*/ 155 h 155"/>
                <a:gd name="T2" fmla="*/ 42 w 122"/>
                <a:gd name="T3" fmla="*/ 155 h 155"/>
                <a:gd name="T4" fmla="*/ 28 w 122"/>
                <a:gd name="T5" fmla="*/ 144 h 155"/>
                <a:gd name="T6" fmla="*/ 28 w 122"/>
                <a:gd name="T7" fmla="*/ 140 h 155"/>
                <a:gd name="T8" fmla="*/ 28 w 122"/>
                <a:gd name="T9" fmla="*/ 113 h 155"/>
                <a:gd name="T10" fmla="*/ 27 w 122"/>
                <a:gd name="T11" fmla="*/ 111 h 155"/>
                <a:gd name="T12" fmla="*/ 6 w 122"/>
                <a:gd name="T13" fmla="*/ 86 h 155"/>
                <a:gd name="T14" fmla="*/ 1 w 122"/>
                <a:gd name="T15" fmla="*/ 58 h 155"/>
                <a:gd name="T16" fmla="*/ 12 w 122"/>
                <a:gd name="T17" fmla="*/ 28 h 155"/>
                <a:gd name="T18" fmla="*/ 48 w 122"/>
                <a:gd name="T19" fmla="*/ 4 h 155"/>
                <a:gd name="T20" fmla="*/ 98 w 122"/>
                <a:gd name="T21" fmla="*/ 16 h 155"/>
                <a:gd name="T22" fmla="*/ 119 w 122"/>
                <a:gd name="T23" fmla="*/ 54 h 155"/>
                <a:gd name="T24" fmla="*/ 99 w 122"/>
                <a:gd name="T25" fmla="*/ 107 h 155"/>
                <a:gd name="T26" fmla="*/ 93 w 122"/>
                <a:gd name="T27" fmla="*/ 112 h 155"/>
                <a:gd name="T28" fmla="*/ 93 w 122"/>
                <a:gd name="T29" fmla="*/ 113 h 155"/>
                <a:gd name="T30" fmla="*/ 93 w 122"/>
                <a:gd name="T31" fmla="*/ 141 h 155"/>
                <a:gd name="T32" fmla="*/ 83 w 122"/>
                <a:gd name="T33" fmla="*/ 154 h 155"/>
                <a:gd name="T34" fmla="*/ 78 w 122"/>
                <a:gd name="T35" fmla="*/ 155 h 155"/>
                <a:gd name="T36" fmla="*/ 60 w 122"/>
                <a:gd name="T37" fmla="*/ 155 h 155"/>
                <a:gd name="T38" fmla="*/ 82 w 122"/>
                <a:gd name="T39" fmla="*/ 118 h 155"/>
                <a:gd name="T40" fmla="*/ 82 w 122"/>
                <a:gd name="T41" fmla="*/ 117 h 155"/>
                <a:gd name="T42" fmla="*/ 82 w 122"/>
                <a:gd name="T43" fmla="*/ 107 h 155"/>
                <a:gd name="T44" fmla="*/ 83 w 122"/>
                <a:gd name="T45" fmla="*/ 106 h 155"/>
                <a:gd name="T46" fmla="*/ 88 w 122"/>
                <a:gd name="T47" fmla="*/ 103 h 155"/>
                <a:gd name="T48" fmla="*/ 109 w 122"/>
                <a:gd name="T49" fmla="*/ 68 h 155"/>
                <a:gd name="T50" fmla="*/ 103 w 122"/>
                <a:gd name="T51" fmla="*/ 39 h 155"/>
                <a:gd name="T52" fmla="*/ 52 w 122"/>
                <a:gd name="T53" fmla="*/ 14 h 155"/>
                <a:gd name="T54" fmla="*/ 19 w 122"/>
                <a:gd name="T55" fmla="*/ 35 h 155"/>
                <a:gd name="T56" fmla="*/ 12 w 122"/>
                <a:gd name="T57" fmla="*/ 70 h 155"/>
                <a:gd name="T58" fmla="*/ 24 w 122"/>
                <a:gd name="T59" fmla="*/ 95 h 155"/>
                <a:gd name="T60" fmla="*/ 36 w 122"/>
                <a:gd name="T61" fmla="*/ 105 h 155"/>
                <a:gd name="T62" fmla="*/ 38 w 122"/>
                <a:gd name="T63" fmla="*/ 108 h 155"/>
                <a:gd name="T64" fmla="*/ 38 w 122"/>
                <a:gd name="T65" fmla="*/ 117 h 155"/>
                <a:gd name="T66" fmla="*/ 38 w 122"/>
                <a:gd name="T67" fmla="*/ 118 h 155"/>
                <a:gd name="T68" fmla="*/ 82 w 122"/>
                <a:gd name="T69" fmla="*/ 118 h 155"/>
                <a:gd name="T70" fmla="*/ 38 w 122"/>
                <a:gd name="T71" fmla="*/ 129 h 155"/>
                <a:gd name="T72" fmla="*/ 38 w 122"/>
                <a:gd name="T73" fmla="*/ 141 h 155"/>
                <a:gd name="T74" fmla="*/ 42 w 122"/>
                <a:gd name="T75" fmla="*/ 144 h 155"/>
                <a:gd name="T76" fmla="*/ 79 w 122"/>
                <a:gd name="T77" fmla="*/ 144 h 155"/>
                <a:gd name="T78" fmla="*/ 82 w 122"/>
                <a:gd name="T79" fmla="*/ 141 h 155"/>
                <a:gd name="T80" fmla="*/ 82 w 122"/>
                <a:gd name="T81" fmla="*/ 129 h 155"/>
                <a:gd name="T82" fmla="*/ 82 w 122"/>
                <a:gd name="T83" fmla="*/ 129 h 155"/>
                <a:gd name="T84" fmla="*/ 38 w 122"/>
                <a:gd name="T85" fmla="*/ 12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155">
                  <a:moveTo>
                    <a:pt x="60" y="155"/>
                  </a:moveTo>
                  <a:cubicBezTo>
                    <a:pt x="54" y="155"/>
                    <a:pt x="48" y="155"/>
                    <a:pt x="42" y="155"/>
                  </a:cubicBezTo>
                  <a:cubicBezTo>
                    <a:pt x="35" y="155"/>
                    <a:pt x="30" y="150"/>
                    <a:pt x="28" y="144"/>
                  </a:cubicBezTo>
                  <a:cubicBezTo>
                    <a:pt x="28" y="143"/>
                    <a:pt x="28" y="142"/>
                    <a:pt x="28" y="140"/>
                  </a:cubicBezTo>
                  <a:cubicBezTo>
                    <a:pt x="28" y="131"/>
                    <a:pt x="28" y="122"/>
                    <a:pt x="28" y="113"/>
                  </a:cubicBezTo>
                  <a:cubicBezTo>
                    <a:pt x="28" y="112"/>
                    <a:pt x="28" y="112"/>
                    <a:pt x="27" y="111"/>
                  </a:cubicBezTo>
                  <a:cubicBezTo>
                    <a:pt x="17" y="105"/>
                    <a:pt x="10" y="96"/>
                    <a:pt x="6" y="86"/>
                  </a:cubicBezTo>
                  <a:cubicBezTo>
                    <a:pt x="2" y="77"/>
                    <a:pt x="0" y="68"/>
                    <a:pt x="1" y="58"/>
                  </a:cubicBezTo>
                  <a:cubicBezTo>
                    <a:pt x="2" y="47"/>
                    <a:pt x="5" y="37"/>
                    <a:pt x="12" y="28"/>
                  </a:cubicBezTo>
                  <a:cubicBezTo>
                    <a:pt x="21" y="15"/>
                    <a:pt x="33" y="7"/>
                    <a:pt x="48" y="4"/>
                  </a:cubicBezTo>
                  <a:cubicBezTo>
                    <a:pt x="66" y="0"/>
                    <a:pt x="83" y="4"/>
                    <a:pt x="98" y="16"/>
                  </a:cubicBezTo>
                  <a:cubicBezTo>
                    <a:pt x="110" y="26"/>
                    <a:pt x="117" y="39"/>
                    <a:pt x="119" y="54"/>
                  </a:cubicBezTo>
                  <a:cubicBezTo>
                    <a:pt x="122" y="75"/>
                    <a:pt x="115" y="93"/>
                    <a:pt x="99" y="107"/>
                  </a:cubicBezTo>
                  <a:cubicBezTo>
                    <a:pt x="97" y="109"/>
                    <a:pt x="95" y="110"/>
                    <a:pt x="93" y="112"/>
                  </a:cubicBezTo>
                  <a:cubicBezTo>
                    <a:pt x="93" y="112"/>
                    <a:pt x="93" y="112"/>
                    <a:pt x="93" y="113"/>
                  </a:cubicBezTo>
                  <a:cubicBezTo>
                    <a:pt x="93" y="122"/>
                    <a:pt x="93" y="131"/>
                    <a:pt x="93" y="141"/>
                  </a:cubicBezTo>
                  <a:cubicBezTo>
                    <a:pt x="93" y="147"/>
                    <a:pt x="89" y="152"/>
                    <a:pt x="83" y="154"/>
                  </a:cubicBezTo>
                  <a:cubicBezTo>
                    <a:pt x="82" y="154"/>
                    <a:pt x="80" y="155"/>
                    <a:pt x="78" y="155"/>
                  </a:cubicBezTo>
                  <a:cubicBezTo>
                    <a:pt x="72" y="155"/>
                    <a:pt x="66" y="155"/>
                    <a:pt x="60" y="155"/>
                  </a:cubicBezTo>
                  <a:close/>
                  <a:moveTo>
                    <a:pt x="82" y="118"/>
                  </a:moveTo>
                  <a:cubicBezTo>
                    <a:pt x="82" y="118"/>
                    <a:pt x="82" y="117"/>
                    <a:pt x="82" y="117"/>
                  </a:cubicBezTo>
                  <a:cubicBezTo>
                    <a:pt x="82" y="114"/>
                    <a:pt x="82" y="110"/>
                    <a:pt x="82" y="107"/>
                  </a:cubicBezTo>
                  <a:cubicBezTo>
                    <a:pt x="82" y="106"/>
                    <a:pt x="82" y="106"/>
                    <a:pt x="83" y="106"/>
                  </a:cubicBezTo>
                  <a:cubicBezTo>
                    <a:pt x="84" y="105"/>
                    <a:pt x="86" y="104"/>
                    <a:pt x="88" y="103"/>
                  </a:cubicBezTo>
                  <a:cubicBezTo>
                    <a:pt x="100" y="94"/>
                    <a:pt x="107" y="83"/>
                    <a:pt x="109" y="68"/>
                  </a:cubicBezTo>
                  <a:cubicBezTo>
                    <a:pt x="110" y="58"/>
                    <a:pt x="108" y="48"/>
                    <a:pt x="103" y="39"/>
                  </a:cubicBezTo>
                  <a:cubicBezTo>
                    <a:pt x="93" y="20"/>
                    <a:pt x="73" y="10"/>
                    <a:pt x="52" y="14"/>
                  </a:cubicBezTo>
                  <a:cubicBezTo>
                    <a:pt x="38" y="16"/>
                    <a:pt x="27" y="24"/>
                    <a:pt x="19" y="35"/>
                  </a:cubicBezTo>
                  <a:cubicBezTo>
                    <a:pt x="12" y="46"/>
                    <a:pt x="10" y="58"/>
                    <a:pt x="12" y="70"/>
                  </a:cubicBezTo>
                  <a:cubicBezTo>
                    <a:pt x="14" y="80"/>
                    <a:pt x="18" y="88"/>
                    <a:pt x="24" y="95"/>
                  </a:cubicBezTo>
                  <a:cubicBezTo>
                    <a:pt x="28" y="99"/>
                    <a:pt x="32" y="103"/>
                    <a:pt x="36" y="105"/>
                  </a:cubicBezTo>
                  <a:cubicBezTo>
                    <a:pt x="38" y="106"/>
                    <a:pt x="38" y="107"/>
                    <a:pt x="38" y="108"/>
                  </a:cubicBezTo>
                  <a:cubicBezTo>
                    <a:pt x="38" y="111"/>
                    <a:pt x="38" y="114"/>
                    <a:pt x="38" y="117"/>
                  </a:cubicBezTo>
                  <a:cubicBezTo>
                    <a:pt x="38" y="117"/>
                    <a:pt x="38" y="118"/>
                    <a:pt x="38" y="118"/>
                  </a:cubicBezTo>
                  <a:cubicBezTo>
                    <a:pt x="53" y="118"/>
                    <a:pt x="67" y="118"/>
                    <a:pt x="82" y="118"/>
                  </a:cubicBezTo>
                  <a:close/>
                  <a:moveTo>
                    <a:pt x="38" y="129"/>
                  </a:moveTo>
                  <a:cubicBezTo>
                    <a:pt x="38" y="133"/>
                    <a:pt x="38" y="137"/>
                    <a:pt x="38" y="141"/>
                  </a:cubicBezTo>
                  <a:cubicBezTo>
                    <a:pt x="38" y="143"/>
                    <a:pt x="40" y="144"/>
                    <a:pt x="42" y="144"/>
                  </a:cubicBezTo>
                  <a:cubicBezTo>
                    <a:pt x="54" y="144"/>
                    <a:pt x="66" y="144"/>
                    <a:pt x="79" y="144"/>
                  </a:cubicBezTo>
                  <a:cubicBezTo>
                    <a:pt x="81" y="144"/>
                    <a:pt x="82" y="143"/>
                    <a:pt x="82" y="141"/>
                  </a:cubicBezTo>
                  <a:cubicBezTo>
                    <a:pt x="82" y="137"/>
                    <a:pt x="82" y="133"/>
                    <a:pt x="8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67" y="129"/>
                    <a:pt x="53" y="129"/>
                    <a:pt x="3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6"/>
            <p:cNvSpPr>
              <a:spLocks/>
            </p:cNvSpPr>
            <p:nvPr/>
          </p:nvSpPr>
          <p:spPr bwMode="auto">
            <a:xfrm>
              <a:off x="2155" y="3365"/>
              <a:ext cx="113" cy="26"/>
            </a:xfrm>
            <a:custGeom>
              <a:avLst/>
              <a:gdLst>
                <a:gd name="T0" fmla="*/ 23 w 47"/>
                <a:gd name="T1" fmla="*/ 11 h 11"/>
                <a:gd name="T2" fmla="*/ 5 w 47"/>
                <a:gd name="T3" fmla="*/ 11 h 11"/>
                <a:gd name="T4" fmla="*/ 0 w 47"/>
                <a:gd name="T5" fmla="*/ 5 h 11"/>
                <a:gd name="T6" fmla="*/ 5 w 47"/>
                <a:gd name="T7" fmla="*/ 0 h 11"/>
                <a:gd name="T8" fmla="*/ 6 w 47"/>
                <a:gd name="T9" fmla="*/ 0 h 11"/>
                <a:gd name="T10" fmla="*/ 41 w 47"/>
                <a:gd name="T11" fmla="*/ 0 h 11"/>
                <a:gd name="T12" fmla="*/ 46 w 47"/>
                <a:gd name="T13" fmla="*/ 4 h 11"/>
                <a:gd name="T14" fmla="*/ 41 w 47"/>
                <a:gd name="T15" fmla="*/ 11 h 11"/>
                <a:gd name="T16" fmla="*/ 27 w 47"/>
                <a:gd name="T17" fmla="*/ 11 h 11"/>
                <a:gd name="T18" fmla="*/ 23 w 47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1">
                  <a:moveTo>
                    <a:pt x="23" y="11"/>
                  </a:moveTo>
                  <a:cubicBezTo>
                    <a:pt x="17" y="11"/>
                    <a:pt x="11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7" y="0"/>
                    <a:pt x="29" y="0"/>
                    <a:pt x="41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7" y="7"/>
                    <a:pt x="45" y="11"/>
                    <a:pt x="41" y="11"/>
                  </a:cubicBezTo>
                  <a:cubicBezTo>
                    <a:pt x="37" y="11"/>
                    <a:pt x="32" y="11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344587" y="3277721"/>
            <a:ext cx="1206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2022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年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預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聘專案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開跑</a:t>
            </a:r>
            <a:endParaRPr lang="zh-CN" altLang="en-US" sz="1600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461620" y="1120958"/>
            <a:ext cx="1206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履歷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徵選</a:t>
            </a:r>
            <a:endParaRPr lang="zh-CN" altLang="en-US" sz="1600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35040" y="3326158"/>
            <a:ext cx="140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、到場面談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2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、發放任用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600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  通知書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8" name="文本框 289"/>
          <p:cNvSpPr txBox="1"/>
          <p:nvPr/>
        </p:nvSpPr>
        <p:spPr>
          <a:xfrm>
            <a:off x="4235472" y="2626288"/>
            <a:ext cx="67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</a:p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451817" y="3979352"/>
            <a:ext cx="176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徵選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面談截止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(2022/05/31)</a:t>
            </a:r>
          </a:p>
        </p:txBody>
      </p:sp>
      <p:sp>
        <p:nvSpPr>
          <p:cNvPr id="70" name="矩形 69"/>
          <p:cNvSpPr/>
          <p:nvPr/>
        </p:nvSpPr>
        <p:spPr>
          <a:xfrm>
            <a:off x="5172432" y="1871264"/>
            <a:ext cx="1342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、取得畢業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600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  證書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2</a:t>
            </a:r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、安排報到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1" name="文本框 289"/>
          <p:cNvSpPr txBox="1"/>
          <p:nvPr/>
        </p:nvSpPr>
        <p:spPr>
          <a:xfrm>
            <a:off x="6655357" y="2587546"/>
            <a:ext cx="67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</a:p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029614" y="1255729"/>
            <a:ext cx="176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最後報到期限</a:t>
            </a:r>
            <a:endParaRPr lang="en-US" altLang="zh-TW" sz="1600" dirty="0" smtClean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en-US" altLang="zh-TW" sz="1600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(2022/12/31)</a:t>
            </a:r>
          </a:p>
        </p:txBody>
      </p:sp>
    </p:spTree>
    <p:extLst>
      <p:ext uri="{BB962C8B-B14F-4D97-AF65-F5344CB8AC3E}">
        <p14:creationId xmlns:p14="http://schemas.microsoft.com/office/powerpoint/2010/main" val="36392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聯絡資訊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894996" y="4267873"/>
            <a:ext cx="711700" cy="681972"/>
            <a:chOff x="6980020" y="4406917"/>
            <a:chExt cx="711700" cy="722480"/>
          </a:xfrm>
        </p:grpSpPr>
        <p:sp>
          <p:nvSpPr>
            <p:cNvPr id="388" name="Oval 30"/>
            <p:cNvSpPr/>
            <p:nvPr/>
          </p:nvSpPr>
          <p:spPr bwMode="auto">
            <a:xfrm>
              <a:off x="6980020" y="4406917"/>
              <a:ext cx="711700" cy="722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4"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02" name="Freeform 127"/>
            <p:cNvSpPr>
              <a:spLocks noChangeArrowheads="1"/>
            </p:cNvSpPr>
            <p:nvPr/>
          </p:nvSpPr>
          <p:spPr bwMode="auto">
            <a:xfrm>
              <a:off x="7144838" y="4589668"/>
              <a:ext cx="385420" cy="356977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94996" y="2032962"/>
            <a:ext cx="711700" cy="682423"/>
            <a:chOff x="895001" y="1397472"/>
            <a:chExt cx="711700" cy="682423"/>
          </a:xfrm>
        </p:grpSpPr>
        <p:sp>
          <p:nvSpPr>
            <p:cNvPr id="392" name="Oval 89"/>
            <p:cNvSpPr/>
            <p:nvPr/>
          </p:nvSpPr>
          <p:spPr bwMode="auto">
            <a:xfrm>
              <a:off x="895001" y="1397472"/>
              <a:ext cx="711700" cy="6824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4"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03" name="Freeform 75"/>
            <p:cNvSpPr>
              <a:spLocks noChangeArrowheads="1"/>
            </p:cNvSpPr>
            <p:nvPr/>
          </p:nvSpPr>
          <p:spPr bwMode="auto">
            <a:xfrm>
              <a:off x="1097212" y="1623752"/>
              <a:ext cx="308398" cy="267522"/>
            </a:xfrm>
            <a:custGeom>
              <a:avLst/>
              <a:gdLst>
                <a:gd name="T0" fmla="*/ 443 w 497"/>
                <a:gd name="T1" fmla="*/ 0 h 400"/>
                <a:gd name="T2" fmla="*/ 443 w 497"/>
                <a:gd name="T3" fmla="*/ 0 h 400"/>
                <a:gd name="T4" fmla="*/ 53 w 497"/>
                <a:gd name="T5" fmla="*/ 0 h 400"/>
                <a:gd name="T6" fmla="*/ 0 w 497"/>
                <a:gd name="T7" fmla="*/ 44 h 400"/>
                <a:gd name="T8" fmla="*/ 0 w 497"/>
                <a:gd name="T9" fmla="*/ 346 h 400"/>
                <a:gd name="T10" fmla="*/ 53 w 497"/>
                <a:gd name="T11" fmla="*/ 399 h 400"/>
                <a:gd name="T12" fmla="*/ 443 w 497"/>
                <a:gd name="T13" fmla="*/ 399 h 400"/>
                <a:gd name="T14" fmla="*/ 496 w 497"/>
                <a:gd name="T15" fmla="*/ 346 h 400"/>
                <a:gd name="T16" fmla="*/ 496 w 497"/>
                <a:gd name="T17" fmla="*/ 44 h 400"/>
                <a:gd name="T18" fmla="*/ 443 w 497"/>
                <a:gd name="T19" fmla="*/ 0 h 400"/>
                <a:gd name="T20" fmla="*/ 443 w 497"/>
                <a:gd name="T21" fmla="*/ 346 h 400"/>
                <a:gd name="T22" fmla="*/ 443 w 497"/>
                <a:gd name="T23" fmla="*/ 346 h 400"/>
                <a:gd name="T24" fmla="*/ 53 w 497"/>
                <a:gd name="T25" fmla="*/ 346 h 400"/>
                <a:gd name="T26" fmla="*/ 53 w 497"/>
                <a:gd name="T27" fmla="*/ 44 h 400"/>
                <a:gd name="T28" fmla="*/ 443 w 497"/>
                <a:gd name="T29" fmla="*/ 44 h 400"/>
                <a:gd name="T30" fmla="*/ 443 w 497"/>
                <a:gd name="T31" fmla="*/ 346 h 400"/>
                <a:gd name="T32" fmla="*/ 222 w 497"/>
                <a:gd name="T33" fmla="*/ 249 h 400"/>
                <a:gd name="T34" fmla="*/ 222 w 497"/>
                <a:gd name="T35" fmla="*/ 249 h 400"/>
                <a:gd name="T36" fmla="*/ 97 w 497"/>
                <a:gd name="T37" fmla="*/ 249 h 400"/>
                <a:gd name="T38" fmla="*/ 97 w 497"/>
                <a:gd name="T39" fmla="*/ 293 h 400"/>
                <a:gd name="T40" fmla="*/ 222 w 497"/>
                <a:gd name="T41" fmla="*/ 293 h 400"/>
                <a:gd name="T42" fmla="*/ 222 w 497"/>
                <a:gd name="T43" fmla="*/ 249 h 400"/>
                <a:gd name="T44" fmla="*/ 222 w 497"/>
                <a:gd name="T45" fmla="*/ 178 h 400"/>
                <a:gd name="T46" fmla="*/ 222 w 497"/>
                <a:gd name="T47" fmla="*/ 178 h 400"/>
                <a:gd name="T48" fmla="*/ 97 w 497"/>
                <a:gd name="T49" fmla="*/ 178 h 400"/>
                <a:gd name="T50" fmla="*/ 97 w 497"/>
                <a:gd name="T51" fmla="*/ 222 h 400"/>
                <a:gd name="T52" fmla="*/ 222 w 497"/>
                <a:gd name="T53" fmla="*/ 222 h 400"/>
                <a:gd name="T54" fmla="*/ 222 w 497"/>
                <a:gd name="T55" fmla="*/ 178 h 400"/>
                <a:gd name="T56" fmla="*/ 222 w 497"/>
                <a:gd name="T57" fmla="*/ 98 h 400"/>
                <a:gd name="T58" fmla="*/ 222 w 497"/>
                <a:gd name="T59" fmla="*/ 98 h 400"/>
                <a:gd name="T60" fmla="*/ 97 w 497"/>
                <a:gd name="T61" fmla="*/ 98 h 400"/>
                <a:gd name="T62" fmla="*/ 97 w 497"/>
                <a:gd name="T63" fmla="*/ 143 h 400"/>
                <a:gd name="T64" fmla="*/ 222 w 497"/>
                <a:gd name="T65" fmla="*/ 143 h 400"/>
                <a:gd name="T66" fmla="*/ 222 w 497"/>
                <a:gd name="T67" fmla="*/ 98 h 400"/>
                <a:gd name="T68" fmla="*/ 389 w 497"/>
                <a:gd name="T69" fmla="*/ 257 h 400"/>
                <a:gd name="T70" fmla="*/ 389 w 497"/>
                <a:gd name="T71" fmla="*/ 257 h 400"/>
                <a:gd name="T72" fmla="*/ 354 w 497"/>
                <a:gd name="T73" fmla="*/ 231 h 400"/>
                <a:gd name="T74" fmla="*/ 381 w 497"/>
                <a:gd name="T75" fmla="*/ 151 h 400"/>
                <a:gd name="T76" fmla="*/ 336 w 497"/>
                <a:gd name="T77" fmla="*/ 98 h 400"/>
                <a:gd name="T78" fmla="*/ 292 w 497"/>
                <a:gd name="T79" fmla="*/ 151 h 400"/>
                <a:gd name="T80" fmla="*/ 319 w 497"/>
                <a:gd name="T81" fmla="*/ 231 h 400"/>
                <a:gd name="T82" fmla="*/ 275 w 497"/>
                <a:gd name="T83" fmla="*/ 257 h 400"/>
                <a:gd name="T84" fmla="*/ 275 w 497"/>
                <a:gd name="T85" fmla="*/ 293 h 400"/>
                <a:gd name="T86" fmla="*/ 398 w 497"/>
                <a:gd name="T87" fmla="*/ 293 h 400"/>
                <a:gd name="T88" fmla="*/ 389 w 497"/>
                <a:gd name="T89" fmla="*/ 2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sp>
        <p:nvSpPr>
          <p:cNvPr id="404" name="Rectangle 120"/>
          <p:cNvSpPr/>
          <p:nvPr/>
        </p:nvSpPr>
        <p:spPr>
          <a:xfrm>
            <a:off x="1846570" y="1763096"/>
            <a:ext cx="3448682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許晴雯</a:t>
            </a:r>
            <a:r>
              <a:rPr lang="en-US" altLang="zh-TW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(</a:t>
            </a:r>
            <a:r>
              <a:rPr lang="zh-TW" altLang="en-US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研替</a:t>
            </a:r>
            <a:r>
              <a:rPr lang="en-US" altLang="zh-TW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/</a:t>
            </a:r>
            <a:r>
              <a:rPr lang="zh-TW" altLang="en-US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預聘</a:t>
            </a:r>
            <a:r>
              <a:rPr lang="en-US" altLang="zh-TW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)</a:t>
            </a:r>
            <a:endParaRPr lang="en-US" altLang="zh-TW" b="1" dirty="0">
              <a:solidFill>
                <a:srgbClr val="1C2B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Regular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Regular"/>
              </a:rPr>
              <a:t>037-595666#58166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ConnieHsu@kyec.com.tw 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7" name="Rectangle 120"/>
          <p:cNvSpPr/>
          <p:nvPr/>
        </p:nvSpPr>
        <p:spPr>
          <a:xfrm>
            <a:off x="1842777" y="4389893"/>
            <a:ext cx="5418106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人才招募網：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://www.kyec.com.tw</a:t>
            </a:r>
          </a:p>
        </p:txBody>
      </p:sp>
      <p:sp>
        <p:nvSpPr>
          <p:cNvPr id="91" name="Rectangle 120"/>
          <p:cNvSpPr/>
          <p:nvPr/>
        </p:nvSpPr>
        <p:spPr>
          <a:xfrm>
            <a:off x="5891707" y="1148228"/>
            <a:ext cx="2738349" cy="8724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</a:t>
            </a:r>
            <a:r>
              <a:rPr lang="en-US" altLang="zh-TW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立即報名！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預聘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研替專案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83" y="214942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01777" y="2643411"/>
            <a:ext cx="42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9"/>
          <p:cNvGrpSpPr/>
          <p:nvPr/>
        </p:nvGrpSpPr>
        <p:grpSpPr>
          <a:xfrm>
            <a:off x="4198286" y="715703"/>
            <a:ext cx="5017273" cy="3657804"/>
            <a:chOff x="9689" y="2091"/>
            <a:chExt cx="8945" cy="6337"/>
          </a:xfrm>
        </p:grpSpPr>
        <p:grpSp>
          <p:nvGrpSpPr>
            <p:cNvPr id="19" name="组合 9"/>
            <p:cNvGrpSpPr/>
            <p:nvPr/>
          </p:nvGrpSpPr>
          <p:grpSpPr>
            <a:xfrm>
              <a:off x="10346" y="3462"/>
              <a:ext cx="7746" cy="4458"/>
              <a:chOff x="8758" y="4599"/>
              <a:chExt cx="8356" cy="2584"/>
            </a:xfrm>
            <a:blipFill rotWithShape="1">
              <a:blip r:embed="rId2"/>
              <a:stretch>
                <a:fillRect/>
              </a:stretch>
            </a:blipFill>
          </p:grpSpPr>
          <p:sp>
            <p:nvSpPr>
              <p:cNvPr id="25" name="流程图: 摘录 3"/>
              <p:cNvSpPr/>
              <p:nvPr/>
            </p:nvSpPr>
            <p:spPr>
              <a:xfrm>
                <a:off x="11164" y="4601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6" name="流程图: 合并 4"/>
              <p:cNvSpPr/>
              <p:nvPr/>
            </p:nvSpPr>
            <p:spPr>
              <a:xfrm>
                <a:off x="12336" y="4600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7" name="流程图: 摘录 5"/>
              <p:cNvSpPr/>
              <p:nvPr/>
            </p:nvSpPr>
            <p:spPr>
              <a:xfrm>
                <a:off x="13603" y="4601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8" name="流程图: 合并 6"/>
              <p:cNvSpPr/>
              <p:nvPr/>
            </p:nvSpPr>
            <p:spPr>
              <a:xfrm>
                <a:off x="14775" y="4600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9" name="流程图: 摘录 7"/>
              <p:cNvSpPr/>
              <p:nvPr/>
            </p:nvSpPr>
            <p:spPr>
              <a:xfrm>
                <a:off x="8758" y="4600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0" name="流程图: 合并 8"/>
              <p:cNvSpPr/>
              <p:nvPr/>
            </p:nvSpPr>
            <p:spPr>
              <a:xfrm>
                <a:off x="9930" y="4599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20" name="椭圆 11"/>
            <p:cNvSpPr/>
            <p:nvPr/>
          </p:nvSpPr>
          <p:spPr>
            <a:xfrm>
              <a:off x="17566" y="3069"/>
              <a:ext cx="1069" cy="1110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1" name="Oval 58"/>
            <p:cNvSpPr/>
            <p:nvPr/>
          </p:nvSpPr>
          <p:spPr>
            <a:xfrm>
              <a:off x="16705" y="2090"/>
              <a:ext cx="1707" cy="1707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22" name="Oval 60"/>
            <p:cNvSpPr/>
            <p:nvPr/>
          </p:nvSpPr>
          <p:spPr>
            <a:xfrm>
              <a:off x="10675" y="6884"/>
              <a:ext cx="1113" cy="1113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23" name="Oval 62"/>
            <p:cNvSpPr/>
            <p:nvPr/>
          </p:nvSpPr>
          <p:spPr>
            <a:xfrm>
              <a:off x="10391" y="6644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24" name="Oval 63"/>
            <p:cNvSpPr/>
            <p:nvPr/>
          </p:nvSpPr>
          <p:spPr>
            <a:xfrm>
              <a:off x="9688" y="7700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</p:grpSp>
      <p:sp>
        <p:nvSpPr>
          <p:cNvPr id="33" name="文本框 2"/>
          <p:cNvSpPr txBox="1"/>
          <p:nvPr/>
        </p:nvSpPr>
        <p:spPr>
          <a:xfrm>
            <a:off x="1765547" y="1632014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Q&amp;A</a:t>
            </a:r>
            <a:endParaRPr lang="en-US" altLang="zh-CN" sz="5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7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 flipH="1">
            <a:off x="3350137" y="3205118"/>
            <a:ext cx="5008471" cy="858274"/>
            <a:chOff x="258284" y="2211771"/>
            <a:chExt cx="3902236" cy="858274"/>
          </a:xfrm>
          <a:solidFill>
            <a:srgbClr val="FFC543"/>
          </a:solidFill>
        </p:grpSpPr>
        <p:sp>
          <p:nvSpPr>
            <p:cNvPr id="54" name="圆角矩形 53"/>
            <p:cNvSpPr/>
            <p:nvPr/>
          </p:nvSpPr>
          <p:spPr>
            <a:xfrm>
              <a:off x="258284" y="2211771"/>
              <a:ext cx="3646204" cy="858274"/>
            </a:xfrm>
            <a:prstGeom prst="roundRect">
              <a:avLst>
                <a:gd name="adj" fmla="val 102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5400000">
              <a:off x="3945636" y="2514600"/>
              <a:ext cx="173736" cy="256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3368183" y="1756857"/>
            <a:ext cx="5008471" cy="858274"/>
            <a:chOff x="258284" y="2184339"/>
            <a:chExt cx="3902236" cy="858274"/>
          </a:xfrm>
          <a:solidFill>
            <a:srgbClr val="1C2B38"/>
          </a:solidFill>
        </p:grpSpPr>
        <p:sp>
          <p:nvSpPr>
            <p:cNvPr id="51" name="圆角矩形 50"/>
            <p:cNvSpPr/>
            <p:nvPr/>
          </p:nvSpPr>
          <p:spPr>
            <a:xfrm>
              <a:off x="258284" y="2184339"/>
              <a:ext cx="3646204" cy="858274"/>
            </a:xfrm>
            <a:prstGeom prst="roundRect">
              <a:avLst>
                <a:gd name="adj" fmla="val 10275"/>
              </a:avLst>
            </a:prstGeom>
            <a:solidFill>
              <a:srgbClr val="1C2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5400000">
              <a:off x="3945636" y="2487168"/>
              <a:ext cx="173736" cy="256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58" name="Line 21"/>
          <p:cNvSpPr>
            <a:spLocks noChangeShapeType="1"/>
          </p:cNvSpPr>
          <p:nvPr/>
        </p:nvSpPr>
        <p:spPr bwMode="auto">
          <a:xfrm flipH="1">
            <a:off x="952876" y="240397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9" name="Line 22"/>
          <p:cNvSpPr>
            <a:spLocks noChangeShapeType="1"/>
          </p:cNvSpPr>
          <p:nvPr/>
        </p:nvSpPr>
        <p:spPr bwMode="auto">
          <a:xfrm flipH="1">
            <a:off x="952876" y="240397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TextBox 136"/>
          <p:cNvSpPr txBox="1"/>
          <p:nvPr/>
        </p:nvSpPr>
        <p:spPr>
          <a:xfrm>
            <a:off x="3869249" y="1786979"/>
            <a:ext cx="86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69248" y="3242627"/>
            <a:ext cx="861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en-US" altLang="zh-TW" sz="4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943823" y="157867"/>
            <a:ext cx="3156580" cy="830997"/>
            <a:chOff x="2558254" y="472086"/>
            <a:chExt cx="3156580" cy="830997"/>
          </a:xfrm>
        </p:grpSpPr>
        <p:sp>
          <p:nvSpPr>
            <p:cNvPr id="2049" name="TextBox 2048"/>
            <p:cNvSpPr txBox="1"/>
            <p:nvPr/>
          </p:nvSpPr>
          <p:spPr>
            <a:xfrm>
              <a:off x="3106439" y="472086"/>
              <a:ext cx="21176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800" b="1" dirty="0" smtClean="0">
                  <a:solidFill>
                    <a:srgbClr val="1C2B38"/>
                  </a:solidFill>
                  <a:latin typeface="+mj-lt"/>
                </a:rPr>
                <a:t>Agenda</a:t>
              </a:r>
              <a:endParaRPr lang="zh-CN" altLang="en-US" sz="4800" b="1" dirty="0">
                <a:solidFill>
                  <a:srgbClr val="1C2B38"/>
                </a:solidFill>
                <a:latin typeface="+mj-lt"/>
              </a:endParaRPr>
            </a:p>
          </p:txBody>
        </p:sp>
        <p:grpSp>
          <p:nvGrpSpPr>
            <p:cNvPr id="162" name="组合 161"/>
            <p:cNvGrpSpPr>
              <a:grpSpLocks noChangeAspect="1"/>
            </p:cNvGrpSpPr>
            <p:nvPr/>
          </p:nvGrpSpPr>
          <p:grpSpPr>
            <a:xfrm>
              <a:off x="2558254" y="685305"/>
              <a:ext cx="491493" cy="404558"/>
              <a:chOff x="1928813" y="1763600"/>
              <a:chExt cx="1373188" cy="1130300"/>
            </a:xfrm>
          </p:grpSpPr>
          <p:sp>
            <p:nvSpPr>
              <p:cNvPr id="164" name="Rectangle 25"/>
              <p:cNvSpPr>
                <a:spLocks noChangeArrowheads="1"/>
              </p:cNvSpPr>
              <p:nvPr/>
            </p:nvSpPr>
            <p:spPr bwMode="auto">
              <a:xfrm>
                <a:off x="1928813" y="2747850"/>
                <a:ext cx="231775" cy="146050"/>
              </a:xfrm>
              <a:prstGeom prst="rect">
                <a:avLst/>
              </a:pr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Rectangle 26"/>
              <p:cNvSpPr>
                <a:spLocks noChangeArrowheads="1"/>
              </p:cNvSpPr>
              <p:nvPr/>
            </p:nvSpPr>
            <p:spPr bwMode="auto">
              <a:xfrm>
                <a:off x="2160588" y="2473212"/>
                <a:ext cx="223838" cy="420687"/>
              </a:xfrm>
              <a:prstGeom prst="rect">
                <a:avLst/>
              </a:pr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Rectangle 27"/>
              <p:cNvSpPr>
                <a:spLocks noChangeArrowheads="1"/>
              </p:cNvSpPr>
              <p:nvPr/>
            </p:nvSpPr>
            <p:spPr bwMode="auto">
              <a:xfrm>
                <a:off x="2384425" y="2060462"/>
                <a:ext cx="231775" cy="833437"/>
              </a:xfrm>
              <a:prstGeom prst="rect">
                <a:avLst/>
              </a:prstGeom>
              <a:solidFill>
                <a:srgbClr val="464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Rectangle 28"/>
              <p:cNvSpPr>
                <a:spLocks noChangeArrowheads="1"/>
              </p:cNvSpPr>
              <p:nvPr/>
            </p:nvSpPr>
            <p:spPr bwMode="auto">
              <a:xfrm>
                <a:off x="2616200" y="1763600"/>
                <a:ext cx="230188" cy="1130300"/>
              </a:xfrm>
              <a:prstGeom prst="rect">
                <a:avLst/>
              </a:pr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Rectangle 29"/>
              <p:cNvSpPr>
                <a:spLocks noChangeArrowheads="1"/>
              </p:cNvSpPr>
              <p:nvPr/>
            </p:nvSpPr>
            <p:spPr bwMode="auto">
              <a:xfrm>
                <a:off x="2846388" y="2406537"/>
                <a:ext cx="225425" cy="487362"/>
              </a:xfrm>
              <a:prstGeom prst="rect">
                <a:avLst/>
              </a:pr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Rectangle 30"/>
              <p:cNvSpPr>
                <a:spLocks noChangeArrowheads="1"/>
              </p:cNvSpPr>
              <p:nvPr/>
            </p:nvSpPr>
            <p:spPr bwMode="auto">
              <a:xfrm>
                <a:off x="3071813" y="2692287"/>
                <a:ext cx="230188" cy="201612"/>
              </a:xfrm>
              <a:prstGeom prst="rect">
                <a:avLst/>
              </a:pr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0" name="组合 169"/>
            <p:cNvGrpSpPr>
              <a:grpSpLocks noChangeAspect="1"/>
            </p:cNvGrpSpPr>
            <p:nvPr/>
          </p:nvGrpSpPr>
          <p:grpSpPr>
            <a:xfrm flipH="1">
              <a:off x="5223341" y="685304"/>
              <a:ext cx="491493" cy="404558"/>
              <a:chOff x="1928813" y="1763600"/>
              <a:chExt cx="1373188" cy="1130300"/>
            </a:xfrm>
          </p:grpSpPr>
          <p:sp>
            <p:nvSpPr>
              <p:cNvPr id="172" name="Rectangle 25"/>
              <p:cNvSpPr>
                <a:spLocks noChangeArrowheads="1"/>
              </p:cNvSpPr>
              <p:nvPr/>
            </p:nvSpPr>
            <p:spPr bwMode="auto">
              <a:xfrm>
                <a:off x="1928813" y="2747850"/>
                <a:ext cx="231775" cy="146050"/>
              </a:xfrm>
              <a:prstGeom prst="rect">
                <a:avLst/>
              </a:pr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Rectangle 26"/>
              <p:cNvSpPr>
                <a:spLocks noChangeArrowheads="1"/>
              </p:cNvSpPr>
              <p:nvPr/>
            </p:nvSpPr>
            <p:spPr bwMode="auto">
              <a:xfrm>
                <a:off x="2160588" y="2473212"/>
                <a:ext cx="223838" cy="420687"/>
              </a:xfrm>
              <a:prstGeom prst="rect">
                <a:avLst/>
              </a:pr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Rectangle 27"/>
              <p:cNvSpPr>
                <a:spLocks noChangeArrowheads="1"/>
              </p:cNvSpPr>
              <p:nvPr/>
            </p:nvSpPr>
            <p:spPr bwMode="auto">
              <a:xfrm>
                <a:off x="2384425" y="2060462"/>
                <a:ext cx="231775" cy="833437"/>
              </a:xfrm>
              <a:prstGeom prst="rect">
                <a:avLst/>
              </a:prstGeom>
              <a:solidFill>
                <a:srgbClr val="464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Rectangle 28"/>
              <p:cNvSpPr>
                <a:spLocks noChangeArrowheads="1"/>
              </p:cNvSpPr>
              <p:nvPr/>
            </p:nvSpPr>
            <p:spPr bwMode="auto">
              <a:xfrm>
                <a:off x="2616200" y="1763600"/>
                <a:ext cx="230188" cy="1130300"/>
              </a:xfrm>
              <a:prstGeom prst="rect">
                <a:avLst/>
              </a:pr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Rectangle 29"/>
              <p:cNvSpPr>
                <a:spLocks noChangeArrowheads="1"/>
              </p:cNvSpPr>
              <p:nvPr/>
            </p:nvSpPr>
            <p:spPr bwMode="auto">
              <a:xfrm>
                <a:off x="2846388" y="2406537"/>
                <a:ext cx="225425" cy="487362"/>
              </a:xfrm>
              <a:prstGeom prst="rect">
                <a:avLst/>
              </a:pr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Rectangle 30"/>
              <p:cNvSpPr>
                <a:spLocks noChangeArrowheads="1"/>
              </p:cNvSpPr>
              <p:nvPr/>
            </p:nvSpPr>
            <p:spPr bwMode="auto">
              <a:xfrm>
                <a:off x="3071813" y="2692287"/>
                <a:ext cx="230188" cy="201612"/>
              </a:xfrm>
              <a:prstGeom prst="rect">
                <a:avLst/>
              </a:pr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4730450" y="340512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人才培育校外實習說明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740370" y="195130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京元電子公司簡介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528915" y="1547027"/>
            <a:ext cx="2022475" cy="2022475"/>
          </a:xfrm>
          <a:prstGeom prst="ellipse">
            <a:avLst/>
          </a:prstGeom>
          <a:solidFill>
            <a:srgbClr val="464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679728" y="1697839"/>
            <a:ext cx="1720850" cy="1720850"/>
          </a:xfrm>
          <a:prstGeom prst="ellipse">
            <a:avLst/>
          </a:pr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>
            <a:off x="1986240" y="3391702"/>
            <a:ext cx="838200" cy="1022350"/>
          </a:xfrm>
          <a:custGeom>
            <a:avLst/>
            <a:gdLst>
              <a:gd name="T0" fmla="*/ 0 w 528"/>
              <a:gd name="T1" fmla="*/ 77 h 644"/>
              <a:gd name="T2" fmla="*/ 406 w 528"/>
              <a:gd name="T3" fmla="*/ 644 h 644"/>
              <a:gd name="T4" fmla="*/ 528 w 528"/>
              <a:gd name="T5" fmla="*/ 560 h 644"/>
              <a:gd name="T6" fmla="*/ 136 w 528"/>
              <a:gd name="T7" fmla="*/ 0 h 644"/>
              <a:gd name="T8" fmla="*/ 0 w 528"/>
              <a:gd name="T9" fmla="*/ 7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644">
                <a:moveTo>
                  <a:pt x="0" y="77"/>
                </a:moveTo>
                <a:lnTo>
                  <a:pt x="406" y="644"/>
                </a:lnTo>
                <a:lnTo>
                  <a:pt x="528" y="560"/>
                </a:lnTo>
                <a:lnTo>
                  <a:pt x="136" y="0"/>
                </a:lnTo>
                <a:lnTo>
                  <a:pt x="0" y="77"/>
                </a:lnTo>
                <a:close/>
              </a:path>
            </a:pathLst>
          </a:custGeom>
          <a:solidFill>
            <a:srgbClr val="464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1497290" y="1748639"/>
            <a:ext cx="46038" cy="403225"/>
          </a:xfrm>
          <a:prstGeom prst="rect">
            <a:avLst/>
          </a:pr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1497290" y="2978952"/>
            <a:ext cx="46038" cy="403225"/>
          </a:xfrm>
          <a:prstGeom prst="rect">
            <a:avLst/>
          </a:pr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22"/>
          <p:cNvSpPr>
            <a:spLocks/>
          </p:cNvSpPr>
          <p:nvPr/>
        </p:nvSpPr>
        <p:spPr bwMode="auto">
          <a:xfrm>
            <a:off x="916265" y="2817027"/>
            <a:ext cx="317500" cy="317500"/>
          </a:xfrm>
          <a:custGeom>
            <a:avLst/>
            <a:gdLst>
              <a:gd name="T0" fmla="*/ 21 w 200"/>
              <a:gd name="T1" fmla="*/ 200 h 200"/>
              <a:gd name="T2" fmla="*/ 0 w 200"/>
              <a:gd name="T3" fmla="*/ 180 h 200"/>
              <a:gd name="T4" fmla="*/ 180 w 200"/>
              <a:gd name="T5" fmla="*/ 0 h 200"/>
              <a:gd name="T6" fmla="*/ 200 w 200"/>
              <a:gd name="T7" fmla="*/ 21 h 200"/>
              <a:gd name="T8" fmla="*/ 21 w 200"/>
              <a:gd name="T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00">
                <a:moveTo>
                  <a:pt x="21" y="200"/>
                </a:moveTo>
                <a:lnTo>
                  <a:pt x="0" y="180"/>
                </a:lnTo>
                <a:lnTo>
                  <a:pt x="180" y="0"/>
                </a:lnTo>
                <a:lnTo>
                  <a:pt x="200" y="21"/>
                </a:lnTo>
                <a:lnTo>
                  <a:pt x="21" y="200"/>
                </a:lnTo>
                <a:close/>
              </a:path>
            </a:pathLst>
          </a:cu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23"/>
          <p:cNvSpPr>
            <a:spLocks/>
          </p:cNvSpPr>
          <p:nvPr/>
        </p:nvSpPr>
        <p:spPr bwMode="auto">
          <a:xfrm>
            <a:off x="1819553" y="2821789"/>
            <a:ext cx="319088" cy="317500"/>
          </a:xfrm>
          <a:custGeom>
            <a:avLst/>
            <a:gdLst>
              <a:gd name="T0" fmla="*/ 201 w 201"/>
              <a:gd name="T1" fmla="*/ 180 h 200"/>
              <a:gd name="T2" fmla="*/ 180 w 201"/>
              <a:gd name="T3" fmla="*/ 200 h 200"/>
              <a:gd name="T4" fmla="*/ 0 w 201"/>
              <a:gd name="T5" fmla="*/ 21 h 200"/>
              <a:gd name="T6" fmla="*/ 21 w 201"/>
              <a:gd name="T7" fmla="*/ 0 h 200"/>
              <a:gd name="T8" fmla="*/ 201 w 201"/>
              <a:gd name="T9" fmla="*/ 18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200">
                <a:moveTo>
                  <a:pt x="201" y="180"/>
                </a:moveTo>
                <a:lnTo>
                  <a:pt x="180" y="200"/>
                </a:lnTo>
                <a:lnTo>
                  <a:pt x="0" y="21"/>
                </a:lnTo>
                <a:lnTo>
                  <a:pt x="21" y="0"/>
                </a:lnTo>
                <a:lnTo>
                  <a:pt x="201" y="180"/>
                </a:lnTo>
                <a:close/>
              </a:path>
            </a:pathLst>
          </a:cu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24"/>
          <p:cNvSpPr>
            <a:spLocks/>
          </p:cNvSpPr>
          <p:nvPr/>
        </p:nvSpPr>
        <p:spPr bwMode="auto">
          <a:xfrm>
            <a:off x="921028" y="2001052"/>
            <a:ext cx="319088" cy="315913"/>
          </a:xfrm>
          <a:custGeom>
            <a:avLst/>
            <a:gdLst>
              <a:gd name="T0" fmla="*/ 21 w 201"/>
              <a:gd name="T1" fmla="*/ 0 h 199"/>
              <a:gd name="T2" fmla="*/ 0 w 201"/>
              <a:gd name="T3" fmla="*/ 20 h 199"/>
              <a:gd name="T4" fmla="*/ 180 w 201"/>
              <a:gd name="T5" fmla="*/ 199 h 199"/>
              <a:gd name="T6" fmla="*/ 201 w 201"/>
              <a:gd name="T7" fmla="*/ 178 h 199"/>
              <a:gd name="T8" fmla="*/ 21 w 201"/>
              <a:gd name="T9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99">
                <a:moveTo>
                  <a:pt x="21" y="0"/>
                </a:moveTo>
                <a:lnTo>
                  <a:pt x="0" y="20"/>
                </a:lnTo>
                <a:lnTo>
                  <a:pt x="180" y="199"/>
                </a:lnTo>
                <a:lnTo>
                  <a:pt x="201" y="178"/>
                </a:lnTo>
                <a:lnTo>
                  <a:pt x="21" y="0"/>
                </a:lnTo>
                <a:close/>
              </a:path>
            </a:pathLst>
          </a:cu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25"/>
          <p:cNvSpPr>
            <a:spLocks/>
          </p:cNvSpPr>
          <p:nvPr/>
        </p:nvSpPr>
        <p:spPr bwMode="auto">
          <a:xfrm>
            <a:off x="1814790" y="1945489"/>
            <a:ext cx="319088" cy="314325"/>
          </a:xfrm>
          <a:custGeom>
            <a:avLst/>
            <a:gdLst>
              <a:gd name="T0" fmla="*/ 201 w 201"/>
              <a:gd name="T1" fmla="*/ 20 h 198"/>
              <a:gd name="T2" fmla="*/ 180 w 201"/>
              <a:gd name="T3" fmla="*/ 0 h 198"/>
              <a:gd name="T4" fmla="*/ 0 w 201"/>
              <a:gd name="T5" fmla="*/ 178 h 198"/>
              <a:gd name="T6" fmla="*/ 21 w 201"/>
              <a:gd name="T7" fmla="*/ 198 h 198"/>
              <a:gd name="T8" fmla="*/ 201 w 201"/>
              <a:gd name="T9" fmla="*/ 2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98">
                <a:moveTo>
                  <a:pt x="201" y="20"/>
                </a:moveTo>
                <a:lnTo>
                  <a:pt x="180" y="0"/>
                </a:lnTo>
                <a:lnTo>
                  <a:pt x="0" y="178"/>
                </a:lnTo>
                <a:lnTo>
                  <a:pt x="21" y="198"/>
                </a:lnTo>
                <a:lnTo>
                  <a:pt x="201" y="20"/>
                </a:lnTo>
                <a:close/>
              </a:path>
            </a:pathLst>
          </a:cu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1940203" y="2513814"/>
            <a:ext cx="404813" cy="46038"/>
          </a:xfrm>
          <a:prstGeom prst="rect">
            <a:avLst/>
          </a:pr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735290" y="2513814"/>
            <a:ext cx="403225" cy="46038"/>
          </a:xfrm>
          <a:prstGeom prst="rect">
            <a:avLst/>
          </a:prstGeom>
          <a:solidFill>
            <a:srgbClr val="F9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65" name="图表 1"/>
          <p:cNvGraphicFramePr/>
          <p:nvPr>
            <p:extLst>
              <p:ext uri="{D42A27DB-BD31-4B8C-83A1-F6EECF244321}">
                <p14:modId xmlns:p14="http://schemas.microsoft.com/office/powerpoint/2010/main" val="207462680"/>
              </p:ext>
            </p:extLst>
          </p:nvPr>
        </p:nvGraphicFramePr>
        <p:xfrm>
          <a:off x="546528" y="1614703"/>
          <a:ext cx="1987250" cy="188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8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6786" y="747828"/>
            <a:ext cx="5199698" cy="2363788"/>
            <a:chOff x="1966786" y="530112"/>
            <a:chExt cx="5199698" cy="2363788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376486" y="693625"/>
              <a:ext cx="2320925" cy="16351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492373" y="796812"/>
              <a:ext cx="2089150" cy="1336675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224086" y="530112"/>
              <a:ext cx="2625725" cy="189547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905123" y="2546237"/>
              <a:ext cx="1257300" cy="322262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378198" y="2546237"/>
              <a:ext cx="784225" cy="322262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492373" y="796812"/>
              <a:ext cx="728663" cy="26670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492373" y="1063512"/>
              <a:ext cx="728663" cy="1069975"/>
            </a:xfrm>
            <a:prstGeom prst="rect">
              <a:avLst/>
            </a:prstGeom>
            <a:solidFill>
              <a:srgbClr val="3C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613023" y="1185750"/>
              <a:ext cx="485775" cy="219075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613023" y="1550875"/>
              <a:ext cx="485775" cy="217487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613023" y="1890600"/>
              <a:ext cx="485775" cy="122237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4513136" y="1088912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C543"/>
                </a:solidFill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4513136" y="1282587"/>
              <a:ext cx="898525" cy="73025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4513136" y="1477850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513136" y="1671525"/>
              <a:ext cx="898525" cy="73025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4513136" y="1866787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1966786" y="2747850"/>
              <a:ext cx="231775" cy="14605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198561" y="2473212"/>
              <a:ext cx="223838" cy="42068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422398" y="2060462"/>
              <a:ext cx="231775" cy="83343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2654173" y="1763600"/>
              <a:ext cx="230188" cy="1130300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884361" y="2406537"/>
              <a:ext cx="225425" cy="487362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3109786" y="2692287"/>
              <a:ext cx="230188" cy="201612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6942646" y="2747850"/>
              <a:ext cx="223838" cy="14605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6710871" y="2473212"/>
              <a:ext cx="231775" cy="42068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" name="Rectangle 34"/>
            <p:cNvSpPr>
              <a:spLocks noChangeArrowheads="1"/>
            </p:cNvSpPr>
            <p:nvPr/>
          </p:nvSpPr>
          <p:spPr bwMode="auto">
            <a:xfrm>
              <a:off x="6480683" y="2060462"/>
              <a:ext cx="230188" cy="83343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Rectangle 35"/>
            <p:cNvSpPr>
              <a:spLocks noChangeArrowheads="1"/>
            </p:cNvSpPr>
            <p:nvPr/>
          </p:nvSpPr>
          <p:spPr bwMode="auto">
            <a:xfrm>
              <a:off x="6255258" y="1763600"/>
              <a:ext cx="225425" cy="1130300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" name="Rectangle 36"/>
            <p:cNvSpPr>
              <a:spLocks noChangeArrowheads="1"/>
            </p:cNvSpPr>
            <p:nvPr/>
          </p:nvSpPr>
          <p:spPr bwMode="auto">
            <a:xfrm>
              <a:off x="6025071" y="2406537"/>
              <a:ext cx="230188" cy="487362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Rectangle 37"/>
            <p:cNvSpPr>
              <a:spLocks noChangeArrowheads="1"/>
            </p:cNvSpPr>
            <p:nvPr/>
          </p:nvSpPr>
          <p:spPr bwMode="auto">
            <a:xfrm>
              <a:off x="5793296" y="2692287"/>
              <a:ext cx="231775" cy="201612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2" name="TextBox 1031"/>
          <p:cNvSpPr txBox="1"/>
          <p:nvPr/>
        </p:nvSpPr>
        <p:spPr>
          <a:xfrm>
            <a:off x="2427824" y="336090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151F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京元電子公司簡介</a:t>
            </a:r>
            <a:endParaRPr lang="zh-CN" altLang="en-US" sz="4000" dirty="0">
              <a:solidFill>
                <a:srgbClr val="151F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43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京元電子公司簡介</a:t>
            </a:r>
          </a:p>
        </p:txBody>
      </p:sp>
      <p:grpSp>
        <p:nvGrpSpPr>
          <p:cNvPr id="133" name="群組 132"/>
          <p:cNvGrpSpPr/>
          <p:nvPr/>
        </p:nvGrpSpPr>
        <p:grpSpPr>
          <a:xfrm>
            <a:off x="0" y="1280160"/>
            <a:ext cx="9158748" cy="3291840"/>
            <a:chOff x="-234775" y="1280160"/>
            <a:chExt cx="9686449" cy="3352799"/>
          </a:xfrm>
        </p:grpSpPr>
        <p:grpSp>
          <p:nvGrpSpPr>
            <p:cNvPr id="4" name="Group 33"/>
            <p:cNvGrpSpPr/>
            <p:nvPr/>
          </p:nvGrpSpPr>
          <p:grpSpPr>
            <a:xfrm>
              <a:off x="-234775" y="1280160"/>
              <a:ext cx="2146422" cy="2586227"/>
              <a:chOff x="1208671" y="1659213"/>
              <a:chExt cx="2151201" cy="2614869"/>
            </a:xfrm>
            <a:solidFill>
              <a:schemeClr val="accent1"/>
            </a:solidFill>
          </p:grpSpPr>
          <p:sp>
            <p:nvSpPr>
              <p:cNvPr id="5" name="Oval 24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Isosceles Triangle 31"/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34"/>
            <p:cNvGrpSpPr/>
            <p:nvPr/>
          </p:nvGrpSpPr>
          <p:grpSpPr>
            <a:xfrm>
              <a:off x="1650232" y="1337135"/>
              <a:ext cx="2146422" cy="2529251"/>
              <a:chOff x="1208671" y="1659213"/>
              <a:chExt cx="2151201" cy="2557262"/>
            </a:xfrm>
            <a:solidFill>
              <a:schemeClr val="accent2"/>
            </a:solidFill>
          </p:grpSpPr>
          <p:sp>
            <p:nvSpPr>
              <p:cNvPr id="11" name="Oval 35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40"/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43"/>
            <p:cNvGrpSpPr/>
            <p:nvPr/>
          </p:nvGrpSpPr>
          <p:grpSpPr>
            <a:xfrm>
              <a:off x="3535239" y="1337135"/>
              <a:ext cx="2146422" cy="2529251"/>
              <a:chOff x="1208671" y="1659213"/>
              <a:chExt cx="2151201" cy="2557262"/>
            </a:xfrm>
            <a:solidFill>
              <a:schemeClr val="accent3"/>
            </a:solidFill>
          </p:grpSpPr>
          <p:sp>
            <p:nvSpPr>
              <p:cNvPr id="17" name="Oval 44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solidFill>
                <a:srgbClr val="2ED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Isosceles Triangle 45"/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solidFill>
                <a:srgbClr val="2ED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5420246" y="1280160"/>
              <a:ext cx="2146422" cy="2586227"/>
              <a:chOff x="1208671" y="1659213"/>
              <a:chExt cx="2151201" cy="2614869"/>
            </a:xfrm>
            <a:solidFill>
              <a:schemeClr val="accent4"/>
            </a:solidFill>
          </p:grpSpPr>
          <p:sp>
            <p:nvSpPr>
              <p:cNvPr id="23" name="Oval 49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Isosceles Triangle 50"/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6325926" y="1537095"/>
              <a:ext cx="330812" cy="33081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8"/>
            <p:cNvGrpSpPr/>
            <p:nvPr/>
          </p:nvGrpSpPr>
          <p:grpSpPr>
            <a:xfrm>
              <a:off x="7305252" y="1280160"/>
              <a:ext cx="2146422" cy="2586227"/>
              <a:chOff x="1208671" y="1659213"/>
              <a:chExt cx="2151201" cy="2614869"/>
            </a:xfrm>
            <a:solidFill>
              <a:schemeClr val="bg2">
                <a:lumMod val="90000"/>
              </a:schemeClr>
            </a:solidFill>
          </p:grpSpPr>
          <p:sp>
            <p:nvSpPr>
              <p:cNvPr id="45" name="Oval 49"/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50"/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8" name="Group 43"/>
            <p:cNvGrpSpPr/>
            <p:nvPr/>
          </p:nvGrpSpPr>
          <p:grpSpPr>
            <a:xfrm>
              <a:off x="6120797" y="3702270"/>
              <a:ext cx="932964" cy="930689"/>
              <a:chOff x="2786183" y="1189182"/>
              <a:chExt cx="921712" cy="921712"/>
            </a:xfrm>
          </p:grpSpPr>
          <p:sp>
            <p:nvSpPr>
              <p:cNvPr id="39" name="Oval 46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47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0" name="文字方塊 49"/>
            <p:cNvSpPr txBox="1"/>
            <p:nvPr/>
          </p:nvSpPr>
          <p:spPr>
            <a:xfrm>
              <a:off x="6245909" y="3863819"/>
              <a:ext cx="698958" cy="65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生產</a:t>
              </a:r>
              <a:endParaRPr lang="en-US" altLang="zh-TW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基地</a:t>
              </a:r>
            </a:p>
          </p:txBody>
        </p:sp>
        <p:grpSp>
          <p:nvGrpSpPr>
            <p:cNvPr id="47" name="Group 43"/>
            <p:cNvGrpSpPr/>
            <p:nvPr/>
          </p:nvGrpSpPr>
          <p:grpSpPr>
            <a:xfrm>
              <a:off x="7934639" y="3702270"/>
              <a:ext cx="932964" cy="930689"/>
              <a:chOff x="2786183" y="1189182"/>
              <a:chExt cx="921712" cy="921712"/>
            </a:xfrm>
          </p:grpSpPr>
          <p:sp>
            <p:nvSpPr>
              <p:cNvPr id="48" name="Oval 46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7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1" name="文字方塊 50"/>
            <p:cNvSpPr txBox="1"/>
            <p:nvPr/>
          </p:nvSpPr>
          <p:spPr>
            <a:xfrm>
              <a:off x="8065347" y="3863819"/>
              <a:ext cx="690260" cy="65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</a:t>
              </a:r>
              <a:r>
                <a:rPr lang="zh-TW" altLang="en-US" b="1" dirty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球</a:t>
              </a:r>
              <a:endParaRPr lang="en-US" altLang="zh-TW" b="1" dirty="0" smtClean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 smtClean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排</a:t>
              </a:r>
              <a:r>
                <a:rPr lang="zh-TW" altLang="en-US" b="1" dirty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</a:t>
              </a:r>
            </a:p>
          </p:txBody>
        </p:sp>
        <p:grpSp>
          <p:nvGrpSpPr>
            <p:cNvPr id="41" name="Group 48"/>
            <p:cNvGrpSpPr/>
            <p:nvPr/>
          </p:nvGrpSpPr>
          <p:grpSpPr>
            <a:xfrm>
              <a:off x="4219766" y="3702270"/>
              <a:ext cx="932964" cy="930689"/>
              <a:chOff x="2786183" y="1189182"/>
              <a:chExt cx="921712" cy="921712"/>
            </a:xfrm>
          </p:grpSpPr>
          <p:sp>
            <p:nvSpPr>
              <p:cNvPr id="42" name="Oval 5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2ED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56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228393" y="4002318"/>
              <a:ext cx="94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員工數</a:t>
              </a:r>
              <a:endParaRPr lang="zh-TW" altLang="en-US" b="1" dirty="0">
                <a:solidFill>
                  <a:srgbClr val="1C2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5" name="Group 36"/>
            <p:cNvGrpSpPr/>
            <p:nvPr/>
          </p:nvGrpSpPr>
          <p:grpSpPr>
            <a:xfrm>
              <a:off x="2350559" y="3702270"/>
              <a:ext cx="932964" cy="930689"/>
              <a:chOff x="2786183" y="1189182"/>
              <a:chExt cx="921712" cy="921712"/>
            </a:xfrm>
          </p:grpSpPr>
          <p:sp>
            <p:nvSpPr>
              <p:cNvPr id="36" name="Oval 41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42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54" name="文字方塊 53"/>
            <p:cNvSpPr txBox="1"/>
            <p:nvPr/>
          </p:nvSpPr>
          <p:spPr>
            <a:xfrm>
              <a:off x="2357454" y="4002318"/>
              <a:ext cx="94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營業</a:t>
              </a:r>
              <a:r>
                <a:rPr lang="zh-TW" altLang="en-US" b="1" dirty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額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455569" y="3702270"/>
              <a:ext cx="932964" cy="930689"/>
              <a:chOff x="2786183" y="1189182"/>
              <a:chExt cx="921712" cy="921712"/>
            </a:xfrm>
          </p:grpSpPr>
          <p:sp>
            <p:nvSpPr>
              <p:cNvPr id="33" name="Oval 33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4"/>
              <p:cNvSpPr/>
              <p:nvPr/>
            </p:nvSpPr>
            <p:spPr>
              <a:xfrm>
                <a:off x="2878353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5" name="文字方塊 54"/>
            <p:cNvSpPr txBox="1"/>
            <p:nvPr/>
          </p:nvSpPr>
          <p:spPr>
            <a:xfrm>
              <a:off x="482743" y="4002318"/>
              <a:ext cx="839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</a:t>
              </a:r>
              <a:r>
                <a:rPr lang="zh-TW" altLang="en-US" b="1" dirty="0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</a:t>
              </a: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-133390" y="1866959"/>
              <a:ext cx="1886420" cy="122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創立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1987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1812586" y="1900879"/>
              <a:ext cx="1659085" cy="122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年度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289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813905" y="1900879"/>
              <a:ext cx="1525878" cy="122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國內員工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500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5682017" y="1900879"/>
              <a:ext cx="1525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苗栗竹南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苗栗銅鑼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305250" y="1900879"/>
              <a:ext cx="2035178" cy="122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半導體封測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全球第三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6" name="稻壳儿小白白(http://dwz.cn/Wu2UP)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96" y="1540501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群組 66"/>
            <p:cNvGrpSpPr/>
            <p:nvPr/>
          </p:nvGrpSpPr>
          <p:grpSpPr>
            <a:xfrm>
              <a:off x="2534928" y="1540501"/>
              <a:ext cx="324000" cy="324000"/>
              <a:chOff x="10034869" y="990600"/>
              <a:chExt cx="487300" cy="552451"/>
            </a:xfrm>
            <a:solidFill>
              <a:schemeClr val="bg1"/>
            </a:solidFill>
          </p:grpSpPr>
          <p:sp>
            <p:nvSpPr>
              <p:cNvPr id="68" name="Freeform 150"/>
              <p:cNvSpPr>
                <a:spLocks/>
              </p:cNvSpPr>
              <p:nvPr/>
            </p:nvSpPr>
            <p:spPr bwMode="auto">
              <a:xfrm>
                <a:off x="10150741" y="990600"/>
                <a:ext cx="255555" cy="128588"/>
              </a:xfrm>
              <a:custGeom>
                <a:avLst/>
                <a:gdLst>
                  <a:gd name="T0" fmla="*/ 22 w 89"/>
                  <a:gd name="T1" fmla="*/ 44 h 45"/>
                  <a:gd name="T2" fmla="*/ 24 w 89"/>
                  <a:gd name="T3" fmla="*/ 45 h 45"/>
                  <a:gd name="T4" fmla="*/ 63 w 89"/>
                  <a:gd name="T5" fmla="*/ 45 h 45"/>
                  <a:gd name="T6" fmla="*/ 64 w 89"/>
                  <a:gd name="T7" fmla="*/ 44 h 45"/>
                  <a:gd name="T8" fmla="*/ 88 w 89"/>
                  <a:gd name="T9" fmla="*/ 3 h 45"/>
                  <a:gd name="T10" fmla="*/ 88 w 89"/>
                  <a:gd name="T11" fmla="*/ 1 h 45"/>
                  <a:gd name="T12" fmla="*/ 87 w 89"/>
                  <a:gd name="T13" fmla="*/ 0 h 45"/>
                  <a:gd name="T14" fmla="*/ 3 w 89"/>
                  <a:gd name="T15" fmla="*/ 0 h 45"/>
                  <a:gd name="T16" fmla="*/ 1 w 89"/>
                  <a:gd name="T17" fmla="*/ 1 h 45"/>
                  <a:gd name="T18" fmla="*/ 1 w 89"/>
                  <a:gd name="T19" fmla="*/ 3 h 45"/>
                  <a:gd name="T20" fmla="*/ 22 w 89"/>
                  <a:gd name="T21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45">
                    <a:moveTo>
                      <a:pt x="22" y="44"/>
                    </a:moveTo>
                    <a:cubicBezTo>
                      <a:pt x="22" y="44"/>
                      <a:pt x="23" y="45"/>
                      <a:pt x="24" y="45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45"/>
                      <a:pt x="64" y="44"/>
                      <a:pt x="64" y="4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9" y="3"/>
                      <a:pt x="89" y="2"/>
                      <a:pt x="88" y="1"/>
                    </a:cubicBezTo>
                    <a:cubicBezTo>
                      <a:pt x="88" y="1"/>
                      <a:pt x="87" y="0"/>
                      <a:pt x="8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lnTo>
                      <a:pt x="22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151"/>
              <p:cNvSpPr>
                <a:spLocks noEditPoints="1"/>
              </p:cNvSpPr>
              <p:nvPr/>
            </p:nvSpPr>
            <p:spPr bwMode="auto">
              <a:xfrm>
                <a:off x="10034869" y="1154113"/>
                <a:ext cx="487300" cy="388938"/>
              </a:xfrm>
              <a:custGeom>
                <a:avLst/>
                <a:gdLst>
                  <a:gd name="T0" fmla="*/ 166 w 169"/>
                  <a:gd name="T1" fmla="*/ 94 h 135"/>
                  <a:gd name="T2" fmla="*/ 151 w 169"/>
                  <a:gd name="T3" fmla="*/ 60 h 135"/>
                  <a:gd name="T4" fmla="*/ 150 w 169"/>
                  <a:gd name="T5" fmla="*/ 57 h 135"/>
                  <a:gd name="T6" fmla="*/ 124 w 169"/>
                  <a:gd name="T7" fmla="*/ 16 h 135"/>
                  <a:gd name="T8" fmla="*/ 122 w 169"/>
                  <a:gd name="T9" fmla="*/ 14 h 135"/>
                  <a:gd name="T10" fmla="*/ 107 w 169"/>
                  <a:gd name="T11" fmla="*/ 1 h 135"/>
                  <a:gd name="T12" fmla="*/ 96 w 169"/>
                  <a:gd name="T13" fmla="*/ 0 h 135"/>
                  <a:gd name="T14" fmla="*/ 84 w 169"/>
                  <a:gd name="T15" fmla="*/ 0 h 135"/>
                  <a:gd name="T16" fmla="*/ 75 w 169"/>
                  <a:gd name="T17" fmla="*/ 1 h 135"/>
                  <a:gd name="T18" fmla="*/ 69 w 169"/>
                  <a:gd name="T19" fmla="*/ 1 h 135"/>
                  <a:gd name="T20" fmla="*/ 56 w 169"/>
                  <a:gd name="T21" fmla="*/ 1 h 135"/>
                  <a:gd name="T22" fmla="*/ 36 w 169"/>
                  <a:gd name="T23" fmla="*/ 21 h 135"/>
                  <a:gd name="T24" fmla="*/ 36 w 169"/>
                  <a:gd name="T25" fmla="*/ 21 h 135"/>
                  <a:gd name="T26" fmla="*/ 30 w 169"/>
                  <a:gd name="T27" fmla="*/ 29 h 135"/>
                  <a:gd name="T28" fmla="*/ 24 w 169"/>
                  <a:gd name="T29" fmla="*/ 38 h 135"/>
                  <a:gd name="T30" fmla="*/ 20 w 169"/>
                  <a:gd name="T31" fmla="*/ 48 h 135"/>
                  <a:gd name="T32" fmla="*/ 16 w 169"/>
                  <a:gd name="T33" fmla="*/ 56 h 135"/>
                  <a:gd name="T34" fmla="*/ 14 w 169"/>
                  <a:gd name="T35" fmla="*/ 60 h 135"/>
                  <a:gd name="T36" fmla="*/ 7 w 169"/>
                  <a:gd name="T37" fmla="*/ 77 h 135"/>
                  <a:gd name="T38" fmla="*/ 4 w 169"/>
                  <a:gd name="T39" fmla="*/ 117 h 135"/>
                  <a:gd name="T40" fmla="*/ 48 w 169"/>
                  <a:gd name="T41" fmla="*/ 134 h 135"/>
                  <a:gd name="T42" fmla="*/ 49 w 169"/>
                  <a:gd name="T43" fmla="*/ 134 h 135"/>
                  <a:gd name="T44" fmla="*/ 74 w 169"/>
                  <a:gd name="T45" fmla="*/ 135 h 135"/>
                  <a:gd name="T46" fmla="*/ 99 w 169"/>
                  <a:gd name="T47" fmla="*/ 135 h 135"/>
                  <a:gd name="T48" fmla="*/ 108 w 169"/>
                  <a:gd name="T49" fmla="*/ 135 h 135"/>
                  <a:gd name="T50" fmla="*/ 149 w 169"/>
                  <a:gd name="T51" fmla="*/ 130 h 135"/>
                  <a:gd name="T52" fmla="*/ 166 w 169"/>
                  <a:gd name="T53" fmla="*/ 94 h 135"/>
                  <a:gd name="T54" fmla="*/ 87 w 169"/>
                  <a:gd name="T55" fmla="*/ 91 h 135"/>
                  <a:gd name="T56" fmla="*/ 87 w 169"/>
                  <a:gd name="T57" fmla="*/ 98 h 135"/>
                  <a:gd name="T58" fmla="*/ 82 w 169"/>
                  <a:gd name="T59" fmla="*/ 98 h 135"/>
                  <a:gd name="T60" fmla="*/ 82 w 169"/>
                  <a:gd name="T61" fmla="*/ 91 h 135"/>
                  <a:gd name="T62" fmla="*/ 71 w 169"/>
                  <a:gd name="T63" fmla="*/ 87 h 135"/>
                  <a:gd name="T64" fmla="*/ 72 w 169"/>
                  <a:gd name="T65" fmla="*/ 82 h 135"/>
                  <a:gd name="T66" fmla="*/ 83 w 169"/>
                  <a:gd name="T67" fmla="*/ 86 h 135"/>
                  <a:gd name="T68" fmla="*/ 92 w 169"/>
                  <a:gd name="T69" fmla="*/ 78 h 135"/>
                  <a:gd name="T70" fmla="*/ 84 w 169"/>
                  <a:gd name="T71" fmla="*/ 69 h 135"/>
                  <a:gd name="T72" fmla="*/ 71 w 169"/>
                  <a:gd name="T73" fmla="*/ 57 h 135"/>
                  <a:gd name="T74" fmla="*/ 83 w 169"/>
                  <a:gd name="T75" fmla="*/ 45 h 135"/>
                  <a:gd name="T76" fmla="*/ 83 w 169"/>
                  <a:gd name="T77" fmla="*/ 37 h 135"/>
                  <a:gd name="T78" fmla="*/ 87 w 169"/>
                  <a:gd name="T79" fmla="*/ 37 h 135"/>
                  <a:gd name="T80" fmla="*/ 87 w 169"/>
                  <a:gd name="T81" fmla="*/ 44 h 135"/>
                  <a:gd name="T82" fmla="*/ 97 w 169"/>
                  <a:gd name="T83" fmla="*/ 47 h 135"/>
                  <a:gd name="T84" fmla="*/ 95 w 169"/>
                  <a:gd name="T85" fmla="*/ 52 h 135"/>
                  <a:gd name="T86" fmla="*/ 86 w 169"/>
                  <a:gd name="T87" fmla="*/ 49 h 135"/>
                  <a:gd name="T88" fmla="*/ 78 w 169"/>
                  <a:gd name="T89" fmla="*/ 56 h 135"/>
                  <a:gd name="T90" fmla="*/ 87 w 169"/>
                  <a:gd name="T91" fmla="*/ 64 h 135"/>
                  <a:gd name="T92" fmla="*/ 99 w 169"/>
                  <a:gd name="T93" fmla="*/ 78 h 135"/>
                  <a:gd name="T94" fmla="*/ 87 w 169"/>
                  <a:gd name="T95" fmla="*/ 9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9" h="135">
                    <a:moveTo>
                      <a:pt x="166" y="94"/>
                    </a:moveTo>
                    <a:cubicBezTo>
                      <a:pt x="163" y="82"/>
                      <a:pt x="157" y="71"/>
                      <a:pt x="151" y="60"/>
                    </a:cubicBezTo>
                    <a:cubicBezTo>
                      <a:pt x="150" y="57"/>
                      <a:pt x="150" y="57"/>
                      <a:pt x="150" y="57"/>
                    </a:cubicBezTo>
                    <a:cubicBezTo>
                      <a:pt x="142" y="42"/>
                      <a:pt x="134" y="29"/>
                      <a:pt x="124" y="16"/>
                    </a:cubicBezTo>
                    <a:cubicBezTo>
                      <a:pt x="123" y="16"/>
                      <a:pt x="123" y="15"/>
                      <a:pt x="122" y="14"/>
                    </a:cubicBezTo>
                    <a:cubicBezTo>
                      <a:pt x="118" y="10"/>
                      <a:pt x="113" y="3"/>
                      <a:pt x="107" y="1"/>
                    </a:cubicBezTo>
                    <a:cubicBezTo>
                      <a:pt x="104" y="0"/>
                      <a:pt x="101" y="0"/>
                      <a:pt x="96" y="0"/>
                    </a:cubicBezTo>
                    <a:cubicBezTo>
                      <a:pt x="92" y="0"/>
                      <a:pt x="88" y="0"/>
                      <a:pt x="84" y="0"/>
                    </a:cubicBezTo>
                    <a:cubicBezTo>
                      <a:pt x="81" y="1"/>
                      <a:pt x="77" y="1"/>
                      <a:pt x="75" y="1"/>
                    </a:cubicBezTo>
                    <a:cubicBezTo>
                      <a:pt x="73" y="1"/>
                      <a:pt x="71" y="1"/>
                      <a:pt x="69" y="1"/>
                    </a:cubicBezTo>
                    <a:cubicBezTo>
                      <a:pt x="64" y="0"/>
                      <a:pt x="60" y="0"/>
                      <a:pt x="56" y="1"/>
                    </a:cubicBezTo>
                    <a:cubicBezTo>
                      <a:pt x="47" y="3"/>
                      <a:pt x="41" y="14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4" y="24"/>
                      <a:pt x="32" y="27"/>
                      <a:pt x="30" y="29"/>
                    </a:cubicBezTo>
                    <a:cubicBezTo>
                      <a:pt x="28" y="32"/>
                      <a:pt x="26" y="35"/>
                      <a:pt x="24" y="38"/>
                    </a:cubicBezTo>
                    <a:cubicBezTo>
                      <a:pt x="22" y="42"/>
                      <a:pt x="21" y="45"/>
                      <a:pt x="20" y="48"/>
                    </a:cubicBezTo>
                    <a:cubicBezTo>
                      <a:pt x="19" y="51"/>
                      <a:pt x="18" y="53"/>
                      <a:pt x="16" y="56"/>
                    </a:cubicBezTo>
                    <a:cubicBezTo>
                      <a:pt x="16" y="57"/>
                      <a:pt x="15" y="59"/>
                      <a:pt x="14" y="60"/>
                    </a:cubicBezTo>
                    <a:cubicBezTo>
                      <a:pt x="12" y="65"/>
                      <a:pt x="9" y="71"/>
                      <a:pt x="7" y="77"/>
                    </a:cubicBezTo>
                    <a:cubicBezTo>
                      <a:pt x="4" y="87"/>
                      <a:pt x="0" y="105"/>
                      <a:pt x="4" y="117"/>
                    </a:cubicBezTo>
                    <a:cubicBezTo>
                      <a:pt x="10" y="132"/>
                      <a:pt x="40" y="134"/>
                      <a:pt x="48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7" y="134"/>
                      <a:pt x="66" y="134"/>
                      <a:pt x="74" y="135"/>
                    </a:cubicBezTo>
                    <a:cubicBezTo>
                      <a:pt x="82" y="135"/>
                      <a:pt x="91" y="135"/>
                      <a:pt x="99" y="135"/>
                    </a:cubicBezTo>
                    <a:cubicBezTo>
                      <a:pt x="102" y="135"/>
                      <a:pt x="105" y="135"/>
                      <a:pt x="108" y="135"/>
                    </a:cubicBezTo>
                    <a:cubicBezTo>
                      <a:pt x="121" y="135"/>
                      <a:pt x="137" y="134"/>
                      <a:pt x="149" y="130"/>
                    </a:cubicBezTo>
                    <a:cubicBezTo>
                      <a:pt x="163" y="124"/>
                      <a:pt x="169" y="107"/>
                      <a:pt x="166" y="94"/>
                    </a:cubicBezTo>
                    <a:close/>
                    <a:moveTo>
                      <a:pt x="87" y="91"/>
                    </a:moveTo>
                    <a:cubicBezTo>
                      <a:pt x="87" y="98"/>
                      <a:pt x="87" y="98"/>
                      <a:pt x="87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78" y="91"/>
                      <a:pt x="73" y="89"/>
                      <a:pt x="71" y="87"/>
                    </a:cubicBezTo>
                    <a:cubicBezTo>
                      <a:pt x="72" y="82"/>
                      <a:pt x="72" y="82"/>
                      <a:pt x="72" y="82"/>
                    </a:cubicBezTo>
                    <a:cubicBezTo>
                      <a:pt x="75" y="84"/>
                      <a:pt x="79" y="86"/>
                      <a:pt x="83" y="86"/>
                    </a:cubicBezTo>
                    <a:cubicBezTo>
                      <a:pt x="88" y="86"/>
                      <a:pt x="92" y="83"/>
                      <a:pt x="92" y="78"/>
                    </a:cubicBezTo>
                    <a:cubicBezTo>
                      <a:pt x="92" y="74"/>
                      <a:pt x="89" y="72"/>
                      <a:pt x="84" y="69"/>
                    </a:cubicBezTo>
                    <a:cubicBezTo>
                      <a:pt x="76" y="66"/>
                      <a:pt x="71" y="63"/>
                      <a:pt x="71" y="57"/>
                    </a:cubicBezTo>
                    <a:cubicBezTo>
                      <a:pt x="71" y="50"/>
                      <a:pt x="76" y="46"/>
                      <a:pt x="83" y="45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2" y="44"/>
                      <a:pt x="95" y="46"/>
                      <a:pt x="97" y="47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3" y="51"/>
                      <a:pt x="90" y="49"/>
                      <a:pt x="86" y="49"/>
                    </a:cubicBezTo>
                    <a:cubicBezTo>
                      <a:pt x="80" y="49"/>
                      <a:pt x="78" y="53"/>
                      <a:pt x="78" y="56"/>
                    </a:cubicBezTo>
                    <a:cubicBezTo>
                      <a:pt x="78" y="60"/>
                      <a:pt x="80" y="61"/>
                      <a:pt x="87" y="64"/>
                    </a:cubicBezTo>
                    <a:cubicBezTo>
                      <a:pt x="95" y="67"/>
                      <a:pt x="99" y="71"/>
                      <a:pt x="99" y="78"/>
                    </a:cubicBezTo>
                    <a:cubicBezTo>
                      <a:pt x="99" y="84"/>
                      <a:pt x="94" y="89"/>
                      <a:pt x="8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" name="稻壳儿小白白(http://dwz.cn/Wu2UP)"/>
            <p:cNvSpPr>
              <a:spLocks noEditPoints="1"/>
            </p:cNvSpPr>
            <p:nvPr/>
          </p:nvSpPr>
          <p:spPr bwMode="auto">
            <a:xfrm>
              <a:off x="4453392" y="1540501"/>
              <a:ext cx="324000" cy="324000"/>
            </a:xfrm>
            <a:custGeom>
              <a:avLst/>
              <a:gdLst>
                <a:gd name="T0" fmla="*/ 1553431935 w 115"/>
                <a:gd name="T1" fmla="*/ 1427798753 h 114"/>
                <a:gd name="T2" fmla="*/ 1091601224 w 115"/>
                <a:gd name="T3" fmla="*/ 1244020145 h 114"/>
                <a:gd name="T4" fmla="*/ 1287530992 w 115"/>
                <a:gd name="T5" fmla="*/ 834059132 h 114"/>
                <a:gd name="T6" fmla="*/ 1161576141 w 115"/>
                <a:gd name="T7" fmla="*/ 169637743 h 114"/>
                <a:gd name="T8" fmla="*/ 797710313 w 115"/>
                <a:gd name="T9" fmla="*/ 0 h 114"/>
                <a:gd name="T10" fmla="*/ 447835728 w 115"/>
                <a:gd name="T11" fmla="*/ 169637743 h 114"/>
                <a:gd name="T12" fmla="*/ 321880877 w 115"/>
                <a:gd name="T13" fmla="*/ 834059132 h 114"/>
                <a:gd name="T14" fmla="*/ 503815662 w 115"/>
                <a:gd name="T15" fmla="*/ 1244020145 h 114"/>
                <a:gd name="T16" fmla="*/ 41984950 w 115"/>
                <a:gd name="T17" fmla="*/ 1427798753 h 114"/>
                <a:gd name="T18" fmla="*/ 13994983 w 115"/>
                <a:gd name="T19" fmla="*/ 1540891836 h 114"/>
                <a:gd name="T20" fmla="*/ 97964884 w 115"/>
                <a:gd name="T21" fmla="*/ 1611573602 h 114"/>
                <a:gd name="T22" fmla="*/ 1497452002 w 115"/>
                <a:gd name="T23" fmla="*/ 1611573602 h 114"/>
                <a:gd name="T24" fmla="*/ 1595416886 w 115"/>
                <a:gd name="T25" fmla="*/ 1540891836 h 114"/>
                <a:gd name="T26" fmla="*/ 1553431935 w 115"/>
                <a:gd name="T27" fmla="*/ 1427798753 h 114"/>
                <a:gd name="T28" fmla="*/ 405850778 w 115"/>
                <a:gd name="T29" fmla="*/ 537191201 h 114"/>
                <a:gd name="T30" fmla="*/ 797710313 w 115"/>
                <a:gd name="T31" fmla="*/ 98955977 h 114"/>
                <a:gd name="T32" fmla="*/ 1189566108 w 115"/>
                <a:gd name="T33" fmla="*/ 537191201 h 114"/>
                <a:gd name="T34" fmla="*/ 1007631323 w 115"/>
                <a:gd name="T35" fmla="*/ 1173338378 h 114"/>
                <a:gd name="T36" fmla="*/ 993636340 w 115"/>
                <a:gd name="T37" fmla="*/ 1201612589 h 114"/>
                <a:gd name="T38" fmla="*/ 601780546 w 115"/>
                <a:gd name="T39" fmla="*/ 1201612589 h 114"/>
                <a:gd name="T40" fmla="*/ 587785562 w 115"/>
                <a:gd name="T41" fmla="*/ 1173338378 h 114"/>
                <a:gd name="T42" fmla="*/ 405850778 w 115"/>
                <a:gd name="T43" fmla="*/ 537191201 h 114"/>
                <a:gd name="T44" fmla="*/ 97964884 w 115"/>
                <a:gd name="T45" fmla="*/ 1512617625 h 114"/>
                <a:gd name="T46" fmla="*/ 531805629 w 115"/>
                <a:gd name="T47" fmla="*/ 1342979882 h 114"/>
                <a:gd name="T48" fmla="*/ 657760479 w 115"/>
                <a:gd name="T49" fmla="*/ 1314705671 h 114"/>
                <a:gd name="T50" fmla="*/ 797710313 w 115"/>
                <a:gd name="T51" fmla="*/ 1357113227 h 114"/>
                <a:gd name="T52" fmla="*/ 951651390 w 115"/>
                <a:gd name="T53" fmla="*/ 1314705671 h 114"/>
                <a:gd name="T54" fmla="*/ 1077606241 w 115"/>
                <a:gd name="T55" fmla="*/ 1342979882 h 114"/>
                <a:gd name="T56" fmla="*/ 1497452002 w 115"/>
                <a:gd name="T57" fmla="*/ 1512617625 h 114"/>
                <a:gd name="T58" fmla="*/ 97964884 w 115"/>
                <a:gd name="T59" fmla="*/ 1512617625 h 114"/>
                <a:gd name="T60" fmla="*/ 97964884 w 115"/>
                <a:gd name="T61" fmla="*/ 1512617625 h 114"/>
                <a:gd name="T62" fmla="*/ 97964884 w 115"/>
                <a:gd name="T63" fmla="*/ 1512617625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114">
                  <a:moveTo>
                    <a:pt x="111" y="101"/>
                  </a:moveTo>
                  <a:cubicBezTo>
                    <a:pt x="110" y="101"/>
                    <a:pt x="97" y="92"/>
                    <a:pt x="78" y="88"/>
                  </a:cubicBezTo>
                  <a:cubicBezTo>
                    <a:pt x="85" y="79"/>
                    <a:pt x="90" y="67"/>
                    <a:pt x="92" y="59"/>
                  </a:cubicBezTo>
                  <a:cubicBezTo>
                    <a:pt x="94" y="48"/>
                    <a:pt x="93" y="26"/>
                    <a:pt x="83" y="12"/>
                  </a:cubicBezTo>
                  <a:cubicBezTo>
                    <a:pt x="76" y="4"/>
                    <a:pt x="68" y="0"/>
                    <a:pt x="57" y="0"/>
                  </a:cubicBezTo>
                  <a:cubicBezTo>
                    <a:pt x="47" y="0"/>
                    <a:pt x="38" y="4"/>
                    <a:pt x="32" y="12"/>
                  </a:cubicBezTo>
                  <a:cubicBezTo>
                    <a:pt x="21" y="26"/>
                    <a:pt x="20" y="48"/>
                    <a:pt x="23" y="59"/>
                  </a:cubicBezTo>
                  <a:cubicBezTo>
                    <a:pt x="25" y="67"/>
                    <a:pt x="29" y="79"/>
                    <a:pt x="36" y="88"/>
                  </a:cubicBezTo>
                  <a:cubicBezTo>
                    <a:pt x="17" y="92"/>
                    <a:pt x="4" y="101"/>
                    <a:pt x="3" y="101"/>
                  </a:cubicBezTo>
                  <a:cubicBezTo>
                    <a:pt x="1" y="103"/>
                    <a:pt x="0" y="106"/>
                    <a:pt x="1" y="109"/>
                  </a:cubicBezTo>
                  <a:cubicBezTo>
                    <a:pt x="1" y="112"/>
                    <a:pt x="4" y="114"/>
                    <a:pt x="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10" y="114"/>
                    <a:pt x="113" y="112"/>
                    <a:pt x="114" y="109"/>
                  </a:cubicBezTo>
                  <a:cubicBezTo>
                    <a:pt x="115" y="106"/>
                    <a:pt x="114" y="103"/>
                    <a:pt x="111" y="101"/>
                  </a:cubicBezTo>
                  <a:close/>
                  <a:moveTo>
                    <a:pt x="29" y="38"/>
                  </a:moveTo>
                  <a:cubicBezTo>
                    <a:pt x="31" y="23"/>
                    <a:pt x="40" y="7"/>
                    <a:pt x="57" y="7"/>
                  </a:cubicBezTo>
                  <a:cubicBezTo>
                    <a:pt x="75" y="7"/>
                    <a:pt x="83" y="23"/>
                    <a:pt x="85" y="38"/>
                  </a:cubicBezTo>
                  <a:cubicBezTo>
                    <a:pt x="87" y="54"/>
                    <a:pt x="82" y="71"/>
                    <a:pt x="72" y="8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3" y="95"/>
                    <a:pt x="52" y="95"/>
                    <a:pt x="43" y="85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32" y="71"/>
                    <a:pt x="27" y="54"/>
                    <a:pt x="29" y="38"/>
                  </a:cubicBezTo>
                  <a:close/>
                  <a:moveTo>
                    <a:pt x="7" y="107"/>
                  </a:moveTo>
                  <a:cubicBezTo>
                    <a:pt x="8" y="107"/>
                    <a:pt x="20" y="99"/>
                    <a:pt x="38" y="95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50" y="95"/>
                    <a:pt x="53" y="96"/>
                    <a:pt x="57" y="96"/>
                  </a:cubicBezTo>
                  <a:cubicBezTo>
                    <a:pt x="61" y="96"/>
                    <a:pt x="65" y="95"/>
                    <a:pt x="68" y="93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94" y="99"/>
                    <a:pt x="107" y="106"/>
                    <a:pt x="107" y="107"/>
                  </a:cubicBezTo>
                  <a:lnTo>
                    <a:pt x="7" y="107"/>
                  </a:lnTo>
                  <a:close/>
                  <a:moveTo>
                    <a:pt x="7" y="107"/>
                  </a:moveTo>
                  <a:cubicBezTo>
                    <a:pt x="7" y="107"/>
                    <a:pt x="7" y="107"/>
                    <a:pt x="7" y="1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" name="群組 70"/>
            <p:cNvGrpSpPr/>
            <p:nvPr/>
          </p:nvGrpSpPr>
          <p:grpSpPr>
            <a:xfrm>
              <a:off x="8210933" y="1493928"/>
              <a:ext cx="407003" cy="417147"/>
              <a:chOff x="11269784" y="3146427"/>
              <a:chExt cx="563489" cy="558800"/>
            </a:xfrm>
            <a:solidFill>
              <a:schemeClr val="bg1"/>
            </a:solidFill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11365021" y="3408364"/>
                <a:ext cx="90476" cy="84138"/>
              </a:xfrm>
              <a:custGeom>
                <a:avLst/>
                <a:gdLst>
                  <a:gd name="T0" fmla="*/ 0 w 31"/>
                  <a:gd name="T1" fmla="*/ 29 h 29"/>
                  <a:gd name="T2" fmla="*/ 31 w 31"/>
                  <a:gd name="T3" fmla="*/ 29 h 29"/>
                  <a:gd name="T4" fmla="*/ 31 w 31"/>
                  <a:gd name="T5" fmla="*/ 0 h 29"/>
                  <a:gd name="T6" fmla="*/ 5 w 31"/>
                  <a:gd name="T7" fmla="*/ 0 h 29"/>
                  <a:gd name="T8" fmla="*/ 0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0" y="29"/>
                    </a:move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9"/>
                      <a:pt x="0" y="19"/>
                      <a:pt x="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1365021" y="3519489"/>
                <a:ext cx="90476" cy="84138"/>
              </a:xfrm>
              <a:custGeom>
                <a:avLst/>
                <a:gdLst>
                  <a:gd name="T0" fmla="*/ 5 w 31"/>
                  <a:gd name="T1" fmla="*/ 29 h 29"/>
                  <a:gd name="T2" fmla="*/ 31 w 31"/>
                  <a:gd name="T3" fmla="*/ 29 h 29"/>
                  <a:gd name="T4" fmla="*/ 31 w 31"/>
                  <a:gd name="T5" fmla="*/ 0 h 29"/>
                  <a:gd name="T6" fmla="*/ 0 w 31"/>
                  <a:gd name="T7" fmla="*/ 0 h 29"/>
                  <a:gd name="T8" fmla="*/ 5 w 3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5" y="29"/>
                    </a:move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2" y="20"/>
                      <a:pt x="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11388831" y="3306764"/>
                <a:ext cx="66666" cy="76200"/>
              </a:xfrm>
              <a:custGeom>
                <a:avLst/>
                <a:gdLst>
                  <a:gd name="T0" fmla="*/ 0 w 23"/>
                  <a:gd name="T1" fmla="*/ 26 h 26"/>
                  <a:gd name="T2" fmla="*/ 23 w 23"/>
                  <a:gd name="T3" fmla="*/ 26 h 26"/>
                  <a:gd name="T4" fmla="*/ 23 w 23"/>
                  <a:gd name="T5" fmla="*/ 0 h 26"/>
                  <a:gd name="T6" fmla="*/ 0 w 23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6">
                    <a:moveTo>
                      <a:pt x="0" y="26"/>
                    </a:move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4" y="2"/>
                      <a:pt x="5" y="12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8"/>
              <p:cNvSpPr>
                <a:spLocks/>
              </p:cNvSpPr>
              <p:nvPr/>
            </p:nvSpPr>
            <p:spPr bwMode="auto">
              <a:xfrm>
                <a:off x="11269784" y="3519489"/>
                <a:ext cx="84127" cy="84138"/>
              </a:xfrm>
              <a:custGeom>
                <a:avLst/>
                <a:gdLst>
                  <a:gd name="T0" fmla="*/ 24 w 29"/>
                  <a:gd name="T1" fmla="*/ 0 h 29"/>
                  <a:gd name="T2" fmla="*/ 0 w 29"/>
                  <a:gd name="T3" fmla="*/ 0 h 29"/>
                  <a:gd name="T4" fmla="*/ 9 w 29"/>
                  <a:gd name="T5" fmla="*/ 29 h 29"/>
                  <a:gd name="T6" fmla="*/ 29 w 29"/>
                  <a:gd name="T7" fmla="*/ 29 h 29"/>
                  <a:gd name="T8" fmla="*/ 24 w 2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4" y="20"/>
                      <a:pt x="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6" y="20"/>
                      <a:pt x="25" y="1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11587243" y="3519489"/>
                <a:ext cx="80952" cy="84138"/>
              </a:xfrm>
              <a:custGeom>
                <a:avLst/>
                <a:gdLst>
                  <a:gd name="T0" fmla="*/ 0 w 28"/>
                  <a:gd name="T1" fmla="*/ 29 h 29"/>
                  <a:gd name="T2" fmla="*/ 20 w 28"/>
                  <a:gd name="T3" fmla="*/ 29 h 29"/>
                  <a:gd name="T4" fmla="*/ 28 w 28"/>
                  <a:gd name="T5" fmla="*/ 0 h 29"/>
                  <a:gd name="T6" fmla="*/ 4 w 28"/>
                  <a:gd name="T7" fmla="*/ 0 h 29"/>
                  <a:gd name="T8" fmla="*/ 0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29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25" y="20"/>
                      <a:pt x="28" y="1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0"/>
                      <a:pt x="2" y="20"/>
                      <a:pt x="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10"/>
              <p:cNvSpPr>
                <a:spLocks/>
              </p:cNvSpPr>
              <p:nvPr/>
            </p:nvSpPr>
            <p:spPr bwMode="auto">
              <a:xfrm>
                <a:off x="11269784" y="3408364"/>
                <a:ext cx="84127" cy="84138"/>
              </a:xfrm>
              <a:custGeom>
                <a:avLst/>
                <a:gdLst>
                  <a:gd name="T0" fmla="*/ 29 w 29"/>
                  <a:gd name="T1" fmla="*/ 0 h 29"/>
                  <a:gd name="T2" fmla="*/ 9 w 29"/>
                  <a:gd name="T3" fmla="*/ 0 h 29"/>
                  <a:gd name="T4" fmla="*/ 0 w 29"/>
                  <a:gd name="T5" fmla="*/ 29 h 29"/>
                  <a:gd name="T6" fmla="*/ 24 w 29"/>
                  <a:gd name="T7" fmla="*/ 29 h 29"/>
                  <a:gd name="T8" fmla="*/ 29 w 2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2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8"/>
                      <a:pt x="1" y="18"/>
                      <a:pt x="0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5" y="19"/>
                      <a:pt x="26" y="9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11"/>
              <p:cNvSpPr>
                <a:spLocks/>
              </p:cNvSpPr>
              <p:nvPr/>
            </p:nvSpPr>
            <p:spPr bwMode="auto">
              <a:xfrm>
                <a:off x="11480894" y="3519489"/>
                <a:ext cx="93650" cy="84138"/>
              </a:xfrm>
              <a:custGeom>
                <a:avLst/>
                <a:gdLst>
                  <a:gd name="T0" fmla="*/ 32 w 32"/>
                  <a:gd name="T1" fmla="*/ 0 h 29"/>
                  <a:gd name="T2" fmla="*/ 0 w 32"/>
                  <a:gd name="T3" fmla="*/ 0 h 29"/>
                  <a:gd name="T4" fmla="*/ 0 w 32"/>
                  <a:gd name="T5" fmla="*/ 29 h 29"/>
                  <a:gd name="T6" fmla="*/ 27 w 32"/>
                  <a:gd name="T7" fmla="*/ 29 h 29"/>
                  <a:gd name="T8" fmla="*/ 32 w 3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30" y="20"/>
                      <a:pt x="31" y="1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12"/>
              <p:cNvSpPr>
                <a:spLocks/>
              </p:cNvSpPr>
              <p:nvPr/>
            </p:nvSpPr>
            <p:spPr bwMode="auto">
              <a:xfrm>
                <a:off x="11388831" y="3627439"/>
                <a:ext cx="66666" cy="77788"/>
              </a:xfrm>
              <a:custGeom>
                <a:avLst/>
                <a:gdLst>
                  <a:gd name="T0" fmla="*/ 23 w 23"/>
                  <a:gd name="T1" fmla="*/ 27 h 27"/>
                  <a:gd name="T2" fmla="*/ 23 w 23"/>
                  <a:gd name="T3" fmla="*/ 0 h 27"/>
                  <a:gd name="T4" fmla="*/ 0 w 23"/>
                  <a:gd name="T5" fmla="*/ 0 h 27"/>
                  <a:gd name="T6" fmla="*/ 23 w 23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7">
                    <a:moveTo>
                      <a:pt x="23" y="2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4"/>
                      <a:pt x="14" y="24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11309466" y="3627439"/>
                <a:ext cx="87301" cy="63500"/>
              </a:xfrm>
              <a:custGeom>
                <a:avLst/>
                <a:gdLst>
                  <a:gd name="T0" fmla="*/ 0 w 30"/>
                  <a:gd name="T1" fmla="*/ 0 h 22"/>
                  <a:gd name="T2" fmla="*/ 30 w 30"/>
                  <a:gd name="T3" fmla="*/ 22 h 22"/>
                  <a:gd name="T4" fmla="*/ 17 w 30"/>
                  <a:gd name="T5" fmla="*/ 0 h 22"/>
                  <a:gd name="T6" fmla="*/ 0 w 30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2">
                    <a:moveTo>
                      <a:pt x="0" y="0"/>
                    </a:moveTo>
                    <a:cubicBezTo>
                      <a:pt x="8" y="10"/>
                      <a:pt x="18" y="18"/>
                      <a:pt x="30" y="22"/>
                    </a:cubicBezTo>
                    <a:cubicBezTo>
                      <a:pt x="25" y="16"/>
                      <a:pt x="21" y="9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11480894" y="3627439"/>
                <a:ext cx="69841" cy="77788"/>
              </a:xfrm>
              <a:custGeom>
                <a:avLst/>
                <a:gdLst>
                  <a:gd name="T0" fmla="*/ 0 w 24"/>
                  <a:gd name="T1" fmla="*/ 0 h 27"/>
                  <a:gd name="T2" fmla="*/ 0 w 24"/>
                  <a:gd name="T3" fmla="*/ 27 h 27"/>
                  <a:gd name="T4" fmla="*/ 24 w 24"/>
                  <a:gd name="T5" fmla="*/ 0 h 27"/>
                  <a:gd name="T6" fmla="*/ 0 w 2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9" y="24"/>
                      <a:pt x="18" y="14"/>
                      <a:pt x="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11542798" y="3627439"/>
                <a:ext cx="84127" cy="63500"/>
              </a:xfrm>
              <a:custGeom>
                <a:avLst/>
                <a:gdLst>
                  <a:gd name="T0" fmla="*/ 0 w 29"/>
                  <a:gd name="T1" fmla="*/ 22 h 22"/>
                  <a:gd name="T2" fmla="*/ 29 w 29"/>
                  <a:gd name="T3" fmla="*/ 0 h 22"/>
                  <a:gd name="T4" fmla="*/ 12 w 29"/>
                  <a:gd name="T5" fmla="*/ 0 h 22"/>
                  <a:gd name="T6" fmla="*/ 0 w 29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2">
                    <a:moveTo>
                      <a:pt x="0" y="22"/>
                    </a:moveTo>
                    <a:cubicBezTo>
                      <a:pt x="11" y="18"/>
                      <a:pt x="21" y="10"/>
                      <a:pt x="2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9"/>
                      <a:pt x="5" y="16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11480894" y="3408364"/>
                <a:ext cx="93650" cy="84138"/>
              </a:xfrm>
              <a:custGeom>
                <a:avLst/>
                <a:gdLst>
                  <a:gd name="T0" fmla="*/ 27 w 32"/>
                  <a:gd name="T1" fmla="*/ 0 h 29"/>
                  <a:gd name="T2" fmla="*/ 0 w 32"/>
                  <a:gd name="T3" fmla="*/ 0 h 29"/>
                  <a:gd name="T4" fmla="*/ 0 w 32"/>
                  <a:gd name="T5" fmla="*/ 29 h 29"/>
                  <a:gd name="T6" fmla="*/ 32 w 32"/>
                  <a:gd name="T7" fmla="*/ 29 h 29"/>
                  <a:gd name="T8" fmla="*/ 27 w 3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19"/>
                      <a:pt x="30" y="9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17"/>
              <p:cNvSpPr>
                <a:spLocks/>
              </p:cNvSpPr>
              <p:nvPr/>
            </p:nvSpPr>
            <p:spPr bwMode="auto">
              <a:xfrm>
                <a:off x="11480894" y="3306764"/>
                <a:ext cx="69841" cy="76200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26 h 26"/>
                  <a:gd name="T4" fmla="*/ 24 w 24"/>
                  <a:gd name="T5" fmla="*/ 26 h 26"/>
                  <a:gd name="T6" fmla="*/ 0 w 24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18" y="12"/>
                      <a:pt x="9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18"/>
              <p:cNvSpPr>
                <a:spLocks/>
              </p:cNvSpPr>
              <p:nvPr/>
            </p:nvSpPr>
            <p:spPr bwMode="auto">
              <a:xfrm>
                <a:off x="11309466" y="3317877"/>
                <a:ext cx="87301" cy="65088"/>
              </a:xfrm>
              <a:custGeom>
                <a:avLst/>
                <a:gdLst>
                  <a:gd name="T0" fmla="*/ 30 w 30"/>
                  <a:gd name="T1" fmla="*/ 0 h 22"/>
                  <a:gd name="T2" fmla="*/ 0 w 30"/>
                  <a:gd name="T3" fmla="*/ 22 h 22"/>
                  <a:gd name="T4" fmla="*/ 17 w 30"/>
                  <a:gd name="T5" fmla="*/ 22 h 22"/>
                  <a:gd name="T6" fmla="*/ 30 w 30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2">
                    <a:moveTo>
                      <a:pt x="30" y="0"/>
                    </a:moveTo>
                    <a:cubicBezTo>
                      <a:pt x="18" y="5"/>
                      <a:pt x="8" y="13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14"/>
                      <a:pt x="25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11542798" y="3317877"/>
                <a:ext cx="6349" cy="9525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11598354" y="3463927"/>
                <a:ext cx="69841" cy="28575"/>
              </a:xfrm>
              <a:custGeom>
                <a:avLst/>
                <a:gdLst>
                  <a:gd name="T0" fmla="*/ 4 w 24"/>
                  <a:gd name="T1" fmla="*/ 7 h 10"/>
                  <a:gd name="T2" fmla="*/ 3 w 24"/>
                  <a:gd name="T3" fmla="*/ 7 h 10"/>
                  <a:gd name="T4" fmla="*/ 1 w 24"/>
                  <a:gd name="T5" fmla="*/ 7 h 10"/>
                  <a:gd name="T6" fmla="*/ 0 w 24"/>
                  <a:gd name="T7" fmla="*/ 7 h 10"/>
                  <a:gd name="T8" fmla="*/ 0 w 24"/>
                  <a:gd name="T9" fmla="*/ 10 h 10"/>
                  <a:gd name="T10" fmla="*/ 24 w 24"/>
                  <a:gd name="T11" fmla="*/ 10 h 10"/>
                  <a:gd name="T12" fmla="*/ 23 w 24"/>
                  <a:gd name="T13" fmla="*/ 0 h 10"/>
                  <a:gd name="T14" fmla="*/ 4 w 24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0">
                    <a:moveTo>
                      <a:pt x="4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7"/>
                      <a:pt x="24" y="3"/>
                      <a:pt x="23" y="0"/>
                    </a:cubicBezTo>
                    <a:cubicBezTo>
                      <a:pt x="14" y="3"/>
                      <a:pt x="8" y="6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1"/>
              <p:cNvSpPr>
                <a:spLocks noEditPoints="1"/>
              </p:cNvSpPr>
              <p:nvPr/>
            </p:nvSpPr>
            <p:spPr bwMode="auto">
              <a:xfrm>
                <a:off x="11549147" y="3146427"/>
                <a:ext cx="284126" cy="314325"/>
              </a:xfrm>
              <a:custGeom>
                <a:avLst/>
                <a:gdLst>
                  <a:gd name="T0" fmla="*/ 94 w 98"/>
                  <a:gd name="T1" fmla="*/ 31 h 108"/>
                  <a:gd name="T2" fmla="*/ 72 w 98"/>
                  <a:gd name="T3" fmla="*/ 5 h 108"/>
                  <a:gd name="T4" fmla="*/ 51 w 98"/>
                  <a:gd name="T5" fmla="*/ 0 h 108"/>
                  <a:gd name="T6" fmla="*/ 12 w 98"/>
                  <a:gd name="T7" fmla="*/ 24 h 108"/>
                  <a:gd name="T8" fmla="*/ 17 w 98"/>
                  <a:gd name="T9" fmla="*/ 107 h 108"/>
                  <a:gd name="T10" fmla="*/ 18 w 98"/>
                  <a:gd name="T11" fmla="*/ 108 h 108"/>
                  <a:gd name="T12" fmla="*/ 18 w 98"/>
                  <a:gd name="T13" fmla="*/ 108 h 108"/>
                  <a:gd name="T14" fmla="*/ 19 w 98"/>
                  <a:gd name="T15" fmla="*/ 108 h 108"/>
                  <a:gd name="T16" fmla="*/ 91 w 98"/>
                  <a:gd name="T17" fmla="*/ 66 h 108"/>
                  <a:gd name="T18" fmla="*/ 94 w 98"/>
                  <a:gd name="T19" fmla="*/ 31 h 108"/>
                  <a:gd name="T20" fmla="*/ 74 w 98"/>
                  <a:gd name="T21" fmla="*/ 54 h 108"/>
                  <a:gd name="T22" fmla="*/ 52 w 98"/>
                  <a:gd name="T23" fmla="*/ 67 h 108"/>
                  <a:gd name="T24" fmla="*/ 41 w 98"/>
                  <a:gd name="T25" fmla="*/ 64 h 108"/>
                  <a:gd name="T26" fmla="*/ 29 w 98"/>
                  <a:gd name="T27" fmla="*/ 50 h 108"/>
                  <a:gd name="T28" fmla="*/ 31 w 98"/>
                  <a:gd name="T29" fmla="*/ 31 h 108"/>
                  <a:gd name="T30" fmla="*/ 52 w 98"/>
                  <a:gd name="T31" fmla="*/ 18 h 108"/>
                  <a:gd name="T32" fmla="*/ 64 w 98"/>
                  <a:gd name="T33" fmla="*/ 21 h 108"/>
                  <a:gd name="T34" fmla="*/ 76 w 98"/>
                  <a:gd name="T35" fmla="*/ 35 h 108"/>
                  <a:gd name="T36" fmla="*/ 74 w 98"/>
                  <a:gd name="T3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08">
                    <a:moveTo>
                      <a:pt x="94" y="31"/>
                    </a:moveTo>
                    <a:cubicBezTo>
                      <a:pt x="91" y="20"/>
                      <a:pt x="83" y="11"/>
                      <a:pt x="72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35" y="0"/>
                      <a:pt x="19" y="9"/>
                      <a:pt x="12" y="24"/>
                    </a:cubicBezTo>
                    <a:cubicBezTo>
                      <a:pt x="0" y="45"/>
                      <a:pt x="17" y="105"/>
                      <a:pt x="17" y="107"/>
                    </a:cubicBezTo>
                    <a:cubicBezTo>
                      <a:pt x="18" y="107"/>
                      <a:pt x="18" y="108"/>
                      <a:pt x="18" y="108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1" y="107"/>
                      <a:pt x="80" y="87"/>
                      <a:pt x="91" y="66"/>
                    </a:cubicBezTo>
                    <a:cubicBezTo>
                      <a:pt x="97" y="55"/>
                      <a:pt x="98" y="43"/>
                      <a:pt x="94" y="31"/>
                    </a:cubicBezTo>
                    <a:close/>
                    <a:moveTo>
                      <a:pt x="74" y="54"/>
                    </a:moveTo>
                    <a:cubicBezTo>
                      <a:pt x="70" y="62"/>
                      <a:pt x="61" y="67"/>
                      <a:pt x="52" y="67"/>
                    </a:cubicBezTo>
                    <a:cubicBezTo>
                      <a:pt x="48" y="67"/>
                      <a:pt x="45" y="66"/>
                      <a:pt x="41" y="64"/>
                    </a:cubicBezTo>
                    <a:cubicBezTo>
                      <a:pt x="35" y="61"/>
                      <a:pt x="31" y="56"/>
                      <a:pt x="29" y="50"/>
                    </a:cubicBezTo>
                    <a:cubicBezTo>
                      <a:pt x="27" y="44"/>
                      <a:pt x="28" y="37"/>
                      <a:pt x="31" y="31"/>
                    </a:cubicBezTo>
                    <a:cubicBezTo>
                      <a:pt x="35" y="23"/>
                      <a:pt x="43" y="18"/>
                      <a:pt x="52" y="18"/>
                    </a:cubicBezTo>
                    <a:cubicBezTo>
                      <a:pt x="56" y="18"/>
                      <a:pt x="60" y="19"/>
                      <a:pt x="64" y="21"/>
                    </a:cubicBezTo>
                    <a:cubicBezTo>
                      <a:pt x="70" y="24"/>
                      <a:pt x="74" y="29"/>
                      <a:pt x="76" y="35"/>
                    </a:cubicBezTo>
                    <a:cubicBezTo>
                      <a:pt x="78" y="42"/>
                      <a:pt x="77" y="48"/>
                      <a:pt x="7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3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服務項目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2" name="Group 231"/>
          <p:cNvGrpSpPr/>
          <p:nvPr/>
        </p:nvGrpSpPr>
        <p:grpSpPr>
          <a:xfrm>
            <a:off x="3091456" y="1103173"/>
            <a:ext cx="292101" cy="360892"/>
            <a:chOff x="4608513" y="6291263"/>
            <a:chExt cx="420688" cy="471488"/>
          </a:xfrm>
          <a:solidFill>
            <a:schemeClr val="bg1">
              <a:lumMod val="50000"/>
            </a:schemeClr>
          </a:solidFill>
        </p:grpSpPr>
        <p:sp>
          <p:nvSpPr>
            <p:cNvPr id="13" name="Freeform 218"/>
            <p:cNvSpPr/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Freeform 220"/>
            <p:cNvSpPr/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556"/>
            <a:ext cx="9144000" cy="275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21559" y="4363436"/>
            <a:ext cx="2139958" cy="473075"/>
          </a:xfrm>
          <a:prstGeom prst="rect">
            <a:avLst/>
          </a:prstGeom>
          <a:solidFill>
            <a:srgbClr val="464F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21559" y="4363436"/>
            <a:ext cx="213995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489588" y="4196749"/>
            <a:ext cx="4968111" cy="473075"/>
          </a:xfrm>
          <a:prstGeom prst="rect">
            <a:avLst/>
          </a:prstGeom>
          <a:solidFill>
            <a:srgbClr val="505B6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263815" y="4196749"/>
            <a:ext cx="4490456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2299588" y="4669824"/>
            <a:ext cx="461929" cy="166688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  <a:close/>
              </a:path>
            </a:pathLst>
          </a:custGeom>
          <a:solidFill>
            <a:srgbClr val="343A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2299588" y="4669824"/>
            <a:ext cx="461929" cy="166688"/>
          </a:xfrm>
          <a:custGeom>
            <a:avLst/>
            <a:gdLst>
              <a:gd name="T0" fmla="*/ 294 w 294"/>
              <a:gd name="T1" fmla="*/ 0 h 105"/>
              <a:gd name="T2" fmla="*/ 0 w 294"/>
              <a:gd name="T3" fmla="*/ 0 h 105"/>
              <a:gd name="T4" fmla="*/ 294 w 294"/>
              <a:gd name="T5" fmla="*/ 105 h 105"/>
              <a:gd name="T6" fmla="*/ 294 w 294"/>
              <a:gd name="T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105">
                <a:moveTo>
                  <a:pt x="294" y="0"/>
                </a:moveTo>
                <a:lnTo>
                  <a:pt x="0" y="0"/>
                </a:lnTo>
                <a:lnTo>
                  <a:pt x="294" y="105"/>
                </a:lnTo>
                <a:lnTo>
                  <a:pt x="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TextBox 32"/>
          <p:cNvSpPr txBox="1"/>
          <p:nvPr/>
        </p:nvSpPr>
        <p:spPr>
          <a:xfrm>
            <a:off x="1015880" y="43977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測試封裝項目</a:t>
            </a: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95257" y="4240166"/>
            <a:ext cx="5069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晶圓研磨切割、</a:t>
            </a:r>
            <a:r>
              <a:rPr lang="en-US" altLang="zh-TW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IC</a:t>
            </a:r>
            <a:r>
              <a:rPr lang="zh-TW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成品測試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、電路測試、</a:t>
            </a:r>
            <a:r>
              <a:rPr lang="zh-TW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封裝。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702462" y="4340815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◎</a:t>
            </a:r>
            <a:endParaRPr lang="zh-CN" altLang="en-US" sz="28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31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京元集團全球布局</a:t>
            </a:r>
          </a:p>
        </p:txBody>
      </p:sp>
      <p:sp>
        <p:nvSpPr>
          <p:cNvPr id="312" name="矩形 311"/>
          <p:cNvSpPr/>
          <p:nvPr/>
        </p:nvSpPr>
        <p:spPr>
          <a:xfrm>
            <a:off x="283464" y="286512"/>
            <a:ext cx="155448" cy="457200"/>
          </a:xfrm>
          <a:prstGeom prst="rect">
            <a:avLst/>
          </a:prstGeom>
          <a:solidFill>
            <a:srgbClr val="464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3" name="直接连接符 312"/>
          <p:cNvCxnSpPr/>
          <p:nvPr/>
        </p:nvCxnSpPr>
        <p:spPr>
          <a:xfrm>
            <a:off x="502920" y="286512"/>
            <a:ext cx="0" cy="457200"/>
          </a:xfrm>
          <a:prstGeom prst="line">
            <a:avLst/>
          </a:prstGeom>
          <a:ln w="38100">
            <a:solidFill>
              <a:srgbClr val="46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群組 264"/>
          <p:cNvGrpSpPr/>
          <p:nvPr/>
        </p:nvGrpSpPr>
        <p:grpSpPr>
          <a:xfrm>
            <a:off x="502920" y="1384888"/>
            <a:ext cx="5816493" cy="3219010"/>
            <a:chOff x="1910599" y="1140329"/>
            <a:chExt cx="5301986" cy="2748021"/>
          </a:xfrm>
        </p:grpSpPr>
        <p:sp>
          <p:nvSpPr>
            <p:cNvPr id="2079" name="Freeform 5"/>
            <p:cNvSpPr>
              <a:spLocks noEditPoints="1"/>
            </p:cNvSpPr>
            <p:nvPr/>
          </p:nvSpPr>
          <p:spPr bwMode="auto">
            <a:xfrm>
              <a:off x="2264189" y="2347815"/>
              <a:ext cx="74826" cy="55753"/>
            </a:xfrm>
            <a:custGeom>
              <a:avLst/>
              <a:gdLst>
                <a:gd name="T0" fmla="*/ 2 w 51"/>
                <a:gd name="T1" fmla="*/ 6 h 38"/>
                <a:gd name="T2" fmla="*/ 2 w 51"/>
                <a:gd name="T3" fmla="*/ 4 h 38"/>
                <a:gd name="T4" fmla="*/ 2 w 51"/>
                <a:gd name="T5" fmla="*/ 2 h 38"/>
                <a:gd name="T6" fmla="*/ 0 w 51"/>
                <a:gd name="T7" fmla="*/ 4 h 38"/>
                <a:gd name="T8" fmla="*/ 2 w 51"/>
                <a:gd name="T9" fmla="*/ 6 h 38"/>
                <a:gd name="T10" fmla="*/ 2 w 51"/>
                <a:gd name="T11" fmla="*/ 6 h 38"/>
                <a:gd name="T12" fmla="*/ 9 w 51"/>
                <a:gd name="T13" fmla="*/ 4 h 38"/>
                <a:gd name="T14" fmla="*/ 11 w 51"/>
                <a:gd name="T15" fmla="*/ 2 h 38"/>
                <a:gd name="T16" fmla="*/ 11 w 51"/>
                <a:gd name="T17" fmla="*/ 0 h 38"/>
                <a:gd name="T18" fmla="*/ 7 w 51"/>
                <a:gd name="T19" fmla="*/ 0 h 38"/>
                <a:gd name="T20" fmla="*/ 7 w 51"/>
                <a:gd name="T21" fmla="*/ 2 h 38"/>
                <a:gd name="T22" fmla="*/ 9 w 51"/>
                <a:gd name="T23" fmla="*/ 4 h 38"/>
                <a:gd name="T24" fmla="*/ 9 w 51"/>
                <a:gd name="T25" fmla="*/ 4 h 38"/>
                <a:gd name="T26" fmla="*/ 9 w 51"/>
                <a:gd name="T27" fmla="*/ 4 h 38"/>
                <a:gd name="T28" fmla="*/ 27 w 51"/>
                <a:gd name="T29" fmla="*/ 10 h 38"/>
                <a:gd name="T30" fmla="*/ 25 w 51"/>
                <a:gd name="T31" fmla="*/ 10 h 38"/>
                <a:gd name="T32" fmla="*/ 23 w 51"/>
                <a:gd name="T33" fmla="*/ 6 h 38"/>
                <a:gd name="T34" fmla="*/ 21 w 51"/>
                <a:gd name="T35" fmla="*/ 8 h 38"/>
                <a:gd name="T36" fmla="*/ 21 w 51"/>
                <a:gd name="T37" fmla="*/ 8 h 38"/>
                <a:gd name="T38" fmla="*/ 23 w 51"/>
                <a:gd name="T39" fmla="*/ 11 h 38"/>
                <a:gd name="T40" fmla="*/ 25 w 51"/>
                <a:gd name="T41" fmla="*/ 11 h 38"/>
                <a:gd name="T42" fmla="*/ 27 w 51"/>
                <a:gd name="T43" fmla="*/ 10 h 38"/>
                <a:gd name="T44" fmla="*/ 27 w 51"/>
                <a:gd name="T45" fmla="*/ 10 h 38"/>
                <a:gd name="T46" fmla="*/ 34 w 51"/>
                <a:gd name="T47" fmla="*/ 13 h 38"/>
                <a:gd name="T48" fmla="*/ 32 w 51"/>
                <a:gd name="T49" fmla="*/ 13 h 38"/>
                <a:gd name="T50" fmla="*/ 32 w 51"/>
                <a:gd name="T51" fmla="*/ 13 h 38"/>
                <a:gd name="T52" fmla="*/ 30 w 51"/>
                <a:gd name="T53" fmla="*/ 13 h 38"/>
                <a:gd name="T54" fmla="*/ 32 w 51"/>
                <a:gd name="T55" fmla="*/ 11 h 38"/>
                <a:gd name="T56" fmla="*/ 34 w 51"/>
                <a:gd name="T57" fmla="*/ 11 h 38"/>
                <a:gd name="T58" fmla="*/ 34 w 51"/>
                <a:gd name="T59" fmla="*/ 13 h 38"/>
                <a:gd name="T60" fmla="*/ 34 w 51"/>
                <a:gd name="T61" fmla="*/ 13 h 38"/>
                <a:gd name="T62" fmla="*/ 38 w 51"/>
                <a:gd name="T63" fmla="*/ 19 h 38"/>
                <a:gd name="T64" fmla="*/ 36 w 51"/>
                <a:gd name="T65" fmla="*/ 17 h 38"/>
                <a:gd name="T66" fmla="*/ 34 w 51"/>
                <a:gd name="T67" fmla="*/ 15 h 38"/>
                <a:gd name="T68" fmla="*/ 34 w 51"/>
                <a:gd name="T69" fmla="*/ 13 h 38"/>
                <a:gd name="T70" fmla="*/ 36 w 51"/>
                <a:gd name="T71" fmla="*/ 13 h 38"/>
                <a:gd name="T72" fmla="*/ 38 w 51"/>
                <a:gd name="T73" fmla="*/ 15 h 38"/>
                <a:gd name="T74" fmla="*/ 40 w 51"/>
                <a:gd name="T75" fmla="*/ 15 h 38"/>
                <a:gd name="T76" fmla="*/ 42 w 51"/>
                <a:gd name="T77" fmla="*/ 17 h 38"/>
                <a:gd name="T78" fmla="*/ 40 w 51"/>
                <a:gd name="T79" fmla="*/ 19 h 38"/>
                <a:gd name="T80" fmla="*/ 38 w 51"/>
                <a:gd name="T81" fmla="*/ 19 h 38"/>
                <a:gd name="T82" fmla="*/ 38 w 51"/>
                <a:gd name="T83" fmla="*/ 19 h 38"/>
                <a:gd name="T84" fmla="*/ 40 w 51"/>
                <a:gd name="T85" fmla="*/ 31 h 38"/>
                <a:gd name="T86" fmla="*/ 42 w 51"/>
                <a:gd name="T87" fmla="*/ 32 h 38"/>
                <a:gd name="T88" fmla="*/ 42 w 51"/>
                <a:gd name="T89" fmla="*/ 36 h 38"/>
                <a:gd name="T90" fmla="*/ 44 w 51"/>
                <a:gd name="T91" fmla="*/ 38 h 38"/>
                <a:gd name="T92" fmla="*/ 48 w 51"/>
                <a:gd name="T93" fmla="*/ 34 h 38"/>
                <a:gd name="T94" fmla="*/ 51 w 51"/>
                <a:gd name="T95" fmla="*/ 32 h 38"/>
                <a:gd name="T96" fmla="*/ 51 w 51"/>
                <a:gd name="T97" fmla="*/ 31 h 38"/>
                <a:gd name="T98" fmla="*/ 49 w 51"/>
                <a:gd name="T99" fmla="*/ 31 h 38"/>
                <a:gd name="T100" fmla="*/ 49 w 51"/>
                <a:gd name="T101" fmla="*/ 31 h 38"/>
                <a:gd name="T102" fmla="*/ 49 w 51"/>
                <a:gd name="T103" fmla="*/ 29 h 38"/>
                <a:gd name="T104" fmla="*/ 48 w 51"/>
                <a:gd name="T105" fmla="*/ 27 h 38"/>
                <a:gd name="T106" fmla="*/ 46 w 51"/>
                <a:gd name="T107" fmla="*/ 27 h 38"/>
                <a:gd name="T108" fmla="*/ 46 w 51"/>
                <a:gd name="T109" fmla="*/ 25 h 38"/>
                <a:gd name="T110" fmla="*/ 42 w 51"/>
                <a:gd name="T111" fmla="*/ 23 h 38"/>
                <a:gd name="T112" fmla="*/ 42 w 51"/>
                <a:gd name="T113" fmla="*/ 23 h 38"/>
                <a:gd name="T114" fmla="*/ 42 w 51"/>
                <a:gd name="T115" fmla="*/ 25 h 38"/>
                <a:gd name="T116" fmla="*/ 42 w 51"/>
                <a:gd name="T117" fmla="*/ 27 h 38"/>
                <a:gd name="T118" fmla="*/ 40 w 51"/>
                <a:gd name="T119" fmla="*/ 29 h 38"/>
                <a:gd name="T120" fmla="*/ 40 w 51"/>
                <a:gd name="T121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38">
                  <a:moveTo>
                    <a:pt x="2" y="6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  <a:moveTo>
                    <a:pt x="9" y="4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  <a:moveTo>
                    <a:pt x="27" y="10"/>
                  </a:moveTo>
                  <a:lnTo>
                    <a:pt x="25" y="10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7" y="10"/>
                  </a:lnTo>
                  <a:close/>
                  <a:moveTo>
                    <a:pt x="34" y="13"/>
                  </a:moveTo>
                  <a:lnTo>
                    <a:pt x="32" y="13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4" y="13"/>
                  </a:lnTo>
                  <a:close/>
                  <a:moveTo>
                    <a:pt x="38" y="19"/>
                  </a:moveTo>
                  <a:lnTo>
                    <a:pt x="36" y="17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9"/>
                  </a:lnTo>
                  <a:close/>
                  <a:moveTo>
                    <a:pt x="40" y="31"/>
                  </a:moveTo>
                  <a:lnTo>
                    <a:pt x="42" y="32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8" y="34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40" y="3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0" name="Freeform 6"/>
            <p:cNvSpPr>
              <a:spLocks/>
            </p:cNvSpPr>
            <p:nvPr/>
          </p:nvSpPr>
          <p:spPr bwMode="auto">
            <a:xfrm>
              <a:off x="5217614" y="3137156"/>
              <a:ext cx="5869" cy="5869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2 h 4"/>
                <a:gd name="T4" fmla="*/ 0 w 4"/>
                <a:gd name="T5" fmla="*/ 0 h 4"/>
                <a:gd name="T6" fmla="*/ 2 w 4"/>
                <a:gd name="T7" fmla="*/ 0 h 4"/>
                <a:gd name="T8" fmla="*/ 4 w 4"/>
                <a:gd name="T9" fmla="*/ 0 h 4"/>
                <a:gd name="T10" fmla="*/ 2 w 4"/>
                <a:gd name="T11" fmla="*/ 4 h 4"/>
                <a:gd name="T12" fmla="*/ 0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1" name="Freeform 7"/>
            <p:cNvSpPr>
              <a:spLocks noEditPoints="1"/>
            </p:cNvSpPr>
            <p:nvPr/>
          </p:nvSpPr>
          <p:spPr bwMode="auto">
            <a:xfrm>
              <a:off x="5186804" y="3115148"/>
              <a:ext cx="24942" cy="17606"/>
            </a:xfrm>
            <a:custGeom>
              <a:avLst/>
              <a:gdLst>
                <a:gd name="T0" fmla="*/ 4 w 17"/>
                <a:gd name="T1" fmla="*/ 8 h 12"/>
                <a:gd name="T2" fmla="*/ 4 w 17"/>
                <a:gd name="T3" fmla="*/ 6 h 12"/>
                <a:gd name="T4" fmla="*/ 4 w 17"/>
                <a:gd name="T5" fmla="*/ 4 h 12"/>
                <a:gd name="T6" fmla="*/ 4 w 17"/>
                <a:gd name="T7" fmla="*/ 2 h 12"/>
                <a:gd name="T8" fmla="*/ 4 w 17"/>
                <a:gd name="T9" fmla="*/ 0 h 12"/>
                <a:gd name="T10" fmla="*/ 2 w 17"/>
                <a:gd name="T11" fmla="*/ 0 h 12"/>
                <a:gd name="T12" fmla="*/ 0 w 17"/>
                <a:gd name="T13" fmla="*/ 4 h 12"/>
                <a:gd name="T14" fmla="*/ 2 w 17"/>
                <a:gd name="T15" fmla="*/ 4 h 12"/>
                <a:gd name="T16" fmla="*/ 2 w 17"/>
                <a:gd name="T17" fmla="*/ 6 h 12"/>
                <a:gd name="T18" fmla="*/ 2 w 17"/>
                <a:gd name="T19" fmla="*/ 8 h 12"/>
                <a:gd name="T20" fmla="*/ 4 w 17"/>
                <a:gd name="T21" fmla="*/ 8 h 12"/>
                <a:gd name="T22" fmla="*/ 4 w 17"/>
                <a:gd name="T23" fmla="*/ 8 h 12"/>
                <a:gd name="T24" fmla="*/ 4 w 17"/>
                <a:gd name="T25" fmla="*/ 12 h 12"/>
                <a:gd name="T26" fmla="*/ 6 w 17"/>
                <a:gd name="T27" fmla="*/ 12 h 12"/>
                <a:gd name="T28" fmla="*/ 8 w 17"/>
                <a:gd name="T29" fmla="*/ 12 h 12"/>
                <a:gd name="T30" fmla="*/ 6 w 17"/>
                <a:gd name="T31" fmla="*/ 12 h 12"/>
                <a:gd name="T32" fmla="*/ 4 w 17"/>
                <a:gd name="T33" fmla="*/ 12 h 12"/>
                <a:gd name="T34" fmla="*/ 4 w 17"/>
                <a:gd name="T35" fmla="*/ 12 h 12"/>
                <a:gd name="T36" fmla="*/ 4 w 17"/>
                <a:gd name="T37" fmla="*/ 12 h 12"/>
                <a:gd name="T38" fmla="*/ 15 w 17"/>
                <a:gd name="T39" fmla="*/ 12 h 12"/>
                <a:gd name="T40" fmla="*/ 17 w 17"/>
                <a:gd name="T41" fmla="*/ 12 h 12"/>
                <a:gd name="T42" fmla="*/ 15 w 17"/>
                <a:gd name="T43" fmla="*/ 10 h 12"/>
                <a:gd name="T44" fmla="*/ 15 w 17"/>
                <a:gd name="T45" fmla="*/ 10 h 12"/>
                <a:gd name="T46" fmla="*/ 13 w 17"/>
                <a:gd name="T47" fmla="*/ 10 h 12"/>
                <a:gd name="T48" fmla="*/ 15 w 17"/>
                <a:gd name="T49" fmla="*/ 12 h 12"/>
                <a:gd name="T50" fmla="*/ 15 w 17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2">
                  <a:moveTo>
                    <a:pt x="4" y="8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4" y="12"/>
                  </a:moveTo>
                  <a:lnTo>
                    <a:pt x="6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15" y="12"/>
                  </a:moveTo>
                  <a:lnTo>
                    <a:pt x="17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2" name="Freeform 8"/>
            <p:cNvSpPr>
              <a:spLocks noEditPoints="1"/>
            </p:cNvSpPr>
            <p:nvPr/>
          </p:nvSpPr>
          <p:spPr bwMode="auto">
            <a:xfrm>
              <a:off x="5239622" y="3019782"/>
              <a:ext cx="149652" cy="76293"/>
            </a:xfrm>
            <a:custGeom>
              <a:avLst/>
              <a:gdLst>
                <a:gd name="T0" fmla="*/ 100 w 102"/>
                <a:gd name="T1" fmla="*/ 4 h 52"/>
                <a:gd name="T2" fmla="*/ 102 w 102"/>
                <a:gd name="T3" fmla="*/ 2 h 52"/>
                <a:gd name="T4" fmla="*/ 102 w 102"/>
                <a:gd name="T5" fmla="*/ 2 h 52"/>
                <a:gd name="T6" fmla="*/ 100 w 102"/>
                <a:gd name="T7" fmla="*/ 0 h 52"/>
                <a:gd name="T8" fmla="*/ 100 w 102"/>
                <a:gd name="T9" fmla="*/ 2 h 52"/>
                <a:gd name="T10" fmla="*/ 100 w 102"/>
                <a:gd name="T11" fmla="*/ 4 h 52"/>
                <a:gd name="T12" fmla="*/ 100 w 102"/>
                <a:gd name="T13" fmla="*/ 4 h 52"/>
                <a:gd name="T14" fmla="*/ 2 w 102"/>
                <a:gd name="T15" fmla="*/ 50 h 52"/>
                <a:gd name="T16" fmla="*/ 4 w 102"/>
                <a:gd name="T17" fmla="*/ 50 h 52"/>
                <a:gd name="T18" fmla="*/ 2 w 102"/>
                <a:gd name="T19" fmla="*/ 52 h 52"/>
                <a:gd name="T20" fmla="*/ 2 w 102"/>
                <a:gd name="T21" fmla="*/ 50 h 52"/>
                <a:gd name="T22" fmla="*/ 2 w 102"/>
                <a:gd name="T23" fmla="*/ 50 h 52"/>
                <a:gd name="T24" fmla="*/ 0 w 102"/>
                <a:gd name="T25" fmla="*/ 48 h 52"/>
                <a:gd name="T26" fmla="*/ 0 w 102"/>
                <a:gd name="T27" fmla="*/ 46 h 52"/>
                <a:gd name="T28" fmla="*/ 2 w 102"/>
                <a:gd name="T29" fmla="*/ 46 h 52"/>
                <a:gd name="T30" fmla="*/ 4 w 102"/>
                <a:gd name="T31" fmla="*/ 46 h 52"/>
                <a:gd name="T32" fmla="*/ 2 w 102"/>
                <a:gd name="T33" fmla="*/ 48 h 52"/>
                <a:gd name="T34" fmla="*/ 0 w 102"/>
                <a:gd name="T35" fmla="*/ 48 h 52"/>
                <a:gd name="T36" fmla="*/ 0 w 102"/>
                <a:gd name="T3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52">
                  <a:moveTo>
                    <a:pt x="100" y="4"/>
                  </a:moveTo>
                  <a:lnTo>
                    <a:pt x="102" y="2"/>
                  </a:lnTo>
                  <a:lnTo>
                    <a:pt x="102" y="2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100" y="4"/>
                  </a:lnTo>
                  <a:lnTo>
                    <a:pt x="100" y="4"/>
                  </a:lnTo>
                  <a:close/>
                  <a:moveTo>
                    <a:pt x="2" y="50"/>
                  </a:moveTo>
                  <a:lnTo>
                    <a:pt x="4" y="50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50"/>
                  </a:lnTo>
                  <a:close/>
                  <a:moveTo>
                    <a:pt x="0" y="48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3" name="Freeform 9"/>
            <p:cNvSpPr>
              <a:spLocks noEditPoints="1"/>
            </p:cNvSpPr>
            <p:nvPr/>
          </p:nvSpPr>
          <p:spPr bwMode="auto">
            <a:xfrm>
              <a:off x="5965874" y="2754223"/>
              <a:ext cx="33746" cy="102702"/>
            </a:xfrm>
            <a:custGeom>
              <a:avLst/>
              <a:gdLst>
                <a:gd name="T0" fmla="*/ 5 w 12"/>
                <a:gd name="T1" fmla="*/ 6 h 37"/>
                <a:gd name="T2" fmla="*/ 4 w 12"/>
                <a:gd name="T3" fmla="*/ 4 h 37"/>
                <a:gd name="T4" fmla="*/ 5 w 12"/>
                <a:gd name="T5" fmla="*/ 2 h 37"/>
                <a:gd name="T6" fmla="*/ 5 w 12"/>
                <a:gd name="T7" fmla="*/ 0 h 37"/>
                <a:gd name="T8" fmla="*/ 4 w 12"/>
                <a:gd name="T9" fmla="*/ 1 h 37"/>
                <a:gd name="T10" fmla="*/ 3 w 12"/>
                <a:gd name="T11" fmla="*/ 3 h 37"/>
                <a:gd name="T12" fmla="*/ 3 w 12"/>
                <a:gd name="T13" fmla="*/ 6 h 37"/>
                <a:gd name="T14" fmla="*/ 3 w 12"/>
                <a:gd name="T15" fmla="*/ 13 h 37"/>
                <a:gd name="T16" fmla="*/ 4 w 12"/>
                <a:gd name="T17" fmla="*/ 10 h 37"/>
                <a:gd name="T18" fmla="*/ 4 w 12"/>
                <a:gd name="T19" fmla="*/ 8 h 37"/>
                <a:gd name="T20" fmla="*/ 4 w 12"/>
                <a:gd name="T21" fmla="*/ 7 h 37"/>
                <a:gd name="T22" fmla="*/ 3 w 12"/>
                <a:gd name="T23" fmla="*/ 9 h 37"/>
                <a:gd name="T24" fmla="*/ 3 w 12"/>
                <a:gd name="T25" fmla="*/ 11 h 37"/>
                <a:gd name="T26" fmla="*/ 3 w 12"/>
                <a:gd name="T27" fmla="*/ 13 h 37"/>
                <a:gd name="T28" fmla="*/ 1 w 12"/>
                <a:gd name="T29" fmla="*/ 12 h 37"/>
                <a:gd name="T30" fmla="*/ 0 w 12"/>
                <a:gd name="T31" fmla="*/ 12 h 37"/>
                <a:gd name="T32" fmla="*/ 3 w 12"/>
                <a:gd name="T33" fmla="*/ 17 h 37"/>
                <a:gd name="T34" fmla="*/ 3 w 12"/>
                <a:gd name="T35" fmla="*/ 15 h 37"/>
                <a:gd name="T36" fmla="*/ 2 w 12"/>
                <a:gd name="T37" fmla="*/ 16 h 37"/>
                <a:gd name="T38" fmla="*/ 5 w 12"/>
                <a:gd name="T39" fmla="*/ 23 h 37"/>
                <a:gd name="T40" fmla="*/ 5 w 12"/>
                <a:gd name="T41" fmla="*/ 24 h 37"/>
                <a:gd name="T42" fmla="*/ 7 w 12"/>
                <a:gd name="T43" fmla="*/ 28 h 37"/>
                <a:gd name="T44" fmla="*/ 8 w 12"/>
                <a:gd name="T45" fmla="*/ 29 h 37"/>
                <a:gd name="T46" fmla="*/ 7 w 12"/>
                <a:gd name="T47" fmla="*/ 28 h 37"/>
                <a:gd name="T48" fmla="*/ 9 w 12"/>
                <a:gd name="T49" fmla="*/ 29 h 37"/>
                <a:gd name="T50" fmla="*/ 10 w 12"/>
                <a:gd name="T51" fmla="*/ 29 h 37"/>
                <a:gd name="T52" fmla="*/ 10 w 12"/>
                <a:gd name="T53" fmla="*/ 28 h 37"/>
                <a:gd name="T54" fmla="*/ 9 w 12"/>
                <a:gd name="T55" fmla="*/ 31 h 37"/>
                <a:gd name="T56" fmla="*/ 9 w 12"/>
                <a:gd name="T57" fmla="*/ 30 h 37"/>
                <a:gd name="T58" fmla="*/ 8 w 12"/>
                <a:gd name="T59" fmla="*/ 31 h 37"/>
                <a:gd name="T60" fmla="*/ 11 w 12"/>
                <a:gd name="T61" fmla="*/ 33 h 37"/>
                <a:gd name="T62" fmla="*/ 10 w 12"/>
                <a:gd name="T63" fmla="*/ 33 h 37"/>
                <a:gd name="T64" fmla="*/ 11 w 12"/>
                <a:gd name="T65" fmla="*/ 34 h 37"/>
                <a:gd name="T66" fmla="*/ 10 w 12"/>
                <a:gd name="T67" fmla="*/ 35 h 37"/>
                <a:gd name="T68" fmla="*/ 11 w 12"/>
                <a:gd name="T69" fmla="*/ 37 h 37"/>
                <a:gd name="T70" fmla="*/ 12 w 12"/>
                <a:gd name="T71" fmla="*/ 35 h 37"/>
                <a:gd name="T72" fmla="*/ 11 w 12"/>
                <a:gd name="T7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7">
                  <a:moveTo>
                    <a:pt x="4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3" y="13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0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2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7"/>
                  </a:cubicBezTo>
                  <a:close/>
                  <a:moveTo>
                    <a:pt x="5" y="23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lose/>
                  <a:moveTo>
                    <a:pt x="7" y="2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lose/>
                  <a:moveTo>
                    <a:pt x="10" y="28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8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lose/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lose/>
                  <a:moveTo>
                    <a:pt x="11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lnTo>
                    <a:pt x="11" y="3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5" name="Freeform 11"/>
            <p:cNvSpPr>
              <a:spLocks noEditPoints="1"/>
            </p:cNvSpPr>
            <p:nvPr/>
          </p:nvSpPr>
          <p:spPr bwMode="auto">
            <a:xfrm>
              <a:off x="4610203" y="1342799"/>
              <a:ext cx="223011" cy="246486"/>
            </a:xfrm>
            <a:custGeom>
              <a:avLst/>
              <a:gdLst>
                <a:gd name="T0" fmla="*/ 76 w 80"/>
                <a:gd name="T1" fmla="*/ 8 h 88"/>
                <a:gd name="T2" fmla="*/ 33 w 80"/>
                <a:gd name="T3" fmla="*/ 1 h 88"/>
                <a:gd name="T4" fmla="*/ 27 w 80"/>
                <a:gd name="T5" fmla="*/ 9 h 88"/>
                <a:gd name="T6" fmla="*/ 35 w 80"/>
                <a:gd name="T7" fmla="*/ 16 h 88"/>
                <a:gd name="T8" fmla="*/ 36 w 80"/>
                <a:gd name="T9" fmla="*/ 17 h 88"/>
                <a:gd name="T10" fmla="*/ 32 w 80"/>
                <a:gd name="T11" fmla="*/ 18 h 88"/>
                <a:gd name="T12" fmla="*/ 42 w 80"/>
                <a:gd name="T13" fmla="*/ 22 h 88"/>
                <a:gd name="T14" fmla="*/ 50 w 80"/>
                <a:gd name="T15" fmla="*/ 22 h 88"/>
                <a:gd name="T16" fmla="*/ 57 w 80"/>
                <a:gd name="T17" fmla="*/ 16 h 88"/>
                <a:gd name="T18" fmla="*/ 56 w 80"/>
                <a:gd name="T19" fmla="*/ 8 h 88"/>
                <a:gd name="T20" fmla="*/ 48 w 80"/>
                <a:gd name="T21" fmla="*/ 6 h 88"/>
                <a:gd name="T22" fmla="*/ 45 w 80"/>
                <a:gd name="T23" fmla="*/ 8 h 88"/>
                <a:gd name="T24" fmla="*/ 41 w 80"/>
                <a:gd name="T25" fmla="*/ 4 h 88"/>
                <a:gd name="T26" fmla="*/ 42 w 80"/>
                <a:gd name="T27" fmla="*/ 12 h 88"/>
                <a:gd name="T28" fmla="*/ 36 w 80"/>
                <a:gd name="T29" fmla="*/ 9 h 88"/>
                <a:gd name="T30" fmla="*/ 31 w 80"/>
                <a:gd name="T31" fmla="*/ 4 h 88"/>
                <a:gd name="T32" fmla="*/ 30 w 80"/>
                <a:gd name="T33" fmla="*/ 10 h 88"/>
                <a:gd name="T34" fmla="*/ 27 w 80"/>
                <a:gd name="T35" fmla="*/ 12 h 88"/>
                <a:gd name="T36" fmla="*/ 65 w 80"/>
                <a:gd name="T37" fmla="*/ 28 h 88"/>
                <a:gd name="T38" fmla="*/ 66 w 80"/>
                <a:gd name="T39" fmla="*/ 27 h 88"/>
                <a:gd name="T40" fmla="*/ 62 w 80"/>
                <a:gd name="T41" fmla="*/ 30 h 88"/>
                <a:gd name="T42" fmla="*/ 49 w 80"/>
                <a:gd name="T43" fmla="*/ 38 h 88"/>
                <a:gd name="T44" fmla="*/ 55 w 80"/>
                <a:gd name="T45" fmla="*/ 43 h 88"/>
                <a:gd name="T46" fmla="*/ 48 w 80"/>
                <a:gd name="T47" fmla="*/ 49 h 88"/>
                <a:gd name="T48" fmla="*/ 41 w 80"/>
                <a:gd name="T49" fmla="*/ 49 h 88"/>
                <a:gd name="T50" fmla="*/ 41 w 80"/>
                <a:gd name="T51" fmla="*/ 41 h 88"/>
                <a:gd name="T52" fmla="*/ 37 w 80"/>
                <a:gd name="T53" fmla="*/ 34 h 88"/>
                <a:gd name="T54" fmla="*/ 44 w 80"/>
                <a:gd name="T55" fmla="*/ 37 h 88"/>
                <a:gd name="T56" fmla="*/ 41 w 80"/>
                <a:gd name="T57" fmla="*/ 32 h 88"/>
                <a:gd name="T58" fmla="*/ 4 w 80"/>
                <a:gd name="T59" fmla="*/ 36 h 88"/>
                <a:gd name="T60" fmla="*/ 4 w 80"/>
                <a:gd name="T61" fmla="*/ 34 h 88"/>
                <a:gd name="T62" fmla="*/ 26 w 80"/>
                <a:gd name="T63" fmla="*/ 61 h 88"/>
                <a:gd name="T64" fmla="*/ 24 w 80"/>
                <a:gd name="T65" fmla="*/ 56 h 88"/>
                <a:gd name="T66" fmla="*/ 18 w 80"/>
                <a:gd name="T67" fmla="*/ 53 h 88"/>
                <a:gd name="T68" fmla="*/ 15 w 80"/>
                <a:gd name="T69" fmla="*/ 49 h 88"/>
                <a:gd name="T70" fmla="*/ 20 w 80"/>
                <a:gd name="T71" fmla="*/ 48 h 88"/>
                <a:gd name="T72" fmla="*/ 24 w 80"/>
                <a:gd name="T73" fmla="*/ 44 h 88"/>
                <a:gd name="T74" fmla="*/ 21 w 80"/>
                <a:gd name="T75" fmla="*/ 43 h 88"/>
                <a:gd name="T76" fmla="*/ 13 w 80"/>
                <a:gd name="T77" fmla="*/ 44 h 88"/>
                <a:gd name="T78" fmla="*/ 18 w 80"/>
                <a:gd name="T79" fmla="*/ 40 h 88"/>
                <a:gd name="T80" fmla="*/ 24 w 80"/>
                <a:gd name="T81" fmla="*/ 35 h 88"/>
                <a:gd name="T82" fmla="*/ 19 w 80"/>
                <a:gd name="T83" fmla="*/ 36 h 88"/>
                <a:gd name="T84" fmla="*/ 18 w 80"/>
                <a:gd name="T85" fmla="*/ 33 h 88"/>
                <a:gd name="T86" fmla="*/ 17 w 80"/>
                <a:gd name="T87" fmla="*/ 37 h 88"/>
                <a:gd name="T88" fmla="*/ 9 w 80"/>
                <a:gd name="T89" fmla="*/ 36 h 88"/>
                <a:gd name="T90" fmla="*/ 5 w 80"/>
                <a:gd name="T91" fmla="*/ 32 h 88"/>
                <a:gd name="T92" fmla="*/ 6 w 80"/>
                <a:gd name="T93" fmla="*/ 30 h 88"/>
                <a:gd name="T94" fmla="*/ 5 w 80"/>
                <a:gd name="T95" fmla="*/ 24 h 88"/>
                <a:gd name="T96" fmla="*/ 0 w 80"/>
                <a:gd name="T97" fmla="*/ 21 h 88"/>
                <a:gd name="T98" fmla="*/ 6 w 80"/>
                <a:gd name="T99" fmla="*/ 19 h 88"/>
                <a:gd name="T100" fmla="*/ 12 w 80"/>
                <a:gd name="T101" fmla="*/ 18 h 88"/>
                <a:gd name="T102" fmla="*/ 11 w 80"/>
                <a:gd name="T103" fmla="*/ 20 h 88"/>
                <a:gd name="T104" fmla="*/ 13 w 80"/>
                <a:gd name="T105" fmla="*/ 25 h 88"/>
                <a:gd name="T106" fmla="*/ 17 w 80"/>
                <a:gd name="T107" fmla="*/ 21 h 88"/>
                <a:gd name="T108" fmla="*/ 21 w 80"/>
                <a:gd name="T109" fmla="*/ 29 h 88"/>
                <a:gd name="T110" fmla="*/ 19 w 80"/>
                <a:gd name="T111" fmla="*/ 15 h 88"/>
                <a:gd name="T112" fmla="*/ 26 w 80"/>
                <a:gd name="T113" fmla="*/ 17 h 88"/>
                <a:gd name="T114" fmla="*/ 29 w 80"/>
                <a:gd name="T115" fmla="*/ 19 h 88"/>
                <a:gd name="T116" fmla="*/ 41 w 80"/>
                <a:gd name="T117" fmla="*/ 29 h 88"/>
                <a:gd name="T118" fmla="*/ 35 w 80"/>
                <a:gd name="T119" fmla="*/ 34 h 88"/>
                <a:gd name="T120" fmla="*/ 32 w 80"/>
                <a:gd name="T121" fmla="*/ 44 h 88"/>
                <a:gd name="T122" fmla="*/ 29 w 80"/>
                <a:gd name="T123" fmla="*/ 52 h 88"/>
                <a:gd name="T124" fmla="*/ 40 w 80"/>
                <a:gd name="T12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88">
                  <a:moveTo>
                    <a:pt x="74" y="7"/>
                  </a:moveTo>
                  <a:cubicBezTo>
                    <a:pt x="74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lose/>
                  <a:moveTo>
                    <a:pt x="60" y="8"/>
                  </a:moveTo>
                  <a:cubicBezTo>
                    <a:pt x="60" y="9"/>
                    <a:pt x="60" y="9"/>
                    <a:pt x="60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3" y="1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lose/>
                  <a:moveTo>
                    <a:pt x="28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lose/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65" y="28"/>
                  </a:moveTo>
                  <a:cubicBezTo>
                    <a:pt x="65" y="27"/>
                    <a:pt x="65" y="27"/>
                    <a:pt x="65" y="27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60" y="32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32"/>
                    <a:pt x="60" y="32"/>
                    <a:pt x="60" y="32"/>
                  </a:cubicBezTo>
                  <a:close/>
                  <a:moveTo>
                    <a:pt x="40" y="40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0"/>
                    <a:pt x="40" y="40"/>
                    <a:pt x="40" y="40"/>
                  </a:cubicBezTo>
                  <a:close/>
                  <a:moveTo>
                    <a:pt x="35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lose/>
                  <a:moveTo>
                    <a:pt x="37" y="34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6" y="39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lose/>
                  <a:moveTo>
                    <a:pt x="27" y="62"/>
                  </a:move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40" y="88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8"/>
                    <a:pt x="39" y="88"/>
                    <a:pt x="39" y="88"/>
                  </a:cubicBezTo>
                  <a:lnTo>
                    <a:pt x="40" y="8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6" name="Freeform 12"/>
            <p:cNvSpPr>
              <a:spLocks noEditPoints="1"/>
            </p:cNvSpPr>
            <p:nvPr/>
          </p:nvSpPr>
          <p:spPr bwMode="auto">
            <a:xfrm>
              <a:off x="6445641" y="2148279"/>
              <a:ext cx="249420" cy="434284"/>
            </a:xfrm>
            <a:custGeom>
              <a:avLst/>
              <a:gdLst>
                <a:gd name="T0" fmla="*/ 70 w 170"/>
                <a:gd name="T1" fmla="*/ 142 h 296"/>
                <a:gd name="T2" fmla="*/ 6 w 170"/>
                <a:gd name="T3" fmla="*/ 293 h 296"/>
                <a:gd name="T4" fmla="*/ 38 w 170"/>
                <a:gd name="T5" fmla="*/ 270 h 296"/>
                <a:gd name="T6" fmla="*/ 38 w 170"/>
                <a:gd name="T7" fmla="*/ 270 h 296"/>
                <a:gd name="T8" fmla="*/ 49 w 170"/>
                <a:gd name="T9" fmla="*/ 247 h 296"/>
                <a:gd name="T10" fmla="*/ 51 w 170"/>
                <a:gd name="T11" fmla="*/ 247 h 296"/>
                <a:gd name="T12" fmla="*/ 118 w 170"/>
                <a:gd name="T13" fmla="*/ 62 h 296"/>
                <a:gd name="T14" fmla="*/ 112 w 170"/>
                <a:gd name="T15" fmla="*/ 42 h 296"/>
                <a:gd name="T16" fmla="*/ 122 w 170"/>
                <a:gd name="T17" fmla="*/ 37 h 296"/>
                <a:gd name="T18" fmla="*/ 122 w 170"/>
                <a:gd name="T19" fmla="*/ 23 h 296"/>
                <a:gd name="T20" fmla="*/ 120 w 170"/>
                <a:gd name="T21" fmla="*/ 0 h 296"/>
                <a:gd name="T22" fmla="*/ 149 w 170"/>
                <a:gd name="T23" fmla="*/ 21 h 296"/>
                <a:gd name="T24" fmla="*/ 160 w 170"/>
                <a:gd name="T25" fmla="*/ 23 h 296"/>
                <a:gd name="T26" fmla="*/ 166 w 170"/>
                <a:gd name="T27" fmla="*/ 31 h 296"/>
                <a:gd name="T28" fmla="*/ 149 w 170"/>
                <a:gd name="T29" fmla="*/ 44 h 296"/>
                <a:gd name="T30" fmla="*/ 132 w 170"/>
                <a:gd name="T31" fmla="*/ 44 h 296"/>
                <a:gd name="T32" fmla="*/ 122 w 170"/>
                <a:gd name="T33" fmla="*/ 50 h 296"/>
                <a:gd name="T34" fmla="*/ 120 w 170"/>
                <a:gd name="T35" fmla="*/ 63 h 296"/>
                <a:gd name="T36" fmla="*/ 118 w 170"/>
                <a:gd name="T37" fmla="*/ 113 h 296"/>
                <a:gd name="T38" fmla="*/ 38 w 170"/>
                <a:gd name="T39" fmla="*/ 184 h 296"/>
                <a:gd name="T40" fmla="*/ 34 w 170"/>
                <a:gd name="T41" fmla="*/ 188 h 296"/>
                <a:gd name="T42" fmla="*/ 32 w 170"/>
                <a:gd name="T43" fmla="*/ 191 h 296"/>
                <a:gd name="T44" fmla="*/ 48 w 170"/>
                <a:gd name="T45" fmla="*/ 195 h 296"/>
                <a:gd name="T46" fmla="*/ 46 w 170"/>
                <a:gd name="T47" fmla="*/ 189 h 296"/>
                <a:gd name="T48" fmla="*/ 86 w 170"/>
                <a:gd name="T49" fmla="*/ 165 h 296"/>
                <a:gd name="T50" fmla="*/ 78 w 170"/>
                <a:gd name="T51" fmla="*/ 184 h 296"/>
                <a:gd name="T52" fmla="*/ 93 w 170"/>
                <a:gd name="T53" fmla="*/ 172 h 296"/>
                <a:gd name="T54" fmla="*/ 76 w 170"/>
                <a:gd name="T55" fmla="*/ 172 h 296"/>
                <a:gd name="T56" fmla="*/ 76 w 170"/>
                <a:gd name="T57" fmla="*/ 184 h 296"/>
                <a:gd name="T58" fmla="*/ 63 w 170"/>
                <a:gd name="T59" fmla="*/ 216 h 296"/>
                <a:gd name="T60" fmla="*/ 61 w 170"/>
                <a:gd name="T61" fmla="*/ 205 h 296"/>
                <a:gd name="T62" fmla="*/ 67 w 170"/>
                <a:gd name="T63" fmla="*/ 184 h 296"/>
                <a:gd name="T64" fmla="*/ 59 w 170"/>
                <a:gd name="T65" fmla="*/ 178 h 296"/>
                <a:gd name="T66" fmla="*/ 67 w 170"/>
                <a:gd name="T67" fmla="*/ 167 h 296"/>
                <a:gd name="T68" fmla="*/ 86 w 170"/>
                <a:gd name="T69" fmla="*/ 163 h 296"/>
                <a:gd name="T70" fmla="*/ 95 w 170"/>
                <a:gd name="T71" fmla="*/ 170 h 296"/>
                <a:gd name="T72" fmla="*/ 112 w 170"/>
                <a:gd name="T73" fmla="*/ 165 h 296"/>
                <a:gd name="T74" fmla="*/ 112 w 170"/>
                <a:gd name="T75" fmla="*/ 159 h 296"/>
                <a:gd name="T76" fmla="*/ 120 w 170"/>
                <a:gd name="T77" fmla="*/ 159 h 296"/>
                <a:gd name="T78" fmla="*/ 135 w 170"/>
                <a:gd name="T79" fmla="*/ 157 h 296"/>
                <a:gd name="T80" fmla="*/ 141 w 170"/>
                <a:gd name="T81" fmla="*/ 149 h 296"/>
                <a:gd name="T82" fmla="*/ 149 w 170"/>
                <a:gd name="T83" fmla="*/ 140 h 296"/>
                <a:gd name="T84" fmla="*/ 149 w 170"/>
                <a:gd name="T85" fmla="*/ 107 h 296"/>
                <a:gd name="T86" fmla="*/ 149 w 170"/>
                <a:gd name="T87" fmla="*/ 90 h 296"/>
                <a:gd name="T88" fmla="*/ 134 w 170"/>
                <a:gd name="T89" fmla="*/ 62 h 296"/>
                <a:gd name="T90" fmla="*/ 134 w 170"/>
                <a:gd name="T91" fmla="*/ 67 h 296"/>
                <a:gd name="T92" fmla="*/ 124 w 170"/>
                <a:gd name="T93" fmla="*/ 65 h 296"/>
                <a:gd name="T94" fmla="*/ 120 w 170"/>
                <a:gd name="T95" fmla="*/ 84 h 296"/>
                <a:gd name="T96" fmla="*/ 122 w 170"/>
                <a:gd name="T97" fmla="*/ 117 h 296"/>
                <a:gd name="T98" fmla="*/ 107 w 170"/>
                <a:gd name="T99" fmla="*/ 123 h 296"/>
                <a:gd name="T100" fmla="*/ 99 w 170"/>
                <a:gd name="T101" fmla="*/ 138 h 296"/>
                <a:gd name="T102" fmla="*/ 93 w 170"/>
                <a:gd name="T103" fmla="*/ 149 h 296"/>
                <a:gd name="T104" fmla="*/ 72 w 170"/>
                <a:gd name="T105" fmla="*/ 149 h 296"/>
                <a:gd name="T106" fmla="*/ 51 w 170"/>
                <a:gd name="T107" fmla="*/ 168 h 296"/>
                <a:gd name="T108" fmla="*/ 40 w 170"/>
                <a:gd name="T109" fmla="*/ 182 h 296"/>
                <a:gd name="T110" fmla="*/ 44 w 170"/>
                <a:gd name="T111" fmla="*/ 189 h 296"/>
                <a:gd name="T112" fmla="*/ 46 w 170"/>
                <a:gd name="T113" fmla="*/ 186 h 296"/>
                <a:gd name="T114" fmla="*/ 51 w 170"/>
                <a:gd name="T115" fmla="*/ 203 h 296"/>
                <a:gd name="T116" fmla="*/ 57 w 170"/>
                <a:gd name="T117" fmla="*/ 20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296">
                  <a:moveTo>
                    <a:pt x="69" y="142"/>
                  </a:moveTo>
                  <a:lnTo>
                    <a:pt x="69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9" y="142"/>
                  </a:lnTo>
                  <a:lnTo>
                    <a:pt x="69" y="142"/>
                  </a:lnTo>
                  <a:close/>
                  <a:moveTo>
                    <a:pt x="70" y="142"/>
                  </a:moveTo>
                  <a:lnTo>
                    <a:pt x="69" y="142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72" y="142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0" y="142"/>
                  </a:lnTo>
                  <a:close/>
                  <a:moveTo>
                    <a:pt x="2" y="294"/>
                  </a:moveTo>
                  <a:lnTo>
                    <a:pt x="2" y="294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2" y="296"/>
                  </a:lnTo>
                  <a:lnTo>
                    <a:pt x="2" y="294"/>
                  </a:lnTo>
                  <a:lnTo>
                    <a:pt x="2" y="294"/>
                  </a:lnTo>
                  <a:close/>
                  <a:moveTo>
                    <a:pt x="4" y="294"/>
                  </a:moveTo>
                  <a:lnTo>
                    <a:pt x="6" y="293"/>
                  </a:lnTo>
                  <a:lnTo>
                    <a:pt x="6" y="293"/>
                  </a:lnTo>
                  <a:lnTo>
                    <a:pt x="6" y="294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4" y="294"/>
                  </a:lnTo>
                  <a:close/>
                  <a:moveTo>
                    <a:pt x="13" y="287"/>
                  </a:moveTo>
                  <a:lnTo>
                    <a:pt x="13" y="289"/>
                  </a:lnTo>
                  <a:lnTo>
                    <a:pt x="15" y="291"/>
                  </a:lnTo>
                  <a:lnTo>
                    <a:pt x="15" y="291"/>
                  </a:lnTo>
                  <a:lnTo>
                    <a:pt x="17" y="289"/>
                  </a:lnTo>
                  <a:lnTo>
                    <a:pt x="13" y="287"/>
                  </a:lnTo>
                  <a:lnTo>
                    <a:pt x="13" y="287"/>
                  </a:lnTo>
                  <a:close/>
                  <a:moveTo>
                    <a:pt x="38" y="270"/>
                  </a:moveTo>
                  <a:lnTo>
                    <a:pt x="36" y="26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64"/>
                  </a:lnTo>
                  <a:lnTo>
                    <a:pt x="40" y="264"/>
                  </a:lnTo>
                  <a:lnTo>
                    <a:pt x="42" y="262"/>
                  </a:lnTo>
                  <a:lnTo>
                    <a:pt x="42" y="264"/>
                  </a:lnTo>
                  <a:lnTo>
                    <a:pt x="42" y="264"/>
                  </a:lnTo>
                  <a:lnTo>
                    <a:pt x="42" y="266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8" y="270"/>
                  </a:lnTo>
                  <a:lnTo>
                    <a:pt x="38" y="270"/>
                  </a:lnTo>
                  <a:close/>
                  <a:moveTo>
                    <a:pt x="48" y="251"/>
                  </a:moveTo>
                  <a:lnTo>
                    <a:pt x="48" y="251"/>
                  </a:lnTo>
                  <a:lnTo>
                    <a:pt x="49" y="252"/>
                  </a:lnTo>
                  <a:lnTo>
                    <a:pt x="48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8" y="251"/>
                  </a:lnTo>
                  <a:lnTo>
                    <a:pt x="48" y="251"/>
                  </a:lnTo>
                  <a:close/>
                  <a:moveTo>
                    <a:pt x="51" y="247"/>
                  </a:moveTo>
                  <a:lnTo>
                    <a:pt x="51" y="247"/>
                  </a:lnTo>
                  <a:lnTo>
                    <a:pt x="49" y="247"/>
                  </a:lnTo>
                  <a:lnTo>
                    <a:pt x="48" y="245"/>
                  </a:lnTo>
                  <a:lnTo>
                    <a:pt x="49" y="245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5" y="241"/>
                  </a:lnTo>
                  <a:lnTo>
                    <a:pt x="53" y="245"/>
                  </a:lnTo>
                  <a:lnTo>
                    <a:pt x="51" y="245"/>
                  </a:lnTo>
                  <a:lnTo>
                    <a:pt x="51" y="247"/>
                  </a:lnTo>
                  <a:lnTo>
                    <a:pt x="51" y="247"/>
                  </a:lnTo>
                  <a:lnTo>
                    <a:pt x="51" y="247"/>
                  </a:lnTo>
                  <a:close/>
                  <a:moveTo>
                    <a:pt x="107" y="54"/>
                  </a:moveTo>
                  <a:lnTo>
                    <a:pt x="107" y="52"/>
                  </a:lnTo>
                  <a:lnTo>
                    <a:pt x="107" y="52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9" y="52"/>
                  </a:lnTo>
                  <a:lnTo>
                    <a:pt x="109" y="54"/>
                  </a:lnTo>
                  <a:lnTo>
                    <a:pt x="107" y="54"/>
                  </a:lnTo>
                  <a:lnTo>
                    <a:pt x="107" y="54"/>
                  </a:lnTo>
                  <a:close/>
                  <a:moveTo>
                    <a:pt x="120" y="63"/>
                  </a:moveTo>
                  <a:lnTo>
                    <a:pt x="118" y="62"/>
                  </a:lnTo>
                  <a:lnTo>
                    <a:pt x="118" y="62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6" y="54"/>
                  </a:lnTo>
                  <a:lnTo>
                    <a:pt x="114" y="52"/>
                  </a:lnTo>
                  <a:lnTo>
                    <a:pt x="112" y="52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46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4" y="42"/>
                  </a:lnTo>
                  <a:lnTo>
                    <a:pt x="116" y="41"/>
                  </a:lnTo>
                  <a:lnTo>
                    <a:pt x="116" y="39"/>
                  </a:lnTo>
                  <a:lnTo>
                    <a:pt x="116" y="39"/>
                  </a:lnTo>
                  <a:lnTo>
                    <a:pt x="114" y="37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22" y="37"/>
                  </a:lnTo>
                  <a:lnTo>
                    <a:pt x="122" y="35"/>
                  </a:lnTo>
                  <a:lnTo>
                    <a:pt x="124" y="35"/>
                  </a:lnTo>
                  <a:lnTo>
                    <a:pt x="124" y="33"/>
                  </a:lnTo>
                  <a:lnTo>
                    <a:pt x="124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0" y="29"/>
                  </a:lnTo>
                  <a:lnTo>
                    <a:pt x="120" y="27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3"/>
                  </a:lnTo>
                  <a:lnTo>
                    <a:pt x="120" y="20"/>
                  </a:lnTo>
                  <a:lnTo>
                    <a:pt x="122" y="18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6" y="6"/>
                  </a:lnTo>
                  <a:lnTo>
                    <a:pt x="128" y="8"/>
                  </a:lnTo>
                  <a:lnTo>
                    <a:pt x="134" y="12"/>
                  </a:lnTo>
                  <a:lnTo>
                    <a:pt x="135" y="14"/>
                  </a:lnTo>
                  <a:lnTo>
                    <a:pt x="137" y="16"/>
                  </a:lnTo>
                  <a:lnTo>
                    <a:pt x="139" y="16"/>
                  </a:lnTo>
                  <a:lnTo>
                    <a:pt x="141" y="18"/>
                  </a:lnTo>
                  <a:lnTo>
                    <a:pt x="143" y="20"/>
                  </a:lnTo>
                  <a:lnTo>
                    <a:pt x="147" y="20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1" y="21"/>
                  </a:lnTo>
                  <a:lnTo>
                    <a:pt x="155" y="21"/>
                  </a:lnTo>
                  <a:lnTo>
                    <a:pt x="156" y="20"/>
                  </a:lnTo>
                  <a:lnTo>
                    <a:pt x="158" y="18"/>
                  </a:lnTo>
                  <a:lnTo>
                    <a:pt x="160" y="16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20"/>
                  </a:lnTo>
                  <a:lnTo>
                    <a:pt x="158" y="23"/>
                  </a:lnTo>
                  <a:lnTo>
                    <a:pt x="160" y="23"/>
                  </a:lnTo>
                  <a:lnTo>
                    <a:pt x="162" y="25"/>
                  </a:lnTo>
                  <a:lnTo>
                    <a:pt x="164" y="27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7"/>
                  </a:lnTo>
                  <a:lnTo>
                    <a:pt x="168" y="27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8" y="29"/>
                  </a:lnTo>
                  <a:lnTo>
                    <a:pt x="168" y="31"/>
                  </a:lnTo>
                  <a:lnTo>
                    <a:pt x="166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7"/>
                  </a:lnTo>
                  <a:lnTo>
                    <a:pt x="156" y="37"/>
                  </a:lnTo>
                  <a:lnTo>
                    <a:pt x="155" y="35"/>
                  </a:lnTo>
                  <a:lnTo>
                    <a:pt x="153" y="37"/>
                  </a:lnTo>
                  <a:lnTo>
                    <a:pt x="151" y="41"/>
                  </a:lnTo>
                  <a:lnTo>
                    <a:pt x="149" y="44"/>
                  </a:lnTo>
                  <a:lnTo>
                    <a:pt x="149" y="46"/>
                  </a:lnTo>
                  <a:lnTo>
                    <a:pt x="149" y="48"/>
                  </a:lnTo>
                  <a:lnTo>
                    <a:pt x="149" y="50"/>
                  </a:lnTo>
                  <a:lnTo>
                    <a:pt x="149" y="52"/>
                  </a:lnTo>
                  <a:lnTo>
                    <a:pt x="147" y="52"/>
                  </a:lnTo>
                  <a:lnTo>
                    <a:pt x="147" y="50"/>
                  </a:lnTo>
                  <a:lnTo>
                    <a:pt x="143" y="50"/>
                  </a:lnTo>
                  <a:lnTo>
                    <a:pt x="139" y="48"/>
                  </a:lnTo>
                  <a:lnTo>
                    <a:pt x="137" y="46"/>
                  </a:lnTo>
                  <a:lnTo>
                    <a:pt x="135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28" y="42"/>
                  </a:lnTo>
                  <a:lnTo>
                    <a:pt x="126" y="44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6"/>
                  </a:lnTo>
                  <a:lnTo>
                    <a:pt x="116" y="48"/>
                  </a:lnTo>
                  <a:lnTo>
                    <a:pt x="118" y="50"/>
                  </a:lnTo>
                  <a:lnTo>
                    <a:pt x="120" y="50"/>
                  </a:lnTo>
                  <a:lnTo>
                    <a:pt x="122" y="50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2" y="56"/>
                  </a:lnTo>
                  <a:lnTo>
                    <a:pt x="130" y="58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4" y="60"/>
                  </a:lnTo>
                  <a:lnTo>
                    <a:pt x="122" y="62"/>
                  </a:lnTo>
                  <a:lnTo>
                    <a:pt x="120" y="63"/>
                  </a:lnTo>
                  <a:lnTo>
                    <a:pt x="120" y="63"/>
                  </a:lnTo>
                  <a:close/>
                  <a:moveTo>
                    <a:pt x="116" y="117"/>
                  </a:moveTo>
                  <a:lnTo>
                    <a:pt x="116" y="115"/>
                  </a:lnTo>
                  <a:lnTo>
                    <a:pt x="118" y="115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3"/>
                  </a:lnTo>
                  <a:lnTo>
                    <a:pt x="116" y="109"/>
                  </a:lnTo>
                  <a:lnTo>
                    <a:pt x="116" y="109"/>
                  </a:lnTo>
                  <a:lnTo>
                    <a:pt x="118" y="111"/>
                  </a:lnTo>
                  <a:lnTo>
                    <a:pt x="116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5"/>
                  </a:lnTo>
                  <a:lnTo>
                    <a:pt x="118" y="117"/>
                  </a:lnTo>
                  <a:lnTo>
                    <a:pt x="116" y="117"/>
                  </a:lnTo>
                  <a:lnTo>
                    <a:pt x="116" y="117"/>
                  </a:lnTo>
                  <a:close/>
                  <a:moveTo>
                    <a:pt x="38" y="184"/>
                  </a:moveTo>
                  <a:lnTo>
                    <a:pt x="38" y="184"/>
                  </a:lnTo>
                  <a:lnTo>
                    <a:pt x="40" y="184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4"/>
                  </a:lnTo>
                  <a:lnTo>
                    <a:pt x="38" y="184"/>
                  </a:lnTo>
                  <a:close/>
                  <a:moveTo>
                    <a:pt x="36" y="184"/>
                  </a:moveTo>
                  <a:lnTo>
                    <a:pt x="38" y="186"/>
                  </a:lnTo>
                  <a:lnTo>
                    <a:pt x="38" y="184"/>
                  </a:lnTo>
                  <a:lnTo>
                    <a:pt x="36" y="184"/>
                  </a:lnTo>
                  <a:lnTo>
                    <a:pt x="36" y="184"/>
                  </a:lnTo>
                  <a:close/>
                  <a:moveTo>
                    <a:pt x="36" y="186"/>
                  </a:moveTo>
                  <a:lnTo>
                    <a:pt x="36" y="186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6" y="186"/>
                  </a:lnTo>
                  <a:close/>
                  <a:moveTo>
                    <a:pt x="34" y="186"/>
                  </a:moveTo>
                  <a:lnTo>
                    <a:pt x="34" y="188"/>
                  </a:lnTo>
                  <a:lnTo>
                    <a:pt x="36" y="186"/>
                  </a:lnTo>
                  <a:lnTo>
                    <a:pt x="34" y="186"/>
                  </a:lnTo>
                  <a:lnTo>
                    <a:pt x="34" y="186"/>
                  </a:lnTo>
                  <a:close/>
                  <a:moveTo>
                    <a:pt x="32" y="191"/>
                  </a:moveTo>
                  <a:lnTo>
                    <a:pt x="32" y="189"/>
                  </a:lnTo>
                  <a:lnTo>
                    <a:pt x="32" y="188"/>
                  </a:lnTo>
                  <a:lnTo>
                    <a:pt x="32" y="188"/>
                  </a:lnTo>
                  <a:lnTo>
                    <a:pt x="34" y="188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4" y="191"/>
                  </a:lnTo>
                  <a:lnTo>
                    <a:pt x="32" y="191"/>
                  </a:lnTo>
                  <a:lnTo>
                    <a:pt x="32" y="191"/>
                  </a:lnTo>
                  <a:close/>
                  <a:moveTo>
                    <a:pt x="49" y="193"/>
                  </a:moveTo>
                  <a:lnTo>
                    <a:pt x="49" y="191"/>
                  </a:lnTo>
                  <a:lnTo>
                    <a:pt x="49" y="191"/>
                  </a:lnTo>
                  <a:lnTo>
                    <a:pt x="49" y="191"/>
                  </a:lnTo>
                  <a:lnTo>
                    <a:pt x="49" y="191"/>
                  </a:lnTo>
                  <a:lnTo>
                    <a:pt x="49" y="193"/>
                  </a:lnTo>
                  <a:lnTo>
                    <a:pt x="49" y="193"/>
                  </a:lnTo>
                  <a:close/>
                  <a:moveTo>
                    <a:pt x="48" y="195"/>
                  </a:moveTo>
                  <a:lnTo>
                    <a:pt x="48" y="195"/>
                  </a:lnTo>
                  <a:lnTo>
                    <a:pt x="49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close/>
                  <a:moveTo>
                    <a:pt x="46" y="189"/>
                  </a:moveTo>
                  <a:lnTo>
                    <a:pt x="46" y="191"/>
                  </a:lnTo>
                  <a:lnTo>
                    <a:pt x="46" y="193"/>
                  </a:lnTo>
                  <a:lnTo>
                    <a:pt x="46" y="195"/>
                  </a:lnTo>
                  <a:lnTo>
                    <a:pt x="48" y="195"/>
                  </a:lnTo>
                  <a:lnTo>
                    <a:pt x="48" y="193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46" y="189"/>
                  </a:lnTo>
                  <a:lnTo>
                    <a:pt x="46" y="189"/>
                  </a:lnTo>
                  <a:close/>
                  <a:moveTo>
                    <a:pt x="93" y="167"/>
                  </a:moveTo>
                  <a:lnTo>
                    <a:pt x="91" y="165"/>
                  </a:lnTo>
                  <a:lnTo>
                    <a:pt x="91" y="163"/>
                  </a:lnTo>
                  <a:lnTo>
                    <a:pt x="91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5"/>
                  </a:lnTo>
                  <a:lnTo>
                    <a:pt x="93" y="167"/>
                  </a:lnTo>
                  <a:lnTo>
                    <a:pt x="93" y="167"/>
                  </a:lnTo>
                  <a:lnTo>
                    <a:pt x="93" y="167"/>
                  </a:lnTo>
                  <a:lnTo>
                    <a:pt x="93" y="167"/>
                  </a:lnTo>
                  <a:close/>
                  <a:moveTo>
                    <a:pt x="86" y="165"/>
                  </a:moveTo>
                  <a:lnTo>
                    <a:pt x="86" y="163"/>
                  </a:lnTo>
                  <a:lnTo>
                    <a:pt x="88" y="165"/>
                  </a:lnTo>
                  <a:lnTo>
                    <a:pt x="88" y="165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86" y="165"/>
                  </a:lnTo>
                  <a:close/>
                  <a:moveTo>
                    <a:pt x="74" y="186"/>
                  </a:moveTo>
                  <a:lnTo>
                    <a:pt x="76" y="186"/>
                  </a:lnTo>
                  <a:lnTo>
                    <a:pt x="76" y="186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8" y="184"/>
                  </a:lnTo>
                  <a:lnTo>
                    <a:pt x="76" y="182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1" y="174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3" y="170"/>
                  </a:lnTo>
                  <a:lnTo>
                    <a:pt x="91" y="170"/>
                  </a:lnTo>
                  <a:lnTo>
                    <a:pt x="90" y="168"/>
                  </a:lnTo>
                  <a:lnTo>
                    <a:pt x="88" y="168"/>
                  </a:lnTo>
                  <a:lnTo>
                    <a:pt x="86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78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4" y="170"/>
                  </a:lnTo>
                  <a:lnTo>
                    <a:pt x="72" y="170"/>
                  </a:lnTo>
                  <a:lnTo>
                    <a:pt x="70" y="172"/>
                  </a:lnTo>
                  <a:lnTo>
                    <a:pt x="70" y="174"/>
                  </a:lnTo>
                  <a:lnTo>
                    <a:pt x="69" y="176"/>
                  </a:lnTo>
                  <a:lnTo>
                    <a:pt x="69" y="178"/>
                  </a:lnTo>
                  <a:lnTo>
                    <a:pt x="70" y="178"/>
                  </a:lnTo>
                  <a:lnTo>
                    <a:pt x="72" y="180"/>
                  </a:lnTo>
                  <a:lnTo>
                    <a:pt x="70" y="180"/>
                  </a:lnTo>
                  <a:lnTo>
                    <a:pt x="70" y="182"/>
                  </a:lnTo>
                  <a:lnTo>
                    <a:pt x="72" y="184"/>
                  </a:lnTo>
                  <a:lnTo>
                    <a:pt x="76" y="184"/>
                  </a:lnTo>
                  <a:lnTo>
                    <a:pt x="74" y="186"/>
                  </a:lnTo>
                  <a:lnTo>
                    <a:pt x="74" y="186"/>
                  </a:lnTo>
                  <a:close/>
                  <a:moveTo>
                    <a:pt x="61" y="218"/>
                  </a:moveTo>
                  <a:lnTo>
                    <a:pt x="59" y="216"/>
                  </a:lnTo>
                  <a:lnTo>
                    <a:pt x="59" y="218"/>
                  </a:lnTo>
                  <a:lnTo>
                    <a:pt x="57" y="218"/>
                  </a:lnTo>
                  <a:lnTo>
                    <a:pt x="59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18"/>
                  </a:lnTo>
                  <a:lnTo>
                    <a:pt x="61" y="218"/>
                  </a:lnTo>
                  <a:close/>
                  <a:moveTo>
                    <a:pt x="63" y="216"/>
                  </a:moveTo>
                  <a:lnTo>
                    <a:pt x="63" y="212"/>
                  </a:lnTo>
                  <a:lnTo>
                    <a:pt x="63" y="212"/>
                  </a:lnTo>
                  <a:lnTo>
                    <a:pt x="63" y="212"/>
                  </a:lnTo>
                  <a:lnTo>
                    <a:pt x="65" y="214"/>
                  </a:lnTo>
                  <a:lnTo>
                    <a:pt x="63" y="216"/>
                  </a:lnTo>
                  <a:lnTo>
                    <a:pt x="63" y="216"/>
                  </a:lnTo>
                  <a:lnTo>
                    <a:pt x="63" y="216"/>
                  </a:lnTo>
                  <a:close/>
                  <a:moveTo>
                    <a:pt x="59" y="210"/>
                  </a:moveTo>
                  <a:lnTo>
                    <a:pt x="61" y="210"/>
                  </a:lnTo>
                  <a:lnTo>
                    <a:pt x="63" y="207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3" y="205"/>
                  </a:lnTo>
                  <a:lnTo>
                    <a:pt x="63" y="205"/>
                  </a:lnTo>
                  <a:lnTo>
                    <a:pt x="65" y="205"/>
                  </a:lnTo>
                  <a:lnTo>
                    <a:pt x="65" y="203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65" y="193"/>
                  </a:lnTo>
                  <a:lnTo>
                    <a:pt x="65" y="189"/>
                  </a:lnTo>
                  <a:lnTo>
                    <a:pt x="65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5" y="182"/>
                  </a:lnTo>
                  <a:lnTo>
                    <a:pt x="65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3" y="180"/>
                  </a:lnTo>
                  <a:lnTo>
                    <a:pt x="63" y="178"/>
                  </a:lnTo>
                  <a:lnTo>
                    <a:pt x="63" y="176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8"/>
                  </a:lnTo>
                  <a:lnTo>
                    <a:pt x="57" y="176"/>
                  </a:lnTo>
                  <a:lnTo>
                    <a:pt x="55" y="174"/>
                  </a:lnTo>
                  <a:lnTo>
                    <a:pt x="55" y="172"/>
                  </a:lnTo>
                  <a:lnTo>
                    <a:pt x="59" y="172"/>
                  </a:lnTo>
                  <a:lnTo>
                    <a:pt x="61" y="170"/>
                  </a:lnTo>
                  <a:lnTo>
                    <a:pt x="65" y="172"/>
                  </a:lnTo>
                  <a:lnTo>
                    <a:pt x="67" y="172"/>
                  </a:lnTo>
                  <a:lnTo>
                    <a:pt x="67" y="172"/>
                  </a:lnTo>
                  <a:lnTo>
                    <a:pt x="67" y="170"/>
                  </a:lnTo>
                  <a:lnTo>
                    <a:pt x="67" y="168"/>
                  </a:lnTo>
                  <a:lnTo>
                    <a:pt x="67" y="167"/>
                  </a:lnTo>
                  <a:lnTo>
                    <a:pt x="67" y="167"/>
                  </a:lnTo>
                  <a:lnTo>
                    <a:pt x="69" y="167"/>
                  </a:lnTo>
                  <a:lnTo>
                    <a:pt x="69" y="167"/>
                  </a:lnTo>
                  <a:lnTo>
                    <a:pt x="70" y="167"/>
                  </a:lnTo>
                  <a:lnTo>
                    <a:pt x="72" y="167"/>
                  </a:lnTo>
                  <a:lnTo>
                    <a:pt x="76" y="167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82" y="165"/>
                  </a:lnTo>
                  <a:lnTo>
                    <a:pt x="84" y="165"/>
                  </a:lnTo>
                  <a:lnTo>
                    <a:pt x="84" y="165"/>
                  </a:lnTo>
                  <a:lnTo>
                    <a:pt x="86" y="163"/>
                  </a:lnTo>
                  <a:lnTo>
                    <a:pt x="86" y="163"/>
                  </a:lnTo>
                  <a:lnTo>
                    <a:pt x="88" y="161"/>
                  </a:lnTo>
                  <a:lnTo>
                    <a:pt x="91" y="159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7"/>
                  </a:lnTo>
                  <a:lnTo>
                    <a:pt x="95" y="168"/>
                  </a:lnTo>
                  <a:lnTo>
                    <a:pt x="97" y="170"/>
                  </a:lnTo>
                  <a:lnTo>
                    <a:pt x="95" y="170"/>
                  </a:lnTo>
                  <a:lnTo>
                    <a:pt x="97" y="172"/>
                  </a:lnTo>
                  <a:lnTo>
                    <a:pt x="99" y="172"/>
                  </a:lnTo>
                  <a:lnTo>
                    <a:pt x="101" y="176"/>
                  </a:lnTo>
                  <a:lnTo>
                    <a:pt x="103" y="176"/>
                  </a:lnTo>
                  <a:lnTo>
                    <a:pt x="105" y="176"/>
                  </a:lnTo>
                  <a:lnTo>
                    <a:pt x="107" y="172"/>
                  </a:lnTo>
                  <a:lnTo>
                    <a:pt x="107" y="170"/>
                  </a:lnTo>
                  <a:lnTo>
                    <a:pt x="109" y="170"/>
                  </a:lnTo>
                  <a:lnTo>
                    <a:pt x="109" y="168"/>
                  </a:lnTo>
                  <a:lnTo>
                    <a:pt x="109" y="168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2" y="165"/>
                  </a:lnTo>
                  <a:lnTo>
                    <a:pt x="114" y="165"/>
                  </a:lnTo>
                  <a:lnTo>
                    <a:pt x="112" y="163"/>
                  </a:lnTo>
                  <a:lnTo>
                    <a:pt x="112" y="161"/>
                  </a:lnTo>
                  <a:lnTo>
                    <a:pt x="109" y="161"/>
                  </a:lnTo>
                  <a:lnTo>
                    <a:pt x="109" y="159"/>
                  </a:lnTo>
                  <a:lnTo>
                    <a:pt x="109" y="157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1" y="157"/>
                  </a:lnTo>
                  <a:lnTo>
                    <a:pt x="111" y="159"/>
                  </a:lnTo>
                  <a:lnTo>
                    <a:pt x="112" y="159"/>
                  </a:lnTo>
                  <a:lnTo>
                    <a:pt x="112" y="159"/>
                  </a:lnTo>
                  <a:lnTo>
                    <a:pt x="114" y="157"/>
                  </a:lnTo>
                  <a:lnTo>
                    <a:pt x="114" y="157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16" y="161"/>
                  </a:lnTo>
                  <a:lnTo>
                    <a:pt x="118" y="161"/>
                  </a:lnTo>
                  <a:lnTo>
                    <a:pt x="120" y="159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57"/>
                  </a:lnTo>
                  <a:lnTo>
                    <a:pt x="128" y="153"/>
                  </a:lnTo>
                  <a:lnTo>
                    <a:pt x="130" y="153"/>
                  </a:lnTo>
                  <a:lnTo>
                    <a:pt x="132" y="153"/>
                  </a:lnTo>
                  <a:lnTo>
                    <a:pt x="132" y="155"/>
                  </a:lnTo>
                  <a:lnTo>
                    <a:pt x="132" y="157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35" y="157"/>
                  </a:lnTo>
                  <a:lnTo>
                    <a:pt x="134" y="153"/>
                  </a:lnTo>
                  <a:lnTo>
                    <a:pt x="135" y="151"/>
                  </a:lnTo>
                  <a:lnTo>
                    <a:pt x="137" y="149"/>
                  </a:lnTo>
                  <a:lnTo>
                    <a:pt x="139" y="149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41" y="144"/>
                  </a:lnTo>
                  <a:lnTo>
                    <a:pt x="143" y="144"/>
                  </a:lnTo>
                  <a:lnTo>
                    <a:pt x="143" y="146"/>
                  </a:lnTo>
                  <a:lnTo>
                    <a:pt x="141" y="147"/>
                  </a:lnTo>
                  <a:lnTo>
                    <a:pt x="141" y="149"/>
                  </a:lnTo>
                  <a:lnTo>
                    <a:pt x="141" y="155"/>
                  </a:lnTo>
                  <a:lnTo>
                    <a:pt x="143" y="155"/>
                  </a:lnTo>
                  <a:lnTo>
                    <a:pt x="145" y="155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9" y="151"/>
                  </a:lnTo>
                  <a:lnTo>
                    <a:pt x="151" y="147"/>
                  </a:lnTo>
                  <a:lnTo>
                    <a:pt x="149" y="146"/>
                  </a:lnTo>
                  <a:lnTo>
                    <a:pt x="153" y="144"/>
                  </a:lnTo>
                  <a:lnTo>
                    <a:pt x="151" y="144"/>
                  </a:lnTo>
                  <a:lnTo>
                    <a:pt x="151" y="142"/>
                  </a:lnTo>
                  <a:lnTo>
                    <a:pt x="149" y="140"/>
                  </a:lnTo>
                  <a:lnTo>
                    <a:pt x="147" y="136"/>
                  </a:lnTo>
                  <a:lnTo>
                    <a:pt x="147" y="132"/>
                  </a:lnTo>
                  <a:lnTo>
                    <a:pt x="147" y="126"/>
                  </a:lnTo>
                  <a:lnTo>
                    <a:pt x="147" y="123"/>
                  </a:lnTo>
                  <a:lnTo>
                    <a:pt x="145" y="117"/>
                  </a:lnTo>
                  <a:lnTo>
                    <a:pt x="143" y="113"/>
                  </a:lnTo>
                  <a:lnTo>
                    <a:pt x="143" y="111"/>
                  </a:lnTo>
                  <a:lnTo>
                    <a:pt x="143" y="107"/>
                  </a:lnTo>
                  <a:lnTo>
                    <a:pt x="147" y="105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49" y="102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47" y="98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9" y="94"/>
                  </a:lnTo>
                  <a:lnTo>
                    <a:pt x="149" y="94"/>
                  </a:lnTo>
                  <a:lnTo>
                    <a:pt x="147" y="90"/>
                  </a:lnTo>
                  <a:lnTo>
                    <a:pt x="149" y="90"/>
                  </a:lnTo>
                  <a:lnTo>
                    <a:pt x="147" y="88"/>
                  </a:lnTo>
                  <a:lnTo>
                    <a:pt x="147" y="84"/>
                  </a:lnTo>
                  <a:lnTo>
                    <a:pt x="145" y="83"/>
                  </a:lnTo>
                  <a:lnTo>
                    <a:pt x="143" y="83"/>
                  </a:lnTo>
                  <a:lnTo>
                    <a:pt x="143" y="81"/>
                  </a:lnTo>
                  <a:lnTo>
                    <a:pt x="143" y="77"/>
                  </a:lnTo>
                  <a:lnTo>
                    <a:pt x="141" y="75"/>
                  </a:lnTo>
                  <a:lnTo>
                    <a:pt x="135" y="71"/>
                  </a:lnTo>
                  <a:lnTo>
                    <a:pt x="135" y="69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4" y="62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32" y="62"/>
                  </a:lnTo>
                  <a:lnTo>
                    <a:pt x="130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3"/>
                  </a:lnTo>
                  <a:lnTo>
                    <a:pt x="128" y="65"/>
                  </a:lnTo>
                  <a:lnTo>
                    <a:pt x="128" y="67"/>
                  </a:lnTo>
                  <a:lnTo>
                    <a:pt x="130" y="65"/>
                  </a:lnTo>
                  <a:lnTo>
                    <a:pt x="132" y="63"/>
                  </a:lnTo>
                  <a:lnTo>
                    <a:pt x="134" y="67"/>
                  </a:lnTo>
                  <a:lnTo>
                    <a:pt x="132" y="69"/>
                  </a:lnTo>
                  <a:lnTo>
                    <a:pt x="130" y="69"/>
                  </a:lnTo>
                  <a:lnTo>
                    <a:pt x="130" y="69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26" y="69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4" y="67"/>
                  </a:lnTo>
                  <a:lnTo>
                    <a:pt x="124" y="65"/>
                  </a:lnTo>
                  <a:lnTo>
                    <a:pt x="122" y="67"/>
                  </a:lnTo>
                  <a:lnTo>
                    <a:pt x="124" y="71"/>
                  </a:lnTo>
                  <a:lnTo>
                    <a:pt x="124" y="73"/>
                  </a:lnTo>
                  <a:lnTo>
                    <a:pt x="122" y="73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24" y="79"/>
                  </a:lnTo>
                  <a:lnTo>
                    <a:pt x="124" y="81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20" y="83"/>
                  </a:lnTo>
                  <a:lnTo>
                    <a:pt x="120" y="84"/>
                  </a:lnTo>
                  <a:lnTo>
                    <a:pt x="122" y="86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6" y="88"/>
                  </a:lnTo>
                  <a:lnTo>
                    <a:pt x="128" y="92"/>
                  </a:lnTo>
                  <a:lnTo>
                    <a:pt x="128" y="96"/>
                  </a:lnTo>
                  <a:lnTo>
                    <a:pt x="128" y="100"/>
                  </a:lnTo>
                  <a:lnTo>
                    <a:pt x="126" y="107"/>
                  </a:lnTo>
                  <a:lnTo>
                    <a:pt x="126" y="109"/>
                  </a:lnTo>
                  <a:lnTo>
                    <a:pt x="126" y="113"/>
                  </a:lnTo>
                  <a:lnTo>
                    <a:pt x="122" y="113"/>
                  </a:lnTo>
                  <a:lnTo>
                    <a:pt x="122" y="117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20" y="125"/>
                  </a:lnTo>
                  <a:lnTo>
                    <a:pt x="116" y="126"/>
                  </a:lnTo>
                  <a:lnTo>
                    <a:pt x="112" y="128"/>
                  </a:lnTo>
                  <a:lnTo>
                    <a:pt x="111" y="128"/>
                  </a:lnTo>
                  <a:lnTo>
                    <a:pt x="109" y="130"/>
                  </a:lnTo>
                  <a:lnTo>
                    <a:pt x="107" y="130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5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5" y="121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3" y="132"/>
                  </a:lnTo>
                  <a:lnTo>
                    <a:pt x="101" y="134"/>
                  </a:lnTo>
                  <a:lnTo>
                    <a:pt x="99" y="136"/>
                  </a:lnTo>
                  <a:lnTo>
                    <a:pt x="99" y="138"/>
                  </a:lnTo>
                  <a:lnTo>
                    <a:pt x="99" y="140"/>
                  </a:lnTo>
                  <a:lnTo>
                    <a:pt x="97" y="142"/>
                  </a:lnTo>
                  <a:lnTo>
                    <a:pt x="99" y="144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9" y="147"/>
                  </a:lnTo>
                  <a:lnTo>
                    <a:pt x="97" y="147"/>
                  </a:lnTo>
                  <a:lnTo>
                    <a:pt x="97" y="147"/>
                  </a:lnTo>
                  <a:lnTo>
                    <a:pt x="97" y="149"/>
                  </a:lnTo>
                  <a:lnTo>
                    <a:pt x="95" y="147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1" y="147"/>
                  </a:lnTo>
                  <a:lnTo>
                    <a:pt x="91" y="146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88" y="147"/>
                  </a:lnTo>
                  <a:lnTo>
                    <a:pt x="84" y="147"/>
                  </a:lnTo>
                  <a:lnTo>
                    <a:pt x="82" y="149"/>
                  </a:lnTo>
                  <a:lnTo>
                    <a:pt x="78" y="149"/>
                  </a:lnTo>
                  <a:lnTo>
                    <a:pt x="76" y="149"/>
                  </a:lnTo>
                  <a:lnTo>
                    <a:pt x="74" y="151"/>
                  </a:lnTo>
                  <a:lnTo>
                    <a:pt x="72" y="149"/>
                  </a:lnTo>
                  <a:lnTo>
                    <a:pt x="70" y="151"/>
                  </a:lnTo>
                  <a:lnTo>
                    <a:pt x="67" y="153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57"/>
                  </a:lnTo>
                  <a:lnTo>
                    <a:pt x="61" y="161"/>
                  </a:lnTo>
                  <a:lnTo>
                    <a:pt x="59" y="161"/>
                  </a:lnTo>
                  <a:lnTo>
                    <a:pt x="57" y="163"/>
                  </a:lnTo>
                  <a:lnTo>
                    <a:pt x="57" y="165"/>
                  </a:lnTo>
                  <a:lnTo>
                    <a:pt x="55" y="167"/>
                  </a:lnTo>
                  <a:lnTo>
                    <a:pt x="53" y="167"/>
                  </a:lnTo>
                  <a:lnTo>
                    <a:pt x="51" y="168"/>
                  </a:lnTo>
                  <a:lnTo>
                    <a:pt x="51" y="170"/>
                  </a:lnTo>
                  <a:lnTo>
                    <a:pt x="53" y="172"/>
                  </a:lnTo>
                  <a:lnTo>
                    <a:pt x="53" y="172"/>
                  </a:lnTo>
                  <a:lnTo>
                    <a:pt x="53" y="174"/>
                  </a:lnTo>
                  <a:lnTo>
                    <a:pt x="51" y="174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8"/>
                  </a:lnTo>
                  <a:lnTo>
                    <a:pt x="46" y="180"/>
                  </a:lnTo>
                  <a:lnTo>
                    <a:pt x="44" y="180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4" y="184"/>
                  </a:lnTo>
                  <a:lnTo>
                    <a:pt x="44" y="186"/>
                  </a:lnTo>
                  <a:lnTo>
                    <a:pt x="44" y="188"/>
                  </a:lnTo>
                  <a:lnTo>
                    <a:pt x="44" y="186"/>
                  </a:lnTo>
                  <a:lnTo>
                    <a:pt x="42" y="184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44" y="189"/>
                  </a:lnTo>
                  <a:lnTo>
                    <a:pt x="44" y="189"/>
                  </a:lnTo>
                  <a:lnTo>
                    <a:pt x="44" y="189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48" y="188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49" y="189"/>
                  </a:lnTo>
                  <a:lnTo>
                    <a:pt x="49" y="188"/>
                  </a:lnTo>
                  <a:lnTo>
                    <a:pt x="48" y="186"/>
                  </a:lnTo>
                  <a:lnTo>
                    <a:pt x="46" y="188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6" y="184"/>
                  </a:lnTo>
                  <a:lnTo>
                    <a:pt x="48" y="182"/>
                  </a:lnTo>
                  <a:lnTo>
                    <a:pt x="49" y="184"/>
                  </a:lnTo>
                  <a:lnTo>
                    <a:pt x="51" y="186"/>
                  </a:lnTo>
                  <a:lnTo>
                    <a:pt x="51" y="188"/>
                  </a:lnTo>
                  <a:lnTo>
                    <a:pt x="51" y="189"/>
                  </a:lnTo>
                  <a:lnTo>
                    <a:pt x="51" y="193"/>
                  </a:lnTo>
                  <a:lnTo>
                    <a:pt x="49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51" y="199"/>
                  </a:lnTo>
                  <a:lnTo>
                    <a:pt x="51" y="203"/>
                  </a:lnTo>
                  <a:lnTo>
                    <a:pt x="53" y="205"/>
                  </a:lnTo>
                  <a:lnTo>
                    <a:pt x="53" y="207"/>
                  </a:lnTo>
                  <a:lnTo>
                    <a:pt x="51" y="207"/>
                  </a:lnTo>
                  <a:lnTo>
                    <a:pt x="53" y="209"/>
                  </a:lnTo>
                  <a:lnTo>
                    <a:pt x="55" y="209"/>
                  </a:lnTo>
                  <a:lnTo>
                    <a:pt x="57" y="209"/>
                  </a:lnTo>
                  <a:lnTo>
                    <a:pt x="57" y="209"/>
                  </a:lnTo>
                  <a:lnTo>
                    <a:pt x="57" y="209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7" y="201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57" y="205"/>
                  </a:lnTo>
                  <a:lnTo>
                    <a:pt x="59" y="205"/>
                  </a:lnTo>
                  <a:lnTo>
                    <a:pt x="59" y="209"/>
                  </a:lnTo>
                  <a:lnTo>
                    <a:pt x="59" y="210"/>
                  </a:lnTo>
                  <a:lnTo>
                    <a:pt x="59" y="210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7" name="Freeform 13"/>
            <p:cNvSpPr>
              <a:spLocks noEditPoints="1"/>
            </p:cNvSpPr>
            <p:nvPr/>
          </p:nvSpPr>
          <p:spPr bwMode="auto">
            <a:xfrm>
              <a:off x="6425101" y="2314070"/>
              <a:ext cx="73359" cy="104169"/>
            </a:xfrm>
            <a:custGeom>
              <a:avLst/>
              <a:gdLst>
                <a:gd name="T0" fmla="*/ 31 w 50"/>
                <a:gd name="T1" fmla="*/ 50 h 71"/>
                <a:gd name="T2" fmla="*/ 31 w 50"/>
                <a:gd name="T3" fmla="*/ 52 h 71"/>
                <a:gd name="T4" fmla="*/ 31 w 50"/>
                <a:gd name="T5" fmla="*/ 50 h 71"/>
                <a:gd name="T6" fmla="*/ 14 w 50"/>
                <a:gd name="T7" fmla="*/ 55 h 71"/>
                <a:gd name="T8" fmla="*/ 16 w 50"/>
                <a:gd name="T9" fmla="*/ 55 h 71"/>
                <a:gd name="T10" fmla="*/ 18 w 50"/>
                <a:gd name="T11" fmla="*/ 55 h 71"/>
                <a:gd name="T12" fmla="*/ 16 w 50"/>
                <a:gd name="T13" fmla="*/ 57 h 71"/>
                <a:gd name="T14" fmla="*/ 16 w 50"/>
                <a:gd name="T15" fmla="*/ 57 h 71"/>
                <a:gd name="T16" fmla="*/ 39 w 50"/>
                <a:gd name="T17" fmla="*/ 48 h 71"/>
                <a:gd name="T18" fmla="*/ 39 w 50"/>
                <a:gd name="T19" fmla="*/ 50 h 71"/>
                <a:gd name="T20" fmla="*/ 41 w 50"/>
                <a:gd name="T21" fmla="*/ 50 h 71"/>
                <a:gd name="T22" fmla="*/ 41 w 50"/>
                <a:gd name="T23" fmla="*/ 46 h 71"/>
                <a:gd name="T24" fmla="*/ 46 w 50"/>
                <a:gd name="T25" fmla="*/ 59 h 71"/>
                <a:gd name="T26" fmla="*/ 48 w 50"/>
                <a:gd name="T27" fmla="*/ 57 h 71"/>
                <a:gd name="T28" fmla="*/ 48 w 50"/>
                <a:gd name="T29" fmla="*/ 59 h 71"/>
                <a:gd name="T30" fmla="*/ 46 w 50"/>
                <a:gd name="T31" fmla="*/ 59 h 71"/>
                <a:gd name="T32" fmla="*/ 48 w 50"/>
                <a:gd name="T33" fmla="*/ 55 h 71"/>
                <a:gd name="T34" fmla="*/ 48 w 50"/>
                <a:gd name="T35" fmla="*/ 55 h 71"/>
                <a:gd name="T36" fmla="*/ 48 w 50"/>
                <a:gd name="T37" fmla="*/ 52 h 71"/>
                <a:gd name="T38" fmla="*/ 50 w 50"/>
                <a:gd name="T39" fmla="*/ 52 h 71"/>
                <a:gd name="T40" fmla="*/ 48 w 50"/>
                <a:gd name="T41" fmla="*/ 55 h 71"/>
                <a:gd name="T42" fmla="*/ 18 w 50"/>
                <a:gd name="T43" fmla="*/ 71 h 71"/>
                <a:gd name="T44" fmla="*/ 20 w 50"/>
                <a:gd name="T45" fmla="*/ 67 h 71"/>
                <a:gd name="T46" fmla="*/ 25 w 50"/>
                <a:gd name="T47" fmla="*/ 67 h 71"/>
                <a:gd name="T48" fmla="*/ 23 w 50"/>
                <a:gd name="T49" fmla="*/ 69 h 71"/>
                <a:gd name="T50" fmla="*/ 18 w 50"/>
                <a:gd name="T51" fmla="*/ 71 h 71"/>
                <a:gd name="T52" fmla="*/ 0 w 50"/>
                <a:gd name="T53" fmla="*/ 12 h 71"/>
                <a:gd name="T54" fmla="*/ 2 w 50"/>
                <a:gd name="T55" fmla="*/ 12 h 71"/>
                <a:gd name="T56" fmla="*/ 4 w 50"/>
                <a:gd name="T57" fmla="*/ 12 h 71"/>
                <a:gd name="T58" fmla="*/ 12 w 50"/>
                <a:gd name="T59" fmla="*/ 19 h 71"/>
                <a:gd name="T60" fmla="*/ 12 w 50"/>
                <a:gd name="T61" fmla="*/ 19 h 71"/>
                <a:gd name="T62" fmla="*/ 16 w 50"/>
                <a:gd name="T63" fmla="*/ 23 h 71"/>
                <a:gd name="T64" fmla="*/ 10 w 50"/>
                <a:gd name="T65" fmla="*/ 21 h 71"/>
                <a:gd name="T66" fmla="*/ 8 w 50"/>
                <a:gd name="T67" fmla="*/ 23 h 71"/>
                <a:gd name="T68" fmla="*/ 10 w 50"/>
                <a:gd name="T69" fmla="*/ 27 h 71"/>
                <a:gd name="T70" fmla="*/ 14 w 50"/>
                <a:gd name="T71" fmla="*/ 29 h 71"/>
                <a:gd name="T72" fmla="*/ 14 w 50"/>
                <a:gd name="T73" fmla="*/ 34 h 71"/>
                <a:gd name="T74" fmla="*/ 18 w 50"/>
                <a:gd name="T75" fmla="*/ 36 h 71"/>
                <a:gd name="T76" fmla="*/ 14 w 50"/>
                <a:gd name="T77" fmla="*/ 40 h 71"/>
                <a:gd name="T78" fmla="*/ 16 w 50"/>
                <a:gd name="T79" fmla="*/ 42 h 71"/>
                <a:gd name="T80" fmla="*/ 14 w 50"/>
                <a:gd name="T81" fmla="*/ 46 h 71"/>
                <a:gd name="T82" fmla="*/ 14 w 50"/>
                <a:gd name="T83" fmla="*/ 48 h 71"/>
                <a:gd name="T84" fmla="*/ 18 w 50"/>
                <a:gd name="T85" fmla="*/ 52 h 71"/>
                <a:gd name="T86" fmla="*/ 20 w 50"/>
                <a:gd name="T87" fmla="*/ 55 h 71"/>
                <a:gd name="T88" fmla="*/ 20 w 50"/>
                <a:gd name="T89" fmla="*/ 55 h 71"/>
                <a:gd name="T90" fmla="*/ 21 w 50"/>
                <a:gd name="T91" fmla="*/ 54 h 71"/>
                <a:gd name="T92" fmla="*/ 27 w 50"/>
                <a:gd name="T93" fmla="*/ 48 h 71"/>
                <a:gd name="T94" fmla="*/ 31 w 50"/>
                <a:gd name="T95" fmla="*/ 50 h 71"/>
                <a:gd name="T96" fmla="*/ 33 w 50"/>
                <a:gd name="T97" fmla="*/ 48 h 71"/>
                <a:gd name="T98" fmla="*/ 35 w 50"/>
                <a:gd name="T99" fmla="*/ 48 h 71"/>
                <a:gd name="T100" fmla="*/ 37 w 50"/>
                <a:gd name="T101" fmla="*/ 48 h 71"/>
                <a:gd name="T102" fmla="*/ 39 w 50"/>
                <a:gd name="T103" fmla="*/ 46 h 71"/>
                <a:gd name="T104" fmla="*/ 44 w 50"/>
                <a:gd name="T105" fmla="*/ 42 h 71"/>
                <a:gd name="T106" fmla="*/ 46 w 50"/>
                <a:gd name="T107" fmla="*/ 40 h 71"/>
                <a:gd name="T108" fmla="*/ 44 w 50"/>
                <a:gd name="T109" fmla="*/ 33 h 71"/>
                <a:gd name="T110" fmla="*/ 44 w 50"/>
                <a:gd name="T111" fmla="*/ 31 h 71"/>
                <a:gd name="T112" fmla="*/ 41 w 50"/>
                <a:gd name="T113" fmla="*/ 23 h 71"/>
                <a:gd name="T114" fmla="*/ 35 w 50"/>
                <a:gd name="T115" fmla="*/ 12 h 71"/>
                <a:gd name="T116" fmla="*/ 23 w 50"/>
                <a:gd name="T117" fmla="*/ 0 h 71"/>
                <a:gd name="T118" fmla="*/ 12 w 50"/>
                <a:gd name="T119" fmla="*/ 2 h 71"/>
                <a:gd name="T120" fmla="*/ 4 w 50"/>
                <a:gd name="T121" fmla="*/ 6 h 71"/>
                <a:gd name="T122" fmla="*/ 0 w 50"/>
                <a:gd name="T12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71">
                  <a:moveTo>
                    <a:pt x="31" y="50"/>
                  </a:moveTo>
                  <a:lnTo>
                    <a:pt x="31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50"/>
                  </a:lnTo>
                  <a:close/>
                  <a:moveTo>
                    <a:pt x="16" y="57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close/>
                  <a:moveTo>
                    <a:pt x="41" y="46"/>
                  </a:moveTo>
                  <a:lnTo>
                    <a:pt x="39" y="48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48"/>
                  </a:lnTo>
                  <a:lnTo>
                    <a:pt x="41" y="46"/>
                  </a:lnTo>
                  <a:lnTo>
                    <a:pt x="41" y="46"/>
                  </a:lnTo>
                  <a:close/>
                  <a:moveTo>
                    <a:pt x="46" y="59"/>
                  </a:moveTo>
                  <a:lnTo>
                    <a:pt x="46" y="59"/>
                  </a:lnTo>
                  <a:lnTo>
                    <a:pt x="48" y="57"/>
                  </a:lnTo>
                  <a:lnTo>
                    <a:pt x="50" y="57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9"/>
                  </a:lnTo>
                  <a:close/>
                  <a:moveTo>
                    <a:pt x="48" y="55"/>
                  </a:moveTo>
                  <a:lnTo>
                    <a:pt x="48" y="55"/>
                  </a:lnTo>
                  <a:lnTo>
                    <a:pt x="48" y="55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0" y="54"/>
                  </a:lnTo>
                  <a:lnTo>
                    <a:pt x="48" y="55"/>
                  </a:lnTo>
                  <a:lnTo>
                    <a:pt x="48" y="55"/>
                  </a:lnTo>
                  <a:close/>
                  <a:moveTo>
                    <a:pt x="18" y="71"/>
                  </a:moveTo>
                  <a:lnTo>
                    <a:pt x="18" y="69"/>
                  </a:lnTo>
                  <a:lnTo>
                    <a:pt x="20" y="67"/>
                  </a:lnTo>
                  <a:lnTo>
                    <a:pt x="23" y="65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3" y="69"/>
                  </a:lnTo>
                  <a:lnTo>
                    <a:pt x="20" y="71"/>
                  </a:ln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8" y="15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3" y="52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4" y="31"/>
                  </a:lnTo>
                  <a:lnTo>
                    <a:pt x="42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35" y="12"/>
                  </a:lnTo>
                  <a:lnTo>
                    <a:pt x="27" y="6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8" name="Freeform 14"/>
            <p:cNvSpPr>
              <a:spLocks/>
            </p:cNvSpPr>
            <p:nvPr/>
          </p:nvSpPr>
          <p:spPr bwMode="auto">
            <a:xfrm>
              <a:off x="6394290" y="2218703"/>
              <a:ext cx="76293" cy="114440"/>
            </a:xfrm>
            <a:custGeom>
              <a:avLst/>
              <a:gdLst>
                <a:gd name="T0" fmla="*/ 0 w 52"/>
                <a:gd name="T1" fmla="*/ 44 h 78"/>
                <a:gd name="T2" fmla="*/ 4 w 52"/>
                <a:gd name="T3" fmla="*/ 40 h 78"/>
                <a:gd name="T4" fmla="*/ 6 w 52"/>
                <a:gd name="T5" fmla="*/ 36 h 78"/>
                <a:gd name="T6" fmla="*/ 10 w 52"/>
                <a:gd name="T7" fmla="*/ 33 h 78"/>
                <a:gd name="T8" fmla="*/ 14 w 52"/>
                <a:gd name="T9" fmla="*/ 25 h 78"/>
                <a:gd name="T10" fmla="*/ 14 w 52"/>
                <a:gd name="T11" fmla="*/ 21 h 78"/>
                <a:gd name="T12" fmla="*/ 18 w 52"/>
                <a:gd name="T13" fmla="*/ 21 h 78"/>
                <a:gd name="T14" fmla="*/ 21 w 52"/>
                <a:gd name="T15" fmla="*/ 25 h 78"/>
                <a:gd name="T16" fmla="*/ 25 w 52"/>
                <a:gd name="T17" fmla="*/ 25 h 78"/>
                <a:gd name="T18" fmla="*/ 31 w 52"/>
                <a:gd name="T19" fmla="*/ 25 h 78"/>
                <a:gd name="T20" fmla="*/ 33 w 52"/>
                <a:gd name="T21" fmla="*/ 19 h 78"/>
                <a:gd name="T22" fmla="*/ 29 w 52"/>
                <a:gd name="T23" fmla="*/ 17 h 78"/>
                <a:gd name="T24" fmla="*/ 33 w 52"/>
                <a:gd name="T25" fmla="*/ 15 h 78"/>
                <a:gd name="T26" fmla="*/ 37 w 52"/>
                <a:gd name="T27" fmla="*/ 10 h 78"/>
                <a:gd name="T28" fmla="*/ 41 w 52"/>
                <a:gd name="T29" fmla="*/ 8 h 78"/>
                <a:gd name="T30" fmla="*/ 41 w 52"/>
                <a:gd name="T31" fmla="*/ 4 h 78"/>
                <a:gd name="T32" fmla="*/ 41 w 52"/>
                <a:gd name="T33" fmla="*/ 0 h 78"/>
                <a:gd name="T34" fmla="*/ 44 w 52"/>
                <a:gd name="T35" fmla="*/ 2 h 78"/>
                <a:gd name="T36" fmla="*/ 44 w 52"/>
                <a:gd name="T37" fmla="*/ 4 h 78"/>
                <a:gd name="T38" fmla="*/ 52 w 52"/>
                <a:gd name="T39" fmla="*/ 8 h 78"/>
                <a:gd name="T40" fmla="*/ 46 w 52"/>
                <a:gd name="T41" fmla="*/ 12 h 78"/>
                <a:gd name="T42" fmla="*/ 46 w 52"/>
                <a:gd name="T43" fmla="*/ 14 h 78"/>
                <a:gd name="T44" fmla="*/ 44 w 52"/>
                <a:gd name="T45" fmla="*/ 21 h 78"/>
                <a:gd name="T46" fmla="*/ 46 w 52"/>
                <a:gd name="T47" fmla="*/ 27 h 78"/>
                <a:gd name="T48" fmla="*/ 48 w 52"/>
                <a:gd name="T49" fmla="*/ 31 h 78"/>
                <a:gd name="T50" fmla="*/ 46 w 52"/>
                <a:gd name="T51" fmla="*/ 35 h 78"/>
                <a:gd name="T52" fmla="*/ 41 w 52"/>
                <a:gd name="T53" fmla="*/ 40 h 78"/>
                <a:gd name="T54" fmla="*/ 39 w 52"/>
                <a:gd name="T55" fmla="*/ 42 h 78"/>
                <a:gd name="T56" fmla="*/ 35 w 52"/>
                <a:gd name="T57" fmla="*/ 44 h 78"/>
                <a:gd name="T58" fmla="*/ 31 w 52"/>
                <a:gd name="T59" fmla="*/ 48 h 78"/>
                <a:gd name="T60" fmla="*/ 31 w 52"/>
                <a:gd name="T61" fmla="*/ 52 h 78"/>
                <a:gd name="T62" fmla="*/ 31 w 52"/>
                <a:gd name="T63" fmla="*/ 56 h 78"/>
                <a:gd name="T64" fmla="*/ 37 w 52"/>
                <a:gd name="T65" fmla="*/ 57 h 78"/>
                <a:gd name="T66" fmla="*/ 44 w 52"/>
                <a:gd name="T67" fmla="*/ 65 h 78"/>
                <a:gd name="T68" fmla="*/ 33 w 52"/>
                <a:gd name="T69" fmla="*/ 67 h 78"/>
                <a:gd name="T70" fmla="*/ 25 w 52"/>
                <a:gd name="T71" fmla="*/ 71 h 78"/>
                <a:gd name="T72" fmla="*/ 21 w 52"/>
                <a:gd name="T73" fmla="*/ 77 h 78"/>
                <a:gd name="T74" fmla="*/ 18 w 52"/>
                <a:gd name="T75" fmla="*/ 75 h 78"/>
                <a:gd name="T76" fmla="*/ 18 w 52"/>
                <a:gd name="T77" fmla="*/ 78 h 78"/>
                <a:gd name="T78" fmla="*/ 14 w 52"/>
                <a:gd name="T79" fmla="*/ 78 h 78"/>
                <a:gd name="T80" fmla="*/ 14 w 52"/>
                <a:gd name="T81" fmla="*/ 75 h 78"/>
                <a:gd name="T82" fmla="*/ 10 w 52"/>
                <a:gd name="T83" fmla="*/ 75 h 78"/>
                <a:gd name="T84" fmla="*/ 10 w 52"/>
                <a:gd name="T85" fmla="*/ 73 h 78"/>
                <a:gd name="T86" fmla="*/ 12 w 52"/>
                <a:gd name="T87" fmla="*/ 67 h 78"/>
                <a:gd name="T88" fmla="*/ 16 w 52"/>
                <a:gd name="T89" fmla="*/ 65 h 78"/>
                <a:gd name="T90" fmla="*/ 10 w 52"/>
                <a:gd name="T91" fmla="*/ 65 h 78"/>
                <a:gd name="T92" fmla="*/ 10 w 52"/>
                <a:gd name="T93" fmla="*/ 59 h 78"/>
                <a:gd name="T94" fmla="*/ 10 w 52"/>
                <a:gd name="T95" fmla="*/ 54 h 78"/>
                <a:gd name="T96" fmla="*/ 12 w 52"/>
                <a:gd name="T97" fmla="*/ 52 h 78"/>
                <a:gd name="T98" fmla="*/ 10 w 52"/>
                <a:gd name="T99" fmla="*/ 54 h 78"/>
                <a:gd name="T100" fmla="*/ 6 w 52"/>
                <a:gd name="T101" fmla="*/ 52 h 78"/>
                <a:gd name="T102" fmla="*/ 2 w 52"/>
                <a:gd name="T103" fmla="*/ 52 h 78"/>
                <a:gd name="T104" fmla="*/ 0 w 52"/>
                <a:gd name="T105" fmla="*/ 50 h 78"/>
                <a:gd name="T106" fmla="*/ 0 w 52"/>
                <a:gd name="T107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78">
                  <a:moveTo>
                    <a:pt x="0" y="50"/>
                  </a:moveTo>
                  <a:lnTo>
                    <a:pt x="0" y="44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6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18" y="21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4" y="33"/>
                  </a:lnTo>
                  <a:lnTo>
                    <a:pt x="46" y="35"/>
                  </a:lnTo>
                  <a:lnTo>
                    <a:pt x="41" y="38"/>
                  </a:lnTo>
                  <a:lnTo>
                    <a:pt x="41" y="40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1" y="56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9" y="71"/>
                  </a:lnTo>
                  <a:lnTo>
                    <a:pt x="25" y="71"/>
                  </a:lnTo>
                  <a:lnTo>
                    <a:pt x="23" y="75"/>
                  </a:lnTo>
                  <a:lnTo>
                    <a:pt x="21" y="77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20" y="77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10" y="69"/>
                  </a:lnTo>
                  <a:lnTo>
                    <a:pt x="12" y="67"/>
                  </a:lnTo>
                  <a:lnTo>
                    <a:pt x="14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59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9" name="Freeform 15"/>
            <p:cNvSpPr>
              <a:spLocks/>
            </p:cNvSpPr>
            <p:nvPr/>
          </p:nvSpPr>
          <p:spPr bwMode="auto">
            <a:xfrm>
              <a:off x="5786879" y="2067585"/>
              <a:ext cx="487103" cy="206871"/>
            </a:xfrm>
            <a:custGeom>
              <a:avLst/>
              <a:gdLst>
                <a:gd name="T0" fmla="*/ 11 w 332"/>
                <a:gd name="T1" fmla="*/ 44 h 141"/>
                <a:gd name="T2" fmla="*/ 21 w 332"/>
                <a:gd name="T3" fmla="*/ 34 h 141"/>
                <a:gd name="T4" fmla="*/ 23 w 332"/>
                <a:gd name="T5" fmla="*/ 29 h 141"/>
                <a:gd name="T6" fmla="*/ 38 w 332"/>
                <a:gd name="T7" fmla="*/ 25 h 141"/>
                <a:gd name="T8" fmla="*/ 46 w 332"/>
                <a:gd name="T9" fmla="*/ 27 h 141"/>
                <a:gd name="T10" fmla="*/ 57 w 332"/>
                <a:gd name="T11" fmla="*/ 25 h 141"/>
                <a:gd name="T12" fmla="*/ 71 w 332"/>
                <a:gd name="T13" fmla="*/ 36 h 141"/>
                <a:gd name="T14" fmla="*/ 82 w 332"/>
                <a:gd name="T15" fmla="*/ 34 h 141"/>
                <a:gd name="T16" fmla="*/ 93 w 332"/>
                <a:gd name="T17" fmla="*/ 34 h 141"/>
                <a:gd name="T18" fmla="*/ 97 w 332"/>
                <a:gd name="T19" fmla="*/ 23 h 141"/>
                <a:gd name="T20" fmla="*/ 90 w 332"/>
                <a:gd name="T21" fmla="*/ 12 h 141"/>
                <a:gd name="T22" fmla="*/ 97 w 332"/>
                <a:gd name="T23" fmla="*/ 4 h 141"/>
                <a:gd name="T24" fmla="*/ 103 w 332"/>
                <a:gd name="T25" fmla="*/ 2 h 141"/>
                <a:gd name="T26" fmla="*/ 118 w 332"/>
                <a:gd name="T27" fmla="*/ 6 h 141"/>
                <a:gd name="T28" fmla="*/ 132 w 332"/>
                <a:gd name="T29" fmla="*/ 8 h 141"/>
                <a:gd name="T30" fmla="*/ 136 w 332"/>
                <a:gd name="T31" fmla="*/ 17 h 141"/>
                <a:gd name="T32" fmla="*/ 143 w 332"/>
                <a:gd name="T33" fmla="*/ 23 h 141"/>
                <a:gd name="T34" fmla="*/ 155 w 332"/>
                <a:gd name="T35" fmla="*/ 23 h 141"/>
                <a:gd name="T36" fmla="*/ 170 w 332"/>
                <a:gd name="T37" fmla="*/ 19 h 141"/>
                <a:gd name="T38" fmla="*/ 187 w 332"/>
                <a:gd name="T39" fmla="*/ 23 h 141"/>
                <a:gd name="T40" fmla="*/ 200 w 332"/>
                <a:gd name="T41" fmla="*/ 29 h 141"/>
                <a:gd name="T42" fmla="*/ 216 w 332"/>
                <a:gd name="T43" fmla="*/ 33 h 141"/>
                <a:gd name="T44" fmla="*/ 231 w 332"/>
                <a:gd name="T45" fmla="*/ 33 h 141"/>
                <a:gd name="T46" fmla="*/ 248 w 332"/>
                <a:gd name="T47" fmla="*/ 25 h 141"/>
                <a:gd name="T48" fmla="*/ 256 w 332"/>
                <a:gd name="T49" fmla="*/ 17 h 141"/>
                <a:gd name="T50" fmla="*/ 267 w 332"/>
                <a:gd name="T51" fmla="*/ 13 h 141"/>
                <a:gd name="T52" fmla="*/ 277 w 332"/>
                <a:gd name="T53" fmla="*/ 17 h 141"/>
                <a:gd name="T54" fmla="*/ 286 w 332"/>
                <a:gd name="T55" fmla="*/ 31 h 141"/>
                <a:gd name="T56" fmla="*/ 290 w 332"/>
                <a:gd name="T57" fmla="*/ 48 h 141"/>
                <a:gd name="T58" fmla="*/ 307 w 332"/>
                <a:gd name="T59" fmla="*/ 44 h 141"/>
                <a:gd name="T60" fmla="*/ 323 w 332"/>
                <a:gd name="T61" fmla="*/ 48 h 141"/>
                <a:gd name="T62" fmla="*/ 330 w 332"/>
                <a:gd name="T63" fmla="*/ 59 h 141"/>
                <a:gd name="T64" fmla="*/ 325 w 332"/>
                <a:gd name="T65" fmla="*/ 61 h 141"/>
                <a:gd name="T66" fmla="*/ 311 w 332"/>
                <a:gd name="T67" fmla="*/ 65 h 141"/>
                <a:gd name="T68" fmla="*/ 306 w 332"/>
                <a:gd name="T69" fmla="*/ 69 h 141"/>
                <a:gd name="T70" fmla="*/ 294 w 332"/>
                <a:gd name="T71" fmla="*/ 80 h 141"/>
                <a:gd name="T72" fmla="*/ 283 w 332"/>
                <a:gd name="T73" fmla="*/ 88 h 141"/>
                <a:gd name="T74" fmla="*/ 271 w 332"/>
                <a:gd name="T75" fmla="*/ 90 h 141"/>
                <a:gd name="T76" fmla="*/ 258 w 332"/>
                <a:gd name="T77" fmla="*/ 96 h 141"/>
                <a:gd name="T78" fmla="*/ 265 w 332"/>
                <a:gd name="T79" fmla="*/ 107 h 141"/>
                <a:gd name="T80" fmla="*/ 250 w 332"/>
                <a:gd name="T81" fmla="*/ 122 h 141"/>
                <a:gd name="T82" fmla="*/ 231 w 332"/>
                <a:gd name="T83" fmla="*/ 128 h 141"/>
                <a:gd name="T84" fmla="*/ 204 w 332"/>
                <a:gd name="T85" fmla="*/ 141 h 141"/>
                <a:gd name="T86" fmla="*/ 189 w 332"/>
                <a:gd name="T87" fmla="*/ 139 h 141"/>
                <a:gd name="T88" fmla="*/ 162 w 332"/>
                <a:gd name="T89" fmla="*/ 130 h 141"/>
                <a:gd name="T90" fmla="*/ 141 w 332"/>
                <a:gd name="T91" fmla="*/ 132 h 141"/>
                <a:gd name="T92" fmla="*/ 109 w 332"/>
                <a:gd name="T93" fmla="*/ 132 h 141"/>
                <a:gd name="T94" fmla="*/ 99 w 332"/>
                <a:gd name="T95" fmla="*/ 117 h 141"/>
                <a:gd name="T96" fmla="*/ 93 w 332"/>
                <a:gd name="T97" fmla="*/ 111 h 141"/>
                <a:gd name="T98" fmla="*/ 80 w 332"/>
                <a:gd name="T99" fmla="*/ 107 h 141"/>
                <a:gd name="T100" fmla="*/ 67 w 332"/>
                <a:gd name="T101" fmla="*/ 101 h 141"/>
                <a:gd name="T102" fmla="*/ 42 w 332"/>
                <a:gd name="T103" fmla="*/ 96 h 141"/>
                <a:gd name="T104" fmla="*/ 44 w 332"/>
                <a:gd name="T105" fmla="*/ 88 h 141"/>
                <a:gd name="T106" fmla="*/ 40 w 332"/>
                <a:gd name="T107" fmla="*/ 78 h 141"/>
                <a:gd name="T108" fmla="*/ 34 w 332"/>
                <a:gd name="T109" fmla="*/ 69 h 141"/>
                <a:gd name="T110" fmla="*/ 25 w 332"/>
                <a:gd name="T111" fmla="*/ 67 h 141"/>
                <a:gd name="T112" fmla="*/ 17 w 332"/>
                <a:gd name="T113" fmla="*/ 65 h 141"/>
                <a:gd name="T114" fmla="*/ 11 w 332"/>
                <a:gd name="T115" fmla="*/ 63 h 141"/>
                <a:gd name="T116" fmla="*/ 4 w 332"/>
                <a:gd name="T117" fmla="*/ 57 h 141"/>
                <a:gd name="T118" fmla="*/ 0 w 332"/>
                <a:gd name="T119" fmla="*/ 5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" h="141">
                  <a:moveTo>
                    <a:pt x="0" y="50"/>
                  </a:moveTo>
                  <a:lnTo>
                    <a:pt x="2" y="46"/>
                  </a:lnTo>
                  <a:lnTo>
                    <a:pt x="4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53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65" y="33"/>
                  </a:lnTo>
                  <a:lnTo>
                    <a:pt x="67" y="34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4" y="34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95" y="29"/>
                  </a:lnTo>
                  <a:lnTo>
                    <a:pt x="95" y="25"/>
                  </a:lnTo>
                  <a:lnTo>
                    <a:pt x="97" y="23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3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2" y="8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7" y="4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2"/>
                  </a:lnTo>
                  <a:lnTo>
                    <a:pt x="107" y="2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4" y="8"/>
                  </a:lnTo>
                  <a:lnTo>
                    <a:pt x="130" y="8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4" y="12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6" y="17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3"/>
                  </a:lnTo>
                  <a:lnTo>
                    <a:pt x="143" y="23"/>
                  </a:lnTo>
                  <a:lnTo>
                    <a:pt x="147" y="25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7" y="23"/>
                  </a:lnTo>
                  <a:lnTo>
                    <a:pt x="158" y="23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0" y="19"/>
                  </a:lnTo>
                  <a:lnTo>
                    <a:pt x="172" y="19"/>
                  </a:lnTo>
                  <a:lnTo>
                    <a:pt x="176" y="17"/>
                  </a:lnTo>
                  <a:lnTo>
                    <a:pt x="178" y="19"/>
                  </a:lnTo>
                  <a:lnTo>
                    <a:pt x="181" y="19"/>
                  </a:lnTo>
                  <a:lnTo>
                    <a:pt x="185" y="19"/>
                  </a:lnTo>
                  <a:lnTo>
                    <a:pt x="187" y="23"/>
                  </a:lnTo>
                  <a:lnTo>
                    <a:pt x="191" y="23"/>
                  </a:lnTo>
                  <a:lnTo>
                    <a:pt x="195" y="23"/>
                  </a:lnTo>
                  <a:lnTo>
                    <a:pt x="197" y="23"/>
                  </a:lnTo>
                  <a:lnTo>
                    <a:pt x="197" y="25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2" y="29"/>
                  </a:lnTo>
                  <a:lnTo>
                    <a:pt x="204" y="31"/>
                  </a:lnTo>
                  <a:lnTo>
                    <a:pt x="206" y="31"/>
                  </a:lnTo>
                  <a:lnTo>
                    <a:pt x="212" y="31"/>
                  </a:lnTo>
                  <a:lnTo>
                    <a:pt x="216" y="33"/>
                  </a:lnTo>
                  <a:lnTo>
                    <a:pt x="221" y="33"/>
                  </a:lnTo>
                  <a:lnTo>
                    <a:pt x="225" y="33"/>
                  </a:lnTo>
                  <a:lnTo>
                    <a:pt x="225" y="31"/>
                  </a:lnTo>
                  <a:lnTo>
                    <a:pt x="229" y="31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3" y="29"/>
                  </a:lnTo>
                  <a:lnTo>
                    <a:pt x="237" y="27"/>
                  </a:lnTo>
                  <a:lnTo>
                    <a:pt x="241" y="27"/>
                  </a:lnTo>
                  <a:lnTo>
                    <a:pt x="242" y="25"/>
                  </a:lnTo>
                  <a:lnTo>
                    <a:pt x="242" y="25"/>
                  </a:lnTo>
                  <a:lnTo>
                    <a:pt x="248" y="25"/>
                  </a:lnTo>
                  <a:lnTo>
                    <a:pt x="250" y="23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52" y="19"/>
                  </a:lnTo>
                  <a:lnTo>
                    <a:pt x="254" y="17"/>
                  </a:lnTo>
                  <a:lnTo>
                    <a:pt x="256" y="17"/>
                  </a:lnTo>
                  <a:lnTo>
                    <a:pt x="258" y="15"/>
                  </a:lnTo>
                  <a:lnTo>
                    <a:pt x="260" y="13"/>
                  </a:lnTo>
                  <a:lnTo>
                    <a:pt x="260" y="13"/>
                  </a:lnTo>
                  <a:lnTo>
                    <a:pt x="262" y="13"/>
                  </a:lnTo>
                  <a:lnTo>
                    <a:pt x="265" y="13"/>
                  </a:lnTo>
                  <a:lnTo>
                    <a:pt x="267" y="13"/>
                  </a:lnTo>
                  <a:lnTo>
                    <a:pt x="269" y="15"/>
                  </a:lnTo>
                  <a:lnTo>
                    <a:pt x="271" y="15"/>
                  </a:lnTo>
                  <a:lnTo>
                    <a:pt x="271" y="17"/>
                  </a:lnTo>
                  <a:lnTo>
                    <a:pt x="273" y="15"/>
                  </a:lnTo>
                  <a:lnTo>
                    <a:pt x="275" y="17"/>
                  </a:lnTo>
                  <a:lnTo>
                    <a:pt x="277" y="17"/>
                  </a:lnTo>
                  <a:lnTo>
                    <a:pt x="279" y="15"/>
                  </a:lnTo>
                  <a:lnTo>
                    <a:pt x="279" y="13"/>
                  </a:lnTo>
                  <a:lnTo>
                    <a:pt x="283" y="13"/>
                  </a:lnTo>
                  <a:lnTo>
                    <a:pt x="286" y="15"/>
                  </a:lnTo>
                  <a:lnTo>
                    <a:pt x="288" y="15"/>
                  </a:lnTo>
                  <a:lnTo>
                    <a:pt x="286" y="31"/>
                  </a:lnTo>
                  <a:lnTo>
                    <a:pt x="286" y="34"/>
                  </a:lnTo>
                  <a:lnTo>
                    <a:pt x="285" y="36"/>
                  </a:lnTo>
                  <a:lnTo>
                    <a:pt x="286" y="38"/>
                  </a:lnTo>
                  <a:lnTo>
                    <a:pt x="285" y="44"/>
                  </a:lnTo>
                  <a:lnTo>
                    <a:pt x="286" y="46"/>
                  </a:lnTo>
                  <a:lnTo>
                    <a:pt x="290" y="48"/>
                  </a:lnTo>
                  <a:lnTo>
                    <a:pt x="294" y="46"/>
                  </a:lnTo>
                  <a:lnTo>
                    <a:pt x="300" y="46"/>
                  </a:lnTo>
                  <a:lnTo>
                    <a:pt x="304" y="48"/>
                  </a:lnTo>
                  <a:lnTo>
                    <a:pt x="306" y="50"/>
                  </a:lnTo>
                  <a:lnTo>
                    <a:pt x="307" y="46"/>
                  </a:lnTo>
                  <a:lnTo>
                    <a:pt x="307" y="44"/>
                  </a:lnTo>
                  <a:lnTo>
                    <a:pt x="307" y="42"/>
                  </a:lnTo>
                  <a:lnTo>
                    <a:pt x="311" y="40"/>
                  </a:lnTo>
                  <a:lnTo>
                    <a:pt x="311" y="40"/>
                  </a:lnTo>
                  <a:lnTo>
                    <a:pt x="317" y="40"/>
                  </a:lnTo>
                  <a:lnTo>
                    <a:pt x="319" y="44"/>
                  </a:lnTo>
                  <a:lnTo>
                    <a:pt x="323" y="48"/>
                  </a:lnTo>
                  <a:lnTo>
                    <a:pt x="327" y="50"/>
                  </a:lnTo>
                  <a:lnTo>
                    <a:pt x="330" y="54"/>
                  </a:lnTo>
                  <a:lnTo>
                    <a:pt x="330" y="55"/>
                  </a:lnTo>
                  <a:lnTo>
                    <a:pt x="332" y="55"/>
                  </a:lnTo>
                  <a:lnTo>
                    <a:pt x="332" y="57"/>
                  </a:lnTo>
                  <a:lnTo>
                    <a:pt x="330" y="59"/>
                  </a:lnTo>
                  <a:lnTo>
                    <a:pt x="330" y="61"/>
                  </a:lnTo>
                  <a:lnTo>
                    <a:pt x="330" y="61"/>
                  </a:lnTo>
                  <a:lnTo>
                    <a:pt x="328" y="61"/>
                  </a:lnTo>
                  <a:lnTo>
                    <a:pt x="327" y="59"/>
                  </a:lnTo>
                  <a:lnTo>
                    <a:pt x="325" y="61"/>
                  </a:lnTo>
                  <a:lnTo>
                    <a:pt x="325" y="61"/>
                  </a:lnTo>
                  <a:lnTo>
                    <a:pt x="321" y="59"/>
                  </a:lnTo>
                  <a:lnTo>
                    <a:pt x="319" y="61"/>
                  </a:lnTo>
                  <a:lnTo>
                    <a:pt x="317" y="63"/>
                  </a:lnTo>
                  <a:lnTo>
                    <a:pt x="313" y="65"/>
                  </a:lnTo>
                  <a:lnTo>
                    <a:pt x="313" y="65"/>
                  </a:lnTo>
                  <a:lnTo>
                    <a:pt x="311" y="65"/>
                  </a:lnTo>
                  <a:lnTo>
                    <a:pt x="309" y="65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7" y="69"/>
                  </a:lnTo>
                  <a:lnTo>
                    <a:pt x="306" y="67"/>
                  </a:lnTo>
                  <a:lnTo>
                    <a:pt x="306" y="69"/>
                  </a:lnTo>
                  <a:lnTo>
                    <a:pt x="304" y="71"/>
                  </a:lnTo>
                  <a:lnTo>
                    <a:pt x="304" y="75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300" y="78"/>
                  </a:lnTo>
                  <a:lnTo>
                    <a:pt x="294" y="80"/>
                  </a:lnTo>
                  <a:lnTo>
                    <a:pt x="292" y="80"/>
                  </a:lnTo>
                  <a:lnTo>
                    <a:pt x="290" y="80"/>
                  </a:lnTo>
                  <a:lnTo>
                    <a:pt x="288" y="82"/>
                  </a:lnTo>
                  <a:lnTo>
                    <a:pt x="286" y="86"/>
                  </a:lnTo>
                  <a:lnTo>
                    <a:pt x="285" y="86"/>
                  </a:lnTo>
                  <a:lnTo>
                    <a:pt x="283" y="88"/>
                  </a:lnTo>
                  <a:lnTo>
                    <a:pt x="281" y="90"/>
                  </a:lnTo>
                  <a:lnTo>
                    <a:pt x="281" y="92"/>
                  </a:lnTo>
                  <a:lnTo>
                    <a:pt x="279" y="92"/>
                  </a:lnTo>
                  <a:lnTo>
                    <a:pt x="277" y="90"/>
                  </a:lnTo>
                  <a:lnTo>
                    <a:pt x="273" y="90"/>
                  </a:lnTo>
                  <a:lnTo>
                    <a:pt x="271" y="90"/>
                  </a:lnTo>
                  <a:lnTo>
                    <a:pt x="267" y="88"/>
                  </a:lnTo>
                  <a:lnTo>
                    <a:pt x="265" y="88"/>
                  </a:lnTo>
                  <a:lnTo>
                    <a:pt x="262" y="88"/>
                  </a:lnTo>
                  <a:lnTo>
                    <a:pt x="258" y="90"/>
                  </a:lnTo>
                  <a:lnTo>
                    <a:pt x="258" y="92"/>
                  </a:lnTo>
                  <a:lnTo>
                    <a:pt x="258" y="96"/>
                  </a:lnTo>
                  <a:lnTo>
                    <a:pt x="258" y="97"/>
                  </a:lnTo>
                  <a:lnTo>
                    <a:pt x="258" y="99"/>
                  </a:lnTo>
                  <a:lnTo>
                    <a:pt x="262" y="103"/>
                  </a:lnTo>
                  <a:lnTo>
                    <a:pt x="265" y="105"/>
                  </a:lnTo>
                  <a:lnTo>
                    <a:pt x="265" y="105"/>
                  </a:lnTo>
                  <a:lnTo>
                    <a:pt x="265" y="107"/>
                  </a:lnTo>
                  <a:lnTo>
                    <a:pt x="263" y="109"/>
                  </a:lnTo>
                  <a:lnTo>
                    <a:pt x="260" y="115"/>
                  </a:lnTo>
                  <a:lnTo>
                    <a:pt x="256" y="118"/>
                  </a:lnTo>
                  <a:lnTo>
                    <a:pt x="254" y="122"/>
                  </a:lnTo>
                  <a:lnTo>
                    <a:pt x="252" y="122"/>
                  </a:lnTo>
                  <a:lnTo>
                    <a:pt x="250" y="122"/>
                  </a:lnTo>
                  <a:lnTo>
                    <a:pt x="246" y="122"/>
                  </a:lnTo>
                  <a:lnTo>
                    <a:pt x="244" y="124"/>
                  </a:lnTo>
                  <a:lnTo>
                    <a:pt x="241" y="126"/>
                  </a:lnTo>
                  <a:lnTo>
                    <a:pt x="239" y="126"/>
                  </a:lnTo>
                  <a:lnTo>
                    <a:pt x="233" y="128"/>
                  </a:lnTo>
                  <a:lnTo>
                    <a:pt x="231" y="128"/>
                  </a:lnTo>
                  <a:lnTo>
                    <a:pt x="227" y="128"/>
                  </a:lnTo>
                  <a:lnTo>
                    <a:pt x="220" y="132"/>
                  </a:lnTo>
                  <a:lnTo>
                    <a:pt x="214" y="134"/>
                  </a:lnTo>
                  <a:lnTo>
                    <a:pt x="210" y="136"/>
                  </a:lnTo>
                  <a:lnTo>
                    <a:pt x="206" y="139"/>
                  </a:lnTo>
                  <a:lnTo>
                    <a:pt x="204" y="141"/>
                  </a:lnTo>
                  <a:lnTo>
                    <a:pt x="200" y="141"/>
                  </a:lnTo>
                  <a:lnTo>
                    <a:pt x="199" y="139"/>
                  </a:lnTo>
                  <a:lnTo>
                    <a:pt x="199" y="139"/>
                  </a:lnTo>
                  <a:lnTo>
                    <a:pt x="199" y="138"/>
                  </a:lnTo>
                  <a:lnTo>
                    <a:pt x="193" y="139"/>
                  </a:lnTo>
                  <a:lnTo>
                    <a:pt x="189" y="139"/>
                  </a:lnTo>
                  <a:lnTo>
                    <a:pt x="185" y="138"/>
                  </a:lnTo>
                  <a:lnTo>
                    <a:pt x="183" y="138"/>
                  </a:lnTo>
                  <a:lnTo>
                    <a:pt x="176" y="136"/>
                  </a:lnTo>
                  <a:lnTo>
                    <a:pt x="170" y="132"/>
                  </a:lnTo>
                  <a:lnTo>
                    <a:pt x="166" y="130"/>
                  </a:lnTo>
                  <a:lnTo>
                    <a:pt x="162" y="130"/>
                  </a:lnTo>
                  <a:lnTo>
                    <a:pt x="155" y="128"/>
                  </a:lnTo>
                  <a:lnTo>
                    <a:pt x="149" y="128"/>
                  </a:lnTo>
                  <a:lnTo>
                    <a:pt x="147" y="128"/>
                  </a:lnTo>
                  <a:lnTo>
                    <a:pt x="145" y="128"/>
                  </a:lnTo>
                  <a:lnTo>
                    <a:pt x="145" y="130"/>
                  </a:lnTo>
                  <a:lnTo>
                    <a:pt x="141" y="132"/>
                  </a:lnTo>
                  <a:lnTo>
                    <a:pt x="136" y="132"/>
                  </a:lnTo>
                  <a:lnTo>
                    <a:pt x="128" y="130"/>
                  </a:lnTo>
                  <a:lnTo>
                    <a:pt x="120" y="132"/>
                  </a:lnTo>
                  <a:lnTo>
                    <a:pt x="116" y="132"/>
                  </a:lnTo>
                  <a:lnTo>
                    <a:pt x="111" y="132"/>
                  </a:lnTo>
                  <a:lnTo>
                    <a:pt x="109" y="132"/>
                  </a:lnTo>
                  <a:lnTo>
                    <a:pt x="107" y="132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1" y="122"/>
                  </a:lnTo>
                  <a:lnTo>
                    <a:pt x="99" y="120"/>
                  </a:lnTo>
                  <a:lnTo>
                    <a:pt x="99" y="117"/>
                  </a:lnTo>
                  <a:lnTo>
                    <a:pt x="99" y="117"/>
                  </a:lnTo>
                  <a:lnTo>
                    <a:pt x="97" y="115"/>
                  </a:lnTo>
                  <a:lnTo>
                    <a:pt x="95" y="113"/>
                  </a:lnTo>
                  <a:lnTo>
                    <a:pt x="93" y="113"/>
                  </a:lnTo>
                  <a:lnTo>
                    <a:pt x="93" y="113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6" y="109"/>
                  </a:lnTo>
                  <a:lnTo>
                    <a:pt x="82" y="107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78" y="107"/>
                  </a:lnTo>
                  <a:lnTo>
                    <a:pt x="78" y="105"/>
                  </a:lnTo>
                  <a:lnTo>
                    <a:pt x="74" y="103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5" y="103"/>
                  </a:lnTo>
                  <a:lnTo>
                    <a:pt x="63" y="103"/>
                  </a:lnTo>
                  <a:lnTo>
                    <a:pt x="57" y="103"/>
                  </a:lnTo>
                  <a:lnTo>
                    <a:pt x="48" y="101"/>
                  </a:lnTo>
                  <a:lnTo>
                    <a:pt x="44" y="99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4"/>
                  </a:lnTo>
                  <a:lnTo>
                    <a:pt x="44" y="82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8" y="76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9" y="63"/>
                  </a:lnTo>
                  <a:lnTo>
                    <a:pt x="8" y="61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0" name="Freeform 16"/>
            <p:cNvSpPr>
              <a:spLocks/>
            </p:cNvSpPr>
            <p:nvPr/>
          </p:nvSpPr>
          <p:spPr bwMode="auto">
            <a:xfrm>
              <a:off x="5180935" y="2027970"/>
              <a:ext cx="600076" cy="286099"/>
            </a:xfrm>
            <a:custGeom>
              <a:avLst/>
              <a:gdLst>
                <a:gd name="T0" fmla="*/ 10 w 409"/>
                <a:gd name="T1" fmla="*/ 113 h 195"/>
                <a:gd name="T2" fmla="*/ 0 w 409"/>
                <a:gd name="T3" fmla="*/ 92 h 195"/>
                <a:gd name="T4" fmla="*/ 19 w 409"/>
                <a:gd name="T5" fmla="*/ 88 h 195"/>
                <a:gd name="T6" fmla="*/ 29 w 409"/>
                <a:gd name="T7" fmla="*/ 71 h 195"/>
                <a:gd name="T8" fmla="*/ 40 w 409"/>
                <a:gd name="T9" fmla="*/ 67 h 195"/>
                <a:gd name="T10" fmla="*/ 48 w 409"/>
                <a:gd name="T11" fmla="*/ 65 h 195"/>
                <a:gd name="T12" fmla="*/ 65 w 409"/>
                <a:gd name="T13" fmla="*/ 71 h 195"/>
                <a:gd name="T14" fmla="*/ 77 w 409"/>
                <a:gd name="T15" fmla="*/ 75 h 195"/>
                <a:gd name="T16" fmla="*/ 94 w 409"/>
                <a:gd name="T17" fmla="*/ 71 h 195"/>
                <a:gd name="T18" fmla="*/ 107 w 409"/>
                <a:gd name="T19" fmla="*/ 71 h 195"/>
                <a:gd name="T20" fmla="*/ 119 w 409"/>
                <a:gd name="T21" fmla="*/ 75 h 195"/>
                <a:gd name="T22" fmla="*/ 138 w 409"/>
                <a:gd name="T23" fmla="*/ 75 h 195"/>
                <a:gd name="T24" fmla="*/ 132 w 409"/>
                <a:gd name="T25" fmla="*/ 60 h 195"/>
                <a:gd name="T26" fmla="*/ 130 w 409"/>
                <a:gd name="T27" fmla="*/ 50 h 195"/>
                <a:gd name="T28" fmla="*/ 138 w 409"/>
                <a:gd name="T29" fmla="*/ 37 h 195"/>
                <a:gd name="T30" fmla="*/ 130 w 409"/>
                <a:gd name="T31" fmla="*/ 33 h 195"/>
                <a:gd name="T32" fmla="*/ 138 w 409"/>
                <a:gd name="T33" fmla="*/ 29 h 195"/>
                <a:gd name="T34" fmla="*/ 149 w 409"/>
                <a:gd name="T35" fmla="*/ 25 h 195"/>
                <a:gd name="T36" fmla="*/ 168 w 409"/>
                <a:gd name="T37" fmla="*/ 19 h 195"/>
                <a:gd name="T38" fmla="*/ 180 w 409"/>
                <a:gd name="T39" fmla="*/ 14 h 195"/>
                <a:gd name="T40" fmla="*/ 197 w 409"/>
                <a:gd name="T41" fmla="*/ 6 h 195"/>
                <a:gd name="T42" fmla="*/ 210 w 409"/>
                <a:gd name="T43" fmla="*/ 2 h 195"/>
                <a:gd name="T44" fmla="*/ 226 w 409"/>
                <a:gd name="T45" fmla="*/ 10 h 195"/>
                <a:gd name="T46" fmla="*/ 231 w 409"/>
                <a:gd name="T47" fmla="*/ 18 h 195"/>
                <a:gd name="T48" fmla="*/ 239 w 409"/>
                <a:gd name="T49" fmla="*/ 16 h 195"/>
                <a:gd name="T50" fmla="*/ 251 w 409"/>
                <a:gd name="T51" fmla="*/ 19 h 195"/>
                <a:gd name="T52" fmla="*/ 258 w 409"/>
                <a:gd name="T53" fmla="*/ 25 h 195"/>
                <a:gd name="T54" fmla="*/ 273 w 409"/>
                <a:gd name="T55" fmla="*/ 18 h 195"/>
                <a:gd name="T56" fmla="*/ 283 w 409"/>
                <a:gd name="T57" fmla="*/ 16 h 195"/>
                <a:gd name="T58" fmla="*/ 333 w 409"/>
                <a:gd name="T59" fmla="*/ 54 h 195"/>
                <a:gd name="T60" fmla="*/ 346 w 409"/>
                <a:gd name="T61" fmla="*/ 60 h 195"/>
                <a:gd name="T62" fmla="*/ 363 w 409"/>
                <a:gd name="T63" fmla="*/ 56 h 195"/>
                <a:gd name="T64" fmla="*/ 380 w 409"/>
                <a:gd name="T65" fmla="*/ 65 h 195"/>
                <a:gd name="T66" fmla="*/ 388 w 409"/>
                <a:gd name="T67" fmla="*/ 73 h 195"/>
                <a:gd name="T68" fmla="*/ 401 w 409"/>
                <a:gd name="T69" fmla="*/ 73 h 195"/>
                <a:gd name="T70" fmla="*/ 403 w 409"/>
                <a:gd name="T71" fmla="*/ 84 h 195"/>
                <a:gd name="T72" fmla="*/ 398 w 409"/>
                <a:gd name="T73" fmla="*/ 105 h 195"/>
                <a:gd name="T74" fmla="*/ 377 w 409"/>
                <a:gd name="T75" fmla="*/ 107 h 195"/>
                <a:gd name="T76" fmla="*/ 371 w 409"/>
                <a:gd name="T77" fmla="*/ 128 h 195"/>
                <a:gd name="T78" fmla="*/ 363 w 409"/>
                <a:gd name="T79" fmla="*/ 134 h 195"/>
                <a:gd name="T80" fmla="*/ 354 w 409"/>
                <a:gd name="T81" fmla="*/ 140 h 195"/>
                <a:gd name="T82" fmla="*/ 359 w 409"/>
                <a:gd name="T83" fmla="*/ 155 h 195"/>
                <a:gd name="T84" fmla="*/ 359 w 409"/>
                <a:gd name="T85" fmla="*/ 170 h 195"/>
                <a:gd name="T86" fmla="*/ 319 w 409"/>
                <a:gd name="T87" fmla="*/ 165 h 195"/>
                <a:gd name="T88" fmla="*/ 294 w 409"/>
                <a:gd name="T89" fmla="*/ 165 h 195"/>
                <a:gd name="T90" fmla="*/ 272 w 409"/>
                <a:gd name="T91" fmla="*/ 172 h 195"/>
                <a:gd name="T92" fmla="*/ 258 w 409"/>
                <a:gd name="T93" fmla="*/ 178 h 195"/>
                <a:gd name="T94" fmla="*/ 231 w 409"/>
                <a:gd name="T95" fmla="*/ 191 h 195"/>
                <a:gd name="T96" fmla="*/ 182 w 409"/>
                <a:gd name="T97" fmla="*/ 159 h 195"/>
                <a:gd name="T98" fmla="*/ 102 w 409"/>
                <a:gd name="T99" fmla="*/ 187 h 195"/>
                <a:gd name="T100" fmla="*/ 75 w 409"/>
                <a:gd name="T101" fmla="*/ 178 h 195"/>
                <a:gd name="T102" fmla="*/ 63 w 409"/>
                <a:gd name="T103" fmla="*/ 174 h 195"/>
                <a:gd name="T104" fmla="*/ 56 w 409"/>
                <a:gd name="T105" fmla="*/ 165 h 195"/>
                <a:gd name="T106" fmla="*/ 48 w 409"/>
                <a:gd name="T107" fmla="*/ 155 h 195"/>
                <a:gd name="T108" fmla="*/ 60 w 409"/>
                <a:gd name="T109" fmla="*/ 155 h 195"/>
                <a:gd name="T110" fmla="*/ 54 w 409"/>
                <a:gd name="T111" fmla="*/ 147 h 195"/>
                <a:gd name="T112" fmla="*/ 69 w 409"/>
                <a:gd name="T113" fmla="*/ 145 h 195"/>
                <a:gd name="T114" fmla="*/ 71 w 409"/>
                <a:gd name="T115" fmla="*/ 138 h 195"/>
                <a:gd name="T116" fmla="*/ 71 w 409"/>
                <a:gd name="T117" fmla="*/ 128 h 195"/>
                <a:gd name="T118" fmla="*/ 61 w 409"/>
                <a:gd name="T119" fmla="*/ 126 h 195"/>
                <a:gd name="T120" fmla="*/ 54 w 409"/>
                <a:gd name="T121" fmla="*/ 124 h 195"/>
                <a:gd name="T122" fmla="*/ 44 w 409"/>
                <a:gd name="T123" fmla="*/ 126 h 195"/>
                <a:gd name="T124" fmla="*/ 35 w 409"/>
                <a:gd name="T125" fmla="*/ 13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195">
                  <a:moveTo>
                    <a:pt x="31" y="132"/>
                  </a:moveTo>
                  <a:lnTo>
                    <a:pt x="29" y="130"/>
                  </a:lnTo>
                  <a:lnTo>
                    <a:pt x="25" y="130"/>
                  </a:lnTo>
                  <a:lnTo>
                    <a:pt x="21" y="128"/>
                  </a:lnTo>
                  <a:lnTo>
                    <a:pt x="23" y="126"/>
                  </a:lnTo>
                  <a:lnTo>
                    <a:pt x="27" y="126"/>
                  </a:lnTo>
                  <a:lnTo>
                    <a:pt x="21" y="121"/>
                  </a:lnTo>
                  <a:lnTo>
                    <a:pt x="17" y="115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4" y="109"/>
                  </a:lnTo>
                  <a:lnTo>
                    <a:pt x="0" y="107"/>
                  </a:lnTo>
                  <a:lnTo>
                    <a:pt x="2" y="103"/>
                  </a:lnTo>
                  <a:lnTo>
                    <a:pt x="2" y="98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17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19" y="79"/>
                  </a:lnTo>
                  <a:lnTo>
                    <a:pt x="21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5"/>
                  </a:lnTo>
                  <a:lnTo>
                    <a:pt x="25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38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67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6" y="67"/>
                  </a:lnTo>
                  <a:lnTo>
                    <a:pt x="60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3" y="67"/>
                  </a:lnTo>
                  <a:lnTo>
                    <a:pt x="65" y="71"/>
                  </a:lnTo>
                  <a:lnTo>
                    <a:pt x="67" y="71"/>
                  </a:lnTo>
                  <a:lnTo>
                    <a:pt x="69" y="73"/>
                  </a:lnTo>
                  <a:lnTo>
                    <a:pt x="73" y="75"/>
                  </a:lnTo>
                  <a:lnTo>
                    <a:pt x="75" y="75"/>
                  </a:lnTo>
                  <a:lnTo>
                    <a:pt x="75" y="77"/>
                  </a:lnTo>
                  <a:lnTo>
                    <a:pt x="75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7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0" y="73"/>
                  </a:lnTo>
                  <a:lnTo>
                    <a:pt x="94" y="73"/>
                  </a:lnTo>
                  <a:lnTo>
                    <a:pt x="94" y="71"/>
                  </a:lnTo>
                  <a:lnTo>
                    <a:pt x="96" y="71"/>
                  </a:lnTo>
                  <a:lnTo>
                    <a:pt x="96" y="71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7" y="73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1"/>
                  </a:lnTo>
                  <a:lnTo>
                    <a:pt x="111" y="69"/>
                  </a:lnTo>
                  <a:lnTo>
                    <a:pt x="113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5" y="75"/>
                  </a:lnTo>
                  <a:lnTo>
                    <a:pt x="117" y="77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23" y="77"/>
                  </a:lnTo>
                  <a:lnTo>
                    <a:pt x="126" y="79"/>
                  </a:lnTo>
                  <a:lnTo>
                    <a:pt x="128" y="77"/>
                  </a:lnTo>
                  <a:lnTo>
                    <a:pt x="130" y="75"/>
                  </a:lnTo>
                  <a:lnTo>
                    <a:pt x="130" y="73"/>
                  </a:lnTo>
                  <a:lnTo>
                    <a:pt x="132" y="73"/>
                  </a:lnTo>
                  <a:lnTo>
                    <a:pt x="134" y="75"/>
                  </a:lnTo>
                  <a:lnTo>
                    <a:pt x="138" y="75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42" y="65"/>
                  </a:lnTo>
                  <a:lnTo>
                    <a:pt x="142" y="63"/>
                  </a:lnTo>
                  <a:lnTo>
                    <a:pt x="138" y="63"/>
                  </a:lnTo>
                  <a:lnTo>
                    <a:pt x="136" y="61"/>
                  </a:lnTo>
                  <a:lnTo>
                    <a:pt x="136" y="61"/>
                  </a:lnTo>
                  <a:lnTo>
                    <a:pt x="132" y="61"/>
                  </a:lnTo>
                  <a:lnTo>
                    <a:pt x="132" y="60"/>
                  </a:lnTo>
                  <a:lnTo>
                    <a:pt x="128" y="60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8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2" y="52"/>
                  </a:lnTo>
                  <a:lnTo>
                    <a:pt x="132" y="50"/>
                  </a:lnTo>
                  <a:lnTo>
                    <a:pt x="130" y="50"/>
                  </a:lnTo>
                  <a:lnTo>
                    <a:pt x="130" y="48"/>
                  </a:lnTo>
                  <a:lnTo>
                    <a:pt x="132" y="44"/>
                  </a:lnTo>
                  <a:lnTo>
                    <a:pt x="134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0" y="39"/>
                  </a:lnTo>
                  <a:lnTo>
                    <a:pt x="138" y="37"/>
                  </a:lnTo>
                  <a:lnTo>
                    <a:pt x="136" y="37"/>
                  </a:lnTo>
                  <a:lnTo>
                    <a:pt x="136" y="39"/>
                  </a:lnTo>
                  <a:lnTo>
                    <a:pt x="134" y="39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0" y="33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28" y="29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8" y="29"/>
                  </a:lnTo>
                  <a:lnTo>
                    <a:pt x="140" y="31"/>
                  </a:lnTo>
                  <a:lnTo>
                    <a:pt x="140" y="29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4" y="27"/>
                  </a:lnTo>
                  <a:lnTo>
                    <a:pt x="145" y="29"/>
                  </a:lnTo>
                  <a:lnTo>
                    <a:pt x="145" y="27"/>
                  </a:lnTo>
                  <a:lnTo>
                    <a:pt x="145" y="25"/>
                  </a:lnTo>
                  <a:lnTo>
                    <a:pt x="149" y="25"/>
                  </a:lnTo>
                  <a:lnTo>
                    <a:pt x="153" y="25"/>
                  </a:lnTo>
                  <a:lnTo>
                    <a:pt x="155" y="23"/>
                  </a:lnTo>
                  <a:lnTo>
                    <a:pt x="159" y="23"/>
                  </a:lnTo>
                  <a:lnTo>
                    <a:pt x="159" y="23"/>
                  </a:lnTo>
                  <a:lnTo>
                    <a:pt x="161" y="21"/>
                  </a:lnTo>
                  <a:lnTo>
                    <a:pt x="165" y="21"/>
                  </a:lnTo>
                  <a:lnTo>
                    <a:pt x="166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70" y="19"/>
                  </a:lnTo>
                  <a:lnTo>
                    <a:pt x="170" y="18"/>
                  </a:lnTo>
                  <a:lnTo>
                    <a:pt x="170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4"/>
                  </a:lnTo>
                  <a:lnTo>
                    <a:pt x="176" y="16"/>
                  </a:lnTo>
                  <a:lnTo>
                    <a:pt x="178" y="16"/>
                  </a:lnTo>
                  <a:lnTo>
                    <a:pt x="180" y="14"/>
                  </a:lnTo>
                  <a:lnTo>
                    <a:pt x="182" y="14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9" y="10"/>
                  </a:lnTo>
                  <a:lnTo>
                    <a:pt x="191" y="10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7" y="8"/>
                  </a:lnTo>
                  <a:lnTo>
                    <a:pt x="197" y="6"/>
                  </a:lnTo>
                  <a:lnTo>
                    <a:pt x="195" y="4"/>
                  </a:lnTo>
                  <a:lnTo>
                    <a:pt x="197" y="4"/>
                  </a:lnTo>
                  <a:lnTo>
                    <a:pt x="201" y="4"/>
                  </a:lnTo>
                  <a:lnTo>
                    <a:pt x="201" y="2"/>
                  </a:lnTo>
                  <a:lnTo>
                    <a:pt x="203" y="2"/>
                  </a:lnTo>
                  <a:lnTo>
                    <a:pt x="205" y="2"/>
                  </a:lnTo>
                  <a:lnTo>
                    <a:pt x="205" y="0"/>
                  </a:lnTo>
                  <a:lnTo>
                    <a:pt x="208" y="2"/>
                  </a:lnTo>
                  <a:lnTo>
                    <a:pt x="210" y="2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8" y="2"/>
                  </a:lnTo>
                  <a:lnTo>
                    <a:pt x="220" y="2"/>
                  </a:lnTo>
                  <a:lnTo>
                    <a:pt x="222" y="4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26" y="12"/>
                  </a:lnTo>
                  <a:lnTo>
                    <a:pt x="226" y="14"/>
                  </a:lnTo>
                  <a:lnTo>
                    <a:pt x="226" y="14"/>
                  </a:lnTo>
                  <a:lnTo>
                    <a:pt x="226" y="16"/>
                  </a:lnTo>
                  <a:lnTo>
                    <a:pt x="224" y="16"/>
                  </a:lnTo>
                  <a:lnTo>
                    <a:pt x="226" y="18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5" y="18"/>
                  </a:lnTo>
                  <a:lnTo>
                    <a:pt x="235" y="18"/>
                  </a:lnTo>
                  <a:lnTo>
                    <a:pt x="235" y="16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9" y="16"/>
                  </a:lnTo>
                  <a:lnTo>
                    <a:pt x="239" y="19"/>
                  </a:lnTo>
                  <a:lnTo>
                    <a:pt x="241" y="21"/>
                  </a:lnTo>
                  <a:lnTo>
                    <a:pt x="243" y="21"/>
                  </a:lnTo>
                  <a:lnTo>
                    <a:pt x="245" y="19"/>
                  </a:lnTo>
                  <a:lnTo>
                    <a:pt x="243" y="19"/>
                  </a:lnTo>
                  <a:lnTo>
                    <a:pt x="243" y="18"/>
                  </a:lnTo>
                  <a:lnTo>
                    <a:pt x="245" y="18"/>
                  </a:lnTo>
                  <a:lnTo>
                    <a:pt x="249" y="19"/>
                  </a:lnTo>
                  <a:lnTo>
                    <a:pt x="251" y="19"/>
                  </a:lnTo>
                  <a:lnTo>
                    <a:pt x="252" y="19"/>
                  </a:lnTo>
                  <a:lnTo>
                    <a:pt x="252" y="19"/>
                  </a:lnTo>
                  <a:lnTo>
                    <a:pt x="252" y="21"/>
                  </a:lnTo>
                  <a:lnTo>
                    <a:pt x="251" y="21"/>
                  </a:lnTo>
                  <a:lnTo>
                    <a:pt x="251" y="25"/>
                  </a:lnTo>
                  <a:lnTo>
                    <a:pt x="252" y="27"/>
                  </a:lnTo>
                  <a:lnTo>
                    <a:pt x="254" y="27"/>
                  </a:lnTo>
                  <a:lnTo>
                    <a:pt x="254" y="25"/>
                  </a:lnTo>
                  <a:lnTo>
                    <a:pt x="258" y="25"/>
                  </a:lnTo>
                  <a:lnTo>
                    <a:pt x="262" y="25"/>
                  </a:lnTo>
                  <a:lnTo>
                    <a:pt x="262" y="25"/>
                  </a:lnTo>
                  <a:lnTo>
                    <a:pt x="264" y="25"/>
                  </a:lnTo>
                  <a:lnTo>
                    <a:pt x="264" y="23"/>
                  </a:lnTo>
                  <a:lnTo>
                    <a:pt x="266" y="21"/>
                  </a:lnTo>
                  <a:lnTo>
                    <a:pt x="270" y="21"/>
                  </a:lnTo>
                  <a:lnTo>
                    <a:pt x="272" y="21"/>
                  </a:lnTo>
                  <a:lnTo>
                    <a:pt x="272" y="19"/>
                  </a:lnTo>
                  <a:lnTo>
                    <a:pt x="273" y="18"/>
                  </a:lnTo>
                  <a:lnTo>
                    <a:pt x="273" y="16"/>
                  </a:lnTo>
                  <a:lnTo>
                    <a:pt x="275" y="14"/>
                  </a:lnTo>
                  <a:lnTo>
                    <a:pt x="277" y="14"/>
                  </a:lnTo>
                  <a:lnTo>
                    <a:pt x="279" y="12"/>
                  </a:lnTo>
                  <a:lnTo>
                    <a:pt x="281" y="12"/>
                  </a:lnTo>
                  <a:lnTo>
                    <a:pt x="285" y="10"/>
                  </a:lnTo>
                  <a:lnTo>
                    <a:pt x="285" y="12"/>
                  </a:lnTo>
                  <a:lnTo>
                    <a:pt x="285" y="14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3" y="18"/>
                  </a:lnTo>
                  <a:lnTo>
                    <a:pt x="302" y="29"/>
                  </a:lnTo>
                  <a:lnTo>
                    <a:pt x="329" y="60"/>
                  </a:lnTo>
                  <a:lnTo>
                    <a:pt x="331" y="60"/>
                  </a:lnTo>
                  <a:lnTo>
                    <a:pt x="333" y="58"/>
                  </a:lnTo>
                  <a:lnTo>
                    <a:pt x="333" y="58"/>
                  </a:lnTo>
                  <a:lnTo>
                    <a:pt x="333" y="56"/>
                  </a:lnTo>
                  <a:lnTo>
                    <a:pt x="333" y="54"/>
                  </a:lnTo>
                  <a:lnTo>
                    <a:pt x="335" y="54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6" y="58"/>
                  </a:lnTo>
                  <a:lnTo>
                    <a:pt x="340" y="58"/>
                  </a:lnTo>
                  <a:lnTo>
                    <a:pt x="342" y="60"/>
                  </a:lnTo>
                  <a:lnTo>
                    <a:pt x="344" y="60"/>
                  </a:lnTo>
                  <a:lnTo>
                    <a:pt x="344" y="60"/>
                  </a:lnTo>
                  <a:lnTo>
                    <a:pt x="346" y="60"/>
                  </a:lnTo>
                  <a:lnTo>
                    <a:pt x="350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6" y="58"/>
                  </a:lnTo>
                  <a:lnTo>
                    <a:pt x="356" y="58"/>
                  </a:lnTo>
                  <a:lnTo>
                    <a:pt x="356" y="56"/>
                  </a:lnTo>
                  <a:lnTo>
                    <a:pt x="359" y="56"/>
                  </a:lnTo>
                  <a:lnTo>
                    <a:pt x="363" y="56"/>
                  </a:lnTo>
                  <a:lnTo>
                    <a:pt x="367" y="56"/>
                  </a:lnTo>
                  <a:lnTo>
                    <a:pt x="369" y="58"/>
                  </a:lnTo>
                  <a:lnTo>
                    <a:pt x="371" y="61"/>
                  </a:lnTo>
                  <a:lnTo>
                    <a:pt x="373" y="63"/>
                  </a:lnTo>
                  <a:lnTo>
                    <a:pt x="373" y="63"/>
                  </a:lnTo>
                  <a:lnTo>
                    <a:pt x="377" y="63"/>
                  </a:lnTo>
                  <a:lnTo>
                    <a:pt x="379" y="65"/>
                  </a:lnTo>
                  <a:lnTo>
                    <a:pt x="379" y="65"/>
                  </a:lnTo>
                  <a:lnTo>
                    <a:pt x="380" y="65"/>
                  </a:lnTo>
                  <a:lnTo>
                    <a:pt x="380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4" y="73"/>
                  </a:lnTo>
                  <a:lnTo>
                    <a:pt x="386" y="73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90" y="73"/>
                  </a:lnTo>
                  <a:lnTo>
                    <a:pt x="394" y="71"/>
                  </a:lnTo>
                  <a:lnTo>
                    <a:pt x="398" y="71"/>
                  </a:lnTo>
                  <a:lnTo>
                    <a:pt x="398" y="69"/>
                  </a:lnTo>
                  <a:lnTo>
                    <a:pt x="400" y="69"/>
                  </a:lnTo>
                  <a:lnTo>
                    <a:pt x="401" y="69"/>
                  </a:lnTo>
                  <a:lnTo>
                    <a:pt x="400" y="71"/>
                  </a:lnTo>
                  <a:lnTo>
                    <a:pt x="401" y="73"/>
                  </a:lnTo>
                  <a:lnTo>
                    <a:pt x="403" y="73"/>
                  </a:lnTo>
                  <a:lnTo>
                    <a:pt x="405" y="75"/>
                  </a:lnTo>
                  <a:lnTo>
                    <a:pt x="407" y="77"/>
                  </a:lnTo>
                  <a:lnTo>
                    <a:pt x="409" y="77"/>
                  </a:lnTo>
                  <a:lnTo>
                    <a:pt x="407" y="79"/>
                  </a:lnTo>
                  <a:lnTo>
                    <a:pt x="405" y="81"/>
                  </a:lnTo>
                  <a:lnTo>
                    <a:pt x="401" y="82"/>
                  </a:lnTo>
                  <a:lnTo>
                    <a:pt x="401" y="84"/>
                  </a:lnTo>
                  <a:lnTo>
                    <a:pt x="403" y="84"/>
                  </a:lnTo>
                  <a:lnTo>
                    <a:pt x="401" y="86"/>
                  </a:lnTo>
                  <a:lnTo>
                    <a:pt x="398" y="88"/>
                  </a:lnTo>
                  <a:lnTo>
                    <a:pt x="396" y="90"/>
                  </a:lnTo>
                  <a:lnTo>
                    <a:pt x="396" y="92"/>
                  </a:lnTo>
                  <a:lnTo>
                    <a:pt x="396" y="96"/>
                  </a:lnTo>
                  <a:lnTo>
                    <a:pt x="398" y="100"/>
                  </a:lnTo>
                  <a:lnTo>
                    <a:pt x="400" y="102"/>
                  </a:lnTo>
                  <a:lnTo>
                    <a:pt x="400" y="103"/>
                  </a:lnTo>
                  <a:lnTo>
                    <a:pt x="398" y="105"/>
                  </a:lnTo>
                  <a:lnTo>
                    <a:pt x="396" y="107"/>
                  </a:lnTo>
                  <a:lnTo>
                    <a:pt x="394" y="109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90" y="107"/>
                  </a:lnTo>
                  <a:lnTo>
                    <a:pt x="388" y="107"/>
                  </a:lnTo>
                  <a:lnTo>
                    <a:pt x="384" y="109"/>
                  </a:lnTo>
                  <a:lnTo>
                    <a:pt x="380" y="109"/>
                  </a:lnTo>
                  <a:lnTo>
                    <a:pt x="377" y="107"/>
                  </a:lnTo>
                  <a:lnTo>
                    <a:pt x="375" y="107"/>
                  </a:lnTo>
                  <a:lnTo>
                    <a:pt x="373" y="107"/>
                  </a:lnTo>
                  <a:lnTo>
                    <a:pt x="373" y="111"/>
                  </a:lnTo>
                  <a:lnTo>
                    <a:pt x="371" y="115"/>
                  </a:lnTo>
                  <a:lnTo>
                    <a:pt x="371" y="117"/>
                  </a:lnTo>
                  <a:lnTo>
                    <a:pt x="371" y="123"/>
                  </a:lnTo>
                  <a:lnTo>
                    <a:pt x="371" y="126"/>
                  </a:lnTo>
                  <a:lnTo>
                    <a:pt x="369" y="128"/>
                  </a:lnTo>
                  <a:lnTo>
                    <a:pt x="371" y="128"/>
                  </a:lnTo>
                  <a:lnTo>
                    <a:pt x="373" y="130"/>
                  </a:lnTo>
                  <a:lnTo>
                    <a:pt x="373" y="132"/>
                  </a:lnTo>
                  <a:lnTo>
                    <a:pt x="373" y="134"/>
                  </a:lnTo>
                  <a:lnTo>
                    <a:pt x="371" y="134"/>
                  </a:lnTo>
                  <a:lnTo>
                    <a:pt x="369" y="134"/>
                  </a:lnTo>
                  <a:lnTo>
                    <a:pt x="367" y="134"/>
                  </a:lnTo>
                  <a:lnTo>
                    <a:pt x="367" y="132"/>
                  </a:lnTo>
                  <a:lnTo>
                    <a:pt x="365" y="134"/>
                  </a:lnTo>
                  <a:lnTo>
                    <a:pt x="363" y="134"/>
                  </a:lnTo>
                  <a:lnTo>
                    <a:pt x="357" y="134"/>
                  </a:lnTo>
                  <a:lnTo>
                    <a:pt x="354" y="136"/>
                  </a:lnTo>
                  <a:lnTo>
                    <a:pt x="354" y="136"/>
                  </a:lnTo>
                  <a:lnTo>
                    <a:pt x="352" y="136"/>
                  </a:lnTo>
                  <a:lnTo>
                    <a:pt x="350" y="136"/>
                  </a:lnTo>
                  <a:lnTo>
                    <a:pt x="348" y="138"/>
                  </a:lnTo>
                  <a:lnTo>
                    <a:pt x="348" y="140"/>
                  </a:lnTo>
                  <a:lnTo>
                    <a:pt x="350" y="140"/>
                  </a:lnTo>
                  <a:lnTo>
                    <a:pt x="354" y="140"/>
                  </a:lnTo>
                  <a:lnTo>
                    <a:pt x="356" y="140"/>
                  </a:lnTo>
                  <a:lnTo>
                    <a:pt x="356" y="142"/>
                  </a:lnTo>
                  <a:lnTo>
                    <a:pt x="354" y="144"/>
                  </a:lnTo>
                  <a:lnTo>
                    <a:pt x="356" y="145"/>
                  </a:lnTo>
                  <a:lnTo>
                    <a:pt x="356" y="147"/>
                  </a:lnTo>
                  <a:lnTo>
                    <a:pt x="356" y="147"/>
                  </a:lnTo>
                  <a:lnTo>
                    <a:pt x="356" y="151"/>
                  </a:lnTo>
                  <a:lnTo>
                    <a:pt x="357" y="153"/>
                  </a:lnTo>
                  <a:lnTo>
                    <a:pt x="359" y="155"/>
                  </a:lnTo>
                  <a:lnTo>
                    <a:pt x="361" y="157"/>
                  </a:lnTo>
                  <a:lnTo>
                    <a:pt x="361" y="161"/>
                  </a:lnTo>
                  <a:lnTo>
                    <a:pt x="361" y="161"/>
                  </a:lnTo>
                  <a:lnTo>
                    <a:pt x="359" y="163"/>
                  </a:lnTo>
                  <a:lnTo>
                    <a:pt x="361" y="165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7" y="168"/>
                  </a:lnTo>
                  <a:lnTo>
                    <a:pt x="359" y="170"/>
                  </a:lnTo>
                  <a:lnTo>
                    <a:pt x="356" y="172"/>
                  </a:lnTo>
                  <a:lnTo>
                    <a:pt x="352" y="170"/>
                  </a:lnTo>
                  <a:lnTo>
                    <a:pt x="348" y="166"/>
                  </a:lnTo>
                  <a:lnTo>
                    <a:pt x="346" y="166"/>
                  </a:lnTo>
                  <a:lnTo>
                    <a:pt x="340" y="165"/>
                  </a:lnTo>
                  <a:lnTo>
                    <a:pt x="335" y="165"/>
                  </a:lnTo>
                  <a:lnTo>
                    <a:pt x="331" y="165"/>
                  </a:lnTo>
                  <a:lnTo>
                    <a:pt x="325" y="165"/>
                  </a:lnTo>
                  <a:lnTo>
                    <a:pt x="319" y="165"/>
                  </a:lnTo>
                  <a:lnTo>
                    <a:pt x="317" y="165"/>
                  </a:lnTo>
                  <a:lnTo>
                    <a:pt x="315" y="165"/>
                  </a:lnTo>
                  <a:lnTo>
                    <a:pt x="314" y="166"/>
                  </a:lnTo>
                  <a:lnTo>
                    <a:pt x="312" y="166"/>
                  </a:lnTo>
                  <a:lnTo>
                    <a:pt x="306" y="166"/>
                  </a:lnTo>
                  <a:lnTo>
                    <a:pt x="300" y="165"/>
                  </a:lnTo>
                  <a:lnTo>
                    <a:pt x="298" y="165"/>
                  </a:lnTo>
                  <a:lnTo>
                    <a:pt x="294" y="165"/>
                  </a:lnTo>
                  <a:lnTo>
                    <a:pt x="294" y="165"/>
                  </a:lnTo>
                  <a:lnTo>
                    <a:pt x="291" y="165"/>
                  </a:lnTo>
                  <a:lnTo>
                    <a:pt x="289" y="165"/>
                  </a:lnTo>
                  <a:lnTo>
                    <a:pt x="289" y="165"/>
                  </a:lnTo>
                  <a:lnTo>
                    <a:pt x="289" y="166"/>
                  </a:lnTo>
                  <a:lnTo>
                    <a:pt x="289" y="168"/>
                  </a:lnTo>
                  <a:lnTo>
                    <a:pt x="289" y="172"/>
                  </a:lnTo>
                  <a:lnTo>
                    <a:pt x="287" y="172"/>
                  </a:lnTo>
                  <a:lnTo>
                    <a:pt x="279" y="172"/>
                  </a:lnTo>
                  <a:lnTo>
                    <a:pt x="272" y="172"/>
                  </a:lnTo>
                  <a:lnTo>
                    <a:pt x="270" y="170"/>
                  </a:lnTo>
                  <a:lnTo>
                    <a:pt x="266" y="170"/>
                  </a:lnTo>
                  <a:lnTo>
                    <a:pt x="264" y="172"/>
                  </a:lnTo>
                  <a:lnTo>
                    <a:pt x="264" y="174"/>
                  </a:lnTo>
                  <a:lnTo>
                    <a:pt x="262" y="174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58" y="178"/>
                  </a:lnTo>
                  <a:lnTo>
                    <a:pt x="258" y="178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1" y="187"/>
                  </a:lnTo>
                  <a:lnTo>
                    <a:pt x="249" y="191"/>
                  </a:lnTo>
                  <a:lnTo>
                    <a:pt x="245" y="195"/>
                  </a:lnTo>
                  <a:lnTo>
                    <a:pt x="243" y="193"/>
                  </a:lnTo>
                  <a:lnTo>
                    <a:pt x="237" y="191"/>
                  </a:lnTo>
                  <a:lnTo>
                    <a:pt x="233" y="191"/>
                  </a:lnTo>
                  <a:lnTo>
                    <a:pt x="231" y="191"/>
                  </a:lnTo>
                  <a:lnTo>
                    <a:pt x="226" y="193"/>
                  </a:lnTo>
                  <a:lnTo>
                    <a:pt x="224" y="193"/>
                  </a:lnTo>
                  <a:lnTo>
                    <a:pt x="220" y="182"/>
                  </a:lnTo>
                  <a:lnTo>
                    <a:pt x="212" y="182"/>
                  </a:lnTo>
                  <a:lnTo>
                    <a:pt x="212" y="168"/>
                  </a:lnTo>
                  <a:lnTo>
                    <a:pt x="208" y="168"/>
                  </a:lnTo>
                  <a:lnTo>
                    <a:pt x="205" y="163"/>
                  </a:lnTo>
                  <a:lnTo>
                    <a:pt x="199" y="159"/>
                  </a:lnTo>
                  <a:lnTo>
                    <a:pt x="182" y="159"/>
                  </a:lnTo>
                  <a:lnTo>
                    <a:pt x="166" y="161"/>
                  </a:lnTo>
                  <a:lnTo>
                    <a:pt x="157" y="157"/>
                  </a:lnTo>
                  <a:lnTo>
                    <a:pt x="151" y="153"/>
                  </a:lnTo>
                  <a:lnTo>
                    <a:pt x="134" y="144"/>
                  </a:lnTo>
                  <a:lnTo>
                    <a:pt x="105" y="147"/>
                  </a:lnTo>
                  <a:lnTo>
                    <a:pt x="113" y="193"/>
                  </a:lnTo>
                  <a:lnTo>
                    <a:pt x="111" y="195"/>
                  </a:lnTo>
                  <a:lnTo>
                    <a:pt x="107" y="195"/>
                  </a:lnTo>
                  <a:lnTo>
                    <a:pt x="102" y="187"/>
                  </a:lnTo>
                  <a:lnTo>
                    <a:pt x="94" y="184"/>
                  </a:lnTo>
                  <a:lnTo>
                    <a:pt x="86" y="184"/>
                  </a:lnTo>
                  <a:lnTo>
                    <a:pt x="81" y="184"/>
                  </a:lnTo>
                  <a:lnTo>
                    <a:pt x="75" y="189"/>
                  </a:lnTo>
                  <a:lnTo>
                    <a:pt x="75" y="187"/>
                  </a:lnTo>
                  <a:lnTo>
                    <a:pt x="73" y="186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1" y="178"/>
                  </a:lnTo>
                  <a:lnTo>
                    <a:pt x="69" y="176"/>
                  </a:lnTo>
                  <a:lnTo>
                    <a:pt x="67" y="178"/>
                  </a:lnTo>
                  <a:lnTo>
                    <a:pt x="65" y="176"/>
                  </a:lnTo>
                  <a:lnTo>
                    <a:pt x="65" y="176"/>
                  </a:lnTo>
                  <a:lnTo>
                    <a:pt x="63" y="174"/>
                  </a:lnTo>
                  <a:lnTo>
                    <a:pt x="63" y="17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60" y="174"/>
                  </a:lnTo>
                  <a:lnTo>
                    <a:pt x="60" y="174"/>
                  </a:lnTo>
                  <a:lnTo>
                    <a:pt x="60" y="170"/>
                  </a:lnTo>
                  <a:lnTo>
                    <a:pt x="60" y="168"/>
                  </a:lnTo>
                  <a:lnTo>
                    <a:pt x="56" y="166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50" y="159"/>
                  </a:lnTo>
                  <a:lnTo>
                    <a:pt x="48" y="159"/>
                  </a:lnTo>
                  <a:lnTo>
                    <a:pt x="46" y="157"/>
                  </a:lnTo>
                  <a:lnTo>
                    <a:pt x="46" y="157"/>
                  </a:lnTo>
                  <a:lnTo>
                    <a:pt x="48" y="155"/>
                  </a:lnTo>
                  <a:lnTo>
                    <a:pt x="48" y="157"/>
                  </a:lnTo>
                  <a:lnTo>
                    <a:pt x="52" y="157"/>
                  </a:lnTo>
                  <a:lnTo>
                    <a:pt x="52" y="157"/>
                  </a:lnTo>
                  <a:lnTo>
                    <a:pt x="54" y="157"/>
                  </a:lnTo>
                  <a:lnTo>
                    <a:pt x="56" y="157"/>
                  </a:lnTo>
                  <a:lnTo>
                    <a:pt x="56" y="157"/>
                  </a:lnTo>
                  <a:lnTo>
                    <a:pt x="58" y="155"/>
                  </a:lnTo>
                  <a:lnTo>
                    <a:pt x="60" y="157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58" y="155"/>
                  </a:lnTo>
                  <a:lnTo>
                    <a:pt x="56" y="155"/>
                  </a:lnTo>
                  <a:lnTo>
                    <a:pt x="56" y="153"/>
                  </a:lnTo>
                  <a:lnTo>
                    <a:pt x="54" y="151"/>
                  </a:lnTo>
                  <a:lnTo>
                    <a:pt x="54" y="149"/>
                  </a:lnTo>
                  <a:lnTo>
                    <a:pt x="56" y="149"/>
                  </a:lnTo>
                  <a:lnTo>
                    <a:pt x="56" y="147"/>
                  </a:lnTo>
                  <a:lnTo>
                    <a:pt x="54" y="147"/>
                  </a:lnTo>
                  <a:lnTo>
                    <a:pt x="56" y="145"/>
                  </a:lnTo>
                  <a:lnTo>
                    <a:pt x="58" y="145"/>
                  </a:lnTo>
                  <a:lnTo>
                    <a:pt x="60" y="144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5" y="144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9" y="145"/>
                  </a:lnTo>
                  <a:lnTo>
                    <a:pt x="71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3" y="138"/>
                  </a:lnTo>
                  <a:lnTo>
                    <a:pt x="73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3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1" y="126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69" y="124"/>
                  </a:lnTo>
                  <a:lnTo>
                    <a:pt x="65" y="124"/>
                  </a:lnTo>
                  <a:lnTo>
                    <a:pt x="63" y="124"/>
                  </a:lnTo>
                  <a:lnTo>
                    <a:pt x="61" y="124"/>
                  </a:lnTo>
                  <a:lnTo>
                    <a:pt x="61" y="124"/>
                  </a:lnTo>
                  <a:lnTo>
                    <a:pt x="61" y="126"/>
                  </a:lnTo>
                  <a:lnTo>
                    <a:pt x="60" y="126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4" y="126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1" y="13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1" name="Freeform 17"/>
            <p:cNvSpPr>
              <a:spLocks/>
            </p:cNvSpPr>
            <p:nvPr/>
          </p:nvSpPr>
          <p:spPr bwMode="auto">
            <a:xfrm>
              <a:off x="5334988" y="2239244"/>
              <a:ext cx="255289" cy="142316"/>
            </a:xfrm>
            <a:custGeom>
              <a:avLst/>
              <a:gdLst>
                <a:gd name="T0" fmla="*/ 138 w 174"/>
                <a:gd name="T1" fmla="*/ 89 h 97"/>
                <a:gd name="T2" fmla="*/ 142 w 174"/>
                <a:gd name="T3" fmla="*/ 84 h 97"/>
                <a:gd name="T4" fmla="*/ 138 w 174"/>
                <a:gd name="T5" fmla="*/ 80 h 97"/>
                <a:gd name="T6" fmla="*/ 138 w 174"/>
                <a:gd name="T7" fmla="*/ 76 h 97"/>
                <a:gd name="T8" fmla="*/ 134 w 174"/>
                <a:gd name="T9" fmla="*/ 74 h 97"/>
                <a:gd name="T10" fmla="*/ 130 w 174"/>
                <a:gd name="T11" fmla="*/ 70 h 97"/>
                <a:gd name="T12" fmla="*/ 132 w 174"/>
                <a:gd name="T13" fmla="*/ 66 h 97"/>
                <a:gd name="T14" fmla="*/ 140 w 174"/>
                <a:gd name="T15" fmla="*/ 66 h 97"/>
                <a:gd name="T16" fmla="*/ 144 w 174"/>
                <a:gd name="T17" fmla="*/ 63 h 97"/>
                <a:gd name="T18" fmla="*/ 142 w 174"/>
                <a:gd name="T19" fmla="*/ 61 h 97"/>
                <a:gd name="T20" fmla="*/ 149 w 174"/>
                <a:gd name="T21" fmla="*/ 59 h 97"/>
                <a:gd name="T22" fmla="*/ 147 w 174"/>
                <a:gd name="T23" fmla="*/ 55 h 97"/>
                <a:gd name="T24" fmla="*/ 149 w 174"/>
                <a:gd name="T25" fmla="*/ 51 h 97"/>
                <a:gd name="T26" fmla="*/ 155 w 174"/>
                <a:gd name="T27" fmla="*/ 49 h 97"/>
                <a:gd name="T28" fmla="*/ 161 w 174"/>
                <a:gd name="T29" fmla="*/ 49 h 97"/>
                <a:gd name="T30" fmla="*/ 167 w 174"/>
                <a:gd name="T31" fmla="*/ 49 h 97"/>
                <a:gd name="T32" fmla="*/ 174 w 174"/>
                <a:gd name="T33" fmla="*/ 47 h 97"/>
                <a:gd name="T34" fmla="*/ 167 w 174"/>
                <a:gd name="T35" fmla="*/ 42 h 97"/>
                <a:gd name="T36" fmla="*/ 167 w 174"/>
                <a:gd name="T37" fmla="*/ 43 h 97"/>
                <a:gd name="T38" fmla="*/ 163 w 174"/>
                <a:gd name="T39" fmla="*/ 45 h 97"/>
                <a:gd name="T40" fmla="*/ 155 w 174"/>
                <a:gd name="T41" fmla="*/ 42 h 97"/>
                <a:gd name="T42" fmla="*/ 155 w 174"/>
                <a:gd name="T43" fmla="*/ 38 h 97"/>
                <a:gd name="T44" fmla="*/ 159 w 174"/>
                <a:gd name="T45" fmla="*/ 32 h 97"/>
                <a:gd name="T46" fmla="*/ 153 w 174"/>
                <a:gd name="T47" fmla="*/ 34 h 97"/>
                <a:gd name="T48" fmla="*/ 147 w 174"/>
                <a:gd name="T49" fmla="*/ 40 h 97"/>
                <a:gd name="T50" fmla="*/ 146 w 174"/>
                <a:gd name="T51" fmla="*/ 43 h 97"/>
                <a:gd name="T52" fmla="*/ 140 w 174"/>
                <a:gd name="T53" fmla="*/ 51 h 97"/>
                <a:gd name="T54" fmla="*/ 132 w 174"/>
                <a:gd name="T55" fmla="*/ 47 h 97"/>
                <a:gd name="T56" fmla="*/ 126 w 174"/>
                <a:gd name="T57" fmla="*/ 47 h 97"/>
                <a:gd name="T58" fmla="*/ 119 w 174"/>
                <a:gd name="T59" fmla="*/ 49 h 97"/>
                <a:gd name="T60" fmla="*/ 107 w 174"/>
                <a:gd name="T61" fmla="*/ 38 h 97"/>
                <a:gd name="T62" fmla="*/ 103 w 174"/>
                <a:gd name="T63" fmla="*/ 24 h 97"/>
                <a:gd name="T64" fmla="*/ 94 w 174"/>
                <a:gd name="T65" fmla="*/ 15 h 97"/>
                <a:gd name="T66" fmla="*/ 61 w 174"/>
                <a:gd name="T67" fmla="*/ 17 h 97"/>
                <a:gd name="T68" fmla="*/ 46 w 174"/>
                <a:gd name="T69" fmla="*/ 9 h 97"/>
                <a:gd name="T70" fmla="*/ 0 w 174"/>
                <a:gd name="T71" fmla="*/ 3 h 97"/>
                <a:gd name="T72" fmla="*/ 14 w 174"/>
                <a:gd name="T73" fmla="*/ 49 h 97"/>
                <a:gd name="T74" fmla="*/ 19 w 174"/>
                <a:gd name="T75" fmla="*/ 47 h 97"/>
                <a:gd name="T76" fmla="*/ 16 w 174"/>
                <a:gd name="T77" fmla="*/ 43 h 97"/>
                <a:gd name="T78" fmla="*/ 21 w 174"/>
                <a:gd name="T79" fmla="*/ 38 h 97"/>
                <a:gd name="T80" fmla="*/ 27 w 174"/>
                <a:gd name="T81" fmla="*/ 34 h 97"/>
                <a:gd name="T82" fmla="*/ 31 w 174"/>
                <a:gd name="T83" fmla="*/ 36 h 97"/>
                <a:gd name="T84" fmla="*/ 33 w 174"/>
                <a:gd name="T85" fmla="*/ 34 h 97"/>
                <a:gd name="T86" fmla="*/ 46 w 174"/>
                <a:gd name="T87" fmla="*/ 40 h 97"/>
                <a:gd name="T88" fmla="*/ 56 w 174"/>
                <a:gd name="T89" fmla="*/ 45 h 97"/>
                <a:gd name="T90" fmla="*/ 63 w 174"/>
                <a:gd name="T91" fmla="*/ 47 h 97"/>
                <a:gd name="T92" fmla="*/ 71 w 174"/>
                <a:gd name="T93" fmla="*/ 51 h 97"/>
                <a:gd name="T94" fmla="*/ 75 w 174"/>
                <a:gd name="T95" fmla="*/ 59 h 97"/>
                <a:gd name="T96" fmla="*/ 77 w 174"/>
                <a:gd name="T97" fmla="*/ 64 h 97"/>
                <a:gd name="T98" fmla="*/ 88 w 174"/>
                <a:gd name="T99" fmla="*/ 70 h 97"/>
                <a:gd name="T100" fmla="*/ 103 w 174"/>
                <a:gd name="T101" fmla="*/ 78 h 97"/>
                <a:gd name="T102" fmla="*/ 117 w 174"/>
                <a:gd name="T103" fmla="*/ 84 h 97"/>
                <a:gd name="T104" fmla="*/ 119 w 174"/>
                <a:gd name="T105" fmla="*/ 85 h 97"/>
                <a:gd name="T106" fmla="*/ 123 w 174"/>
                <a:gd name="T107" fmla="*/ 89 h 97"/>
                <a:gd name="T108" fmla="*/ 126 w 174"/>
                <a:gd name="T109" fmla="*/ 93 h 97"/>
                <a:gd name="T110" fmla="*/ 130 w 174"/>
                <a:gd name="T111" fmla="*/ 97 h 97"/>
                <a:gd name="T112" fmla="*/ 134 w 174"/>
                <a:gd name="T113" fmla="*/ 95 h 97"/>
                <a:gd name="T114" fmla="*/ 136 w 174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97">
                  <a:moveTo>
                    <a:pt x="136" y="97"/>
                  </a:moveTo>
                  <a:lnTo>
                    <a:pt x="138" y="89"/>
                  </a:lnTo>
                  <a:lnTo>
                    <a:pt x="140" y="85"/>
                  </a:lnTo>
                  <a:lnTo>
                    <a:pt x="142" y="84"/>
                  </a:lnTo>
                  <a:lnTo>
                    <a:pt x="140" y="82"/>
                  </a:lnTo>
                  <a:lnTo>
                    <a:pt x="138" y="80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30" y="70"/>
                  </a:lnTo>
                  <a:lnTo>
                    <a:pt x="130" y="68"/>
                  </a:lnTo>
                  <a:lnTo>
                    <a:pt x="132" y="66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4" y="63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6" y="61"/>
                  </a:lnTo>
                  <a:lnTo>
                    <a:pt x="149" y="59"/>
                  </a:lnTo>
                  <a:lnTo>
                    <a:pt x="149" y="57"/>
                  </a:lnTo>
                  <a:lnTo>
                    <a:pt x="147" y="55"/>
                  </a:lnTo>
                  <a:lnTo>
                    <a:pt x="147" y="53"/>
                  </a:lnTo>
                  <a:lnTo>
                    <a:pt x="149" y="51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1" y="51"/>
                  </a:lnTo>
                  <a:lnTo>
                    <a:pt x="167" y="49"/>
                  </a:lnTo>
                  <a:lnTo>
                    <a:pt x="170" y="49"/>
                  </a:lnTo>
                  <a:lnTo>
                    <a:pt x="174" y="47"/>
                  </a:lnTo>
                  <a:lnTo>
                    <a:pt x="172" y="45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5" y="45"/>
                  </a:lnTo>
                  <a:lnTo>
                    <a:pt x="163" y="45"/>
                  </a:lnTo>
                  <a:lnTo>
                    <a:pt x="161" y="43"/>
                  </a:lnTo>
                  <a:lnTo>
                    <a:pt x="155" y="42"/>
                  </a:lnTo>
                  <a:lnTo>
                    <a:pt x="153" y="42"/>
                  </a:lnTo>
                  <a:lnTo>
                    <a:pt x="155" y="38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57" y="32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47" y="40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4" y="47"/>
                  </a:lnTo>
                  <a:lnTo>
                    <a:pt x="140" y="51"/>
                  </a:lnTo>
                  <a:lnTo>
                    <a:pt x="138" y="49"/>
                  </a:lnTo>
                  <a:lnTo>
                    <a:pt x="132" y="47"/>
                  </a:lnTo>
                  <a:lnTo>
                    <a:pt x="128" y="47"/>
                  </a:lnTo>
                  <a:lnTo>
                    <a:pt x="126" y="47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5" y="38"/>
                  </a:lnTo>
                  <a:lnTo>
                    <a:pt x="107" y="38"/>
                  </a:lnTo>
                  <a:lnTo>
                    <a:pt x="107" y="24"/>
                  </a:lnTo>
                  <a:lnTo>
                    <a:pt x="103" y="24"/>
                  </a:lnTo>
                  <a:lnTo>
                    <a:pt x="100" y="19"/>
                  </a:lnTo>
                  <a:lnTo>
                    <a:pt x="94" y="15"/>
                  </a:lnTo>
                  <a:lnTo>
                    <a:pt x="77" y="15"/>
                  </a:lnTo>
                  <a:lnTo>
                    <a:pt x="61" y="17"/>
                  </a:lnTo>
                  <a:lnTo>
                    <a:pt x="52" y="13"/>
                  </a:lnTo>
                  <a:lnTo>
                    <a:pt x="46" y="9"/>
                  </a:lnTo>
                  <a:lnTo>
                    <a:pt x="29" y="0"/>
                  </a:lnTo>
                  <a:lnTo>
                    <a:pt x="0" y="3"/>
                  </a:lnTo>
                  <a:lnTo>
                    <a:pt x="8" y="49"/>
                  </a:lnTo>
                  <a:lnTo>
                    <a:pt x="14" y="49"/>
                  </a:lnTo>
                  <a:lnTo>
                    <a:pt x="18" y="51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6" y="43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29" y="32"/>
                  </a:lnTo>
                  <a:lnTo>
                    <a:pt x="33" y="34"/>
                  </a:lnTo>
                  <a:lnTo>
                    <a:pt x="40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6" y="45"/>
                  </a:lnTo>
                  <a:lnTo>
                    <a:pt x="61" y="49"/>
                  </a:lnTo>
                  <a:lnTo>
                    <a:pt x="63" y="47"/>
                  </a:lnTo>
                  <a:lnTo>
                    <a:pt x="65" y="49"/>
                  </a:lnTo>
                  <a:lnTo>
                    <a:pt x="71" y="51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5" y="61"/>
                  </a:lnTo>
                  <a:lnTo>
                    <a:pt x="77" y="64"/>
                  </a:lnTo>
                  <a:lnTo>
                    <a:pt x="81" y="66"/>
                  </a:lnTo>
                  <a:lnTo>
                    <a:pt x="88" y="70"/>
                  </a:lnTo>
                  <a:lnTo>
                    <a:pt x="96" y="76"/>
                  </a:lnTo>
                  <a:lnTo>
                    <a:pt x="103" y="78"/>
                  </a:lnTo>
                  <a:lnTo>
                    <a:pt x="111" y="84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25" y="87"/>
                  </a:lnTo>
                  <a:lnTo>
                    <a:pt x="123" y="89"/>
                  </a:lnTo>
                  <a:lnTo>
                    <a:pt x="125" y="95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0" y="97"/>
                  </a:lnTo>
                  <a:lnTo>
                    <a:pt x="132" y="97"/>
                  </a:lnTo>
                  <a:lnTo>
                    <a:pt x="134" y="95"/>
                  </a:lnTo>
                  <a:lnTo>
                    <a:pt x="136" y="95"/>
                  </a:lnTo>
                  <a:lnTo>
                    <a:pt x="136" y="9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2" name="Freeform 18"/>
            <p:cNvSpPr>
              <a:spLocks/>
            </p:cNvSpPr>
            <p:nvPr/>
          </p:nvSpPr>
          <p:spPr bwMode="auto">
            <a:xfrm>
              <a:off x="5290973" y="2286193"/>
              <a:ext cx="227413" cy="129112"/>
            </a:xfrm>
            <a:custGeom>
              <a:avLst/>
              <a:gdLst>
                <a:gd name="T0" fmla="*/ 155 w 155"/>
                <a:gd name="T1" fmla="*/ 55 h 88"/>
                <a:gd name="T2" fmla="*/ 147 w 155"/>
                <a:gd name="T3" fmla="*/ 52 h 88"/>
                <a:gd name="T4" fmla="*/ 126 w 155"/>
                <a:gd name="T5" fmla="*/ 44 h 88"/>
                <a:gd name="T6" fmla="*/ 107 w 155"/>
                <a:gd name="T7" fmla="*/ 32 h 88"/>
                <a:gd name="T8" fmla="*/ 103 w 155"/>
                <a:gd name="T9" fmla="*/ 25 h 88"/>
                <a:gd name="T10" fmla="*/ 93 w 155"/>
                <a:gd name="T11" fmla="*/ 15 h 88"/>
                <a:gd name="T12" fmla="*/ 78 w 155"/>
                <a:gd name="T13" fmla="*/ 10 h 88"/>
                <a:gd name="T14" fmla="*/ 63 w 155"/>
                <a:gd name="T15" fmla="*/ 2 h 88"/>
                <a:gd name="T16" fmla="*/ 59 w 155"/>
                <a:gd name="T17" fmla="*/ 4 h 88"/>
                <a:gd name="T18" fmla="*/ 51 w 155"/>
                <a:gd name="T19" fmla="*/ 6 h 88"/>
                <a:gd name="T20" fmla="*/ 48 w 155"/>
                <a:gd name="T21" fmla="*/ 15 h 88"/>
                <a:gd name="T22" fmla="*/ 44 w 155"/>
                <a:gd name="T23" fmla="*/ 17 h 88"/>
                <a:gd name="T24" fmla="*/ 27 w 155"/>
                <a:gd name="T25" fmla="*/ 11 h 88"/>
                <a:gd name="T26" fmla="*/ 6 w 155"/>
                <a:gd name="T27" fmla="*/ 8 h 88"/>
                <a:gd name="T28" fmla="*/ 2 w 155"/>
                <a:gd name="T29" fmla="*/ 15 h 88"/>
                <a:gd name="T30" fmla="*/ 4 w 155"/>
                <a:gd name="T31" fmla="*/ 21 h 88"/>
                <a:gd name="T32" fmla="*/ 6 w 155"/>
                <a:gd name="T33" fmla="*/ 29 h 88"/>
                <a:gd name="T34" fmla="*/ 7 w 155"/>
                <a:gd name="T35" fmla="*/ 36 h 88"/>
                <a:gd name="T36" fmla="*/ 9 w 155"/>
                <a:gd name="T37" fmla="*/ 36 h 88"/>
                <a:gd name="T38" fmla="*/ 15 w 155"/>
                <a:gd name="T39" fmla="*/ 36 h 88"/>
                <a:gd name="T40" fmla="*/ 15 w 155"/>
                <a:gd name="T41" fmla="*/ 40 h 88"/>
                <a:gd name="T42" fmla="*/ 17 w 155"/>
                <a:gd name="T43" fmla="*/ 42 h 88"/>
                <a:gd name="T44" fmla="*/ 13 w 155"/>
                <a:gd name="T45" fmla="*/ 42 h 88"/>
                <a:gd name="T46" fmla="*/ 13 w 155"/>
                <a:gd name="T47" fmla="*/ 46 h 88"/>
                <a:gd name="T48" fmla="*/ 15 w 155"/>
                <a:gd name="T49" fmla="*/ 44 h 88"/>
                <a:gd name="T50" fmla="*/ 21 w 155"/>
                <a:gd name="T51" fmla="*/ 48 h 88"/>
                <a:gd name="T52" fmla="*/ 21 w 155"/>
                <a:gd name="T53" fmla="*/ 55 h 88"/>
                <a:gd name="T54" fmla="*/ 25 w 155"/>
                <a:gd name="T55" fmla="*/ 67 h 88"/>
                <a:gd name="T56" fmla="*/ 32 w 155"/>
                <a:gd name="T57" fmla="*/ 63 h 88"/>
                <a:gd name="T58" fmla="*/ 40 w 155"/>
                <a:gd name="T59" fmla="*/ 59 h 88"/>
                <a:gd name="T60" fmla="*/ 49 w 155"/>
                <a:gd name="T61" fmla="*/ 55 h 88"/>
                <a:gd name="T62" fmla="*/ 57 w 155"/>
                <a:gd name="T63" fmla="*/ 57 h 88"/>
                <a:gd name="T64" fmla="*/ 70 w 155"/>
                <a:gd name="T65" fmla="*/ 63 h 88"/>
                <a:gd name="T66" fmla="*/ 78 w 155"/>
                <a:gd name="T67" fmla="*/ 65 h 88"/>
                <a:gd name="T68" fmla="*/ 82 w 155"/>
                <a:gd name="T69" fmla="*/ 69 h 88"/>
                <a:gd name="T70" fmla="*/ 91 w 155"/>
                <a:gd name="T71" fmla="*/ 74 h 88"/>
                <a:gd name="T72" fmla="*/ 101 w 155"/>
                <a:gd name="T73" fmla="*/ 78 h 88"/>
                <a:gd name="T74" fmla="*/ 101 w 155"/>
                <a:gd name="T75" fmla="*/ 84 h 88"/>
                <a:gd name="T76" fmla="*/ 105 w 155"/>
                <a:gd name="T77" fmla="*/ 86 h 88"/>
                <a:gd name="T78" fmla="*/ 111 w 155"/>
                <a:gd name="T79" fmla="*/ 86 h 88"/>
                <a:gd name="T80" fmla="*/ 114 w 155"/>
                <a:gd name="T81" fmla="*/ 88 h 88"/>
                <a:gd name="T82" fmla="*/ 120 w 155"/>
                <a:gd name="T83" fmla="*/ 88 h 88"/>
                <a:gd name="T84" fmla="*/ 124 w 155"/>
                <a:gd name="T85" fmla="*/ 84 h 88"/>
                <a:gd name="T86" fmla="*/ 130 w 155"/>
                <a:gd name="T87" fmla="*/ 80 h 88"/>
                <a:gd name="T88" fmla="*/ 133 w 155"/>
                <a:gd name="T89" fmla="*/ 76 h 88"/>
                <a:gd name="T90" fmla="*/ 137 w 155"/>
                <a:gd name="T91" fmla="*/ 69 h 88"/>
                <a:gd name="T92" fmla="*/ 137 w 155"/>
                <a:gd name="T93" fmla="*/ 65 h 88"/>
                <a:gd name="T94" fmla="*/ 141 w 155"/>
                <a:gd name="T95" fmla="*/ 63 h 88"/>
                <a:gd name="T96" fmla="*/ 149 w 155"/>
                <a:gd name="T97" fmla="*/ 61 h 88"/>
                <a:gd name="T98" fmla="*/ 155 w 155"/>
                <a:gd name="T99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5" h="88">
                  <a:moveTo>
                    <a:pt x="155" y="63"/>
                  </a:moveTo>
                  <a:lnTo>
                    <a:pt x="153" y="57"/>
                  </a:lnTo>
                  <a:lnTo>
                    <a:pt x="155" y="55"/>
                  </a:lnTo>
                  <a:lnTo>
                    <a:pt x="149" y="53"/>
                  </a:lnTo>
                  <a:lnTo>
                    <a:pt x="149" y="53"/>
                  </a:lnTo>
                  <a:lnTo>
                    <a:pt x="147" y="52"/>
                  </a:lnTo>
                  <a:lnTo>
                    <a:pt x="141" y="52"/>
                  </a:lnTo>
                  <a:lnTo>
                    <a:pt x="133" y="46"/>
                  </a:lnTo>
                  <a:lnTo>
                    <a:pt x="126" y="44"/>
                  </a:lnTo>
                  <a:lnTo>
                    <a:pt x="118" y="38"/>
                  </a:lnTo>
                  <a:lnTo>
                    <a:pt x="111" y="34"/>
                  </a:lnTo>
                  <a:lnTo>
                    <a:pt x="107" y="32"/>
                  </a:lnTo>
                  <a:lnTo>
                    <a:pt x="105" y="29"/>
                  </a:lnTo>
                  <a:lnTo>
                    <a:pt x="105" y="27"/>
                  </a:lnTo>
                  <a:lnTo>
                    <a:pt x="103" y="25"/>
                  </a:lnTo>
                  <a:lnTo>
                    <a:pt x="101" y="19"/>
                  </a:lnTo>
                  <a:lnTo>
                    <a:pt x="95" y="17"/>
                  </a:lnTo>
                  <a:lnTo>
                    <a:pt x="93" y="15"/>
                  </a:lnTo>
                  <a:lnTo>
                    <a:pt x="91" y="17"/>
                  </a:lnTo>
                  <a:lnTo>
                    <a:pt x="86" y="13"/>
                  </a:lnTo>
                  <a:lnTo>
                    <a:pt x="78" y="10"/>
                  </a:lnTo>
                  <a:lnTo>
                    <a:pt x="76" y="8"/>
                  </a:lnTo>
                  <a:lnTo>
                    <a:pt x="70" y="4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3" y="4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9"/>
                  </a:lnTo>
                  <a:lnTo>
                    <a:pt x="44" y="17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27" y="11"/>
                  </a:lnTo>
                  <a:lnTo>
                    <a:pt x="19" y="8"/>
                  </a:lnTo>
                  <a:lnTo>
                    <a:pt x="11" y="8"/>
                  </a:lnTo>
                  <a:lnTo>
                    <a:pt x="6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6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21" y="48"/>
                  </a:lnTo>
                  <a:lnTo>
                    <a:pt x="21" y="50"/>
                  </a:lnTo>
                  <a:lnTo>
                    <a:pt x="21" y="53"/>
                  </a:lnTo>
                  <a:lnTo>
                    <a:pt x="21" y="55"/>
                  </a:lnTo>
                  <a:lnTo>
                    <a:pt x="21" y="59"/>
                  </a:lnTo>
                  <a:lnTo>
                    <a:pt x="23" y="63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32" y="67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40" y="59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49" y="55"/>
                  </a:lnTo>
                  <a:lnTo>
                    <a:pt x="51" y="55"/>
                  </a:lnTo>
                  <a:lnTo>
                    <a:pt x="53" y="57"/>
                  </a:lnTo>
                  <a:lnTo>
                    <a:pt x="57" y="57"/>
                  </a:lnTo>
                  <a:lnTo>
                    <a:pt x="61" y="59"/>
                  </a:lnTo>
                  <a:lnTo>
                    <a:pt x="63" y="59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2" y="63"/>
                  </a:lnTo>
                  <a:lnTo>
                    <a:pt x="78" y="65"/>
                  </a:lnTo>
                  <a:lnTo>
                    <a:pt x="80" y="65"/>
                  </a:lnTo>
                  <a:lnTo>
                    <a:pt x="80" y="67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8" y="69"/>
                  </a:lnTo>
                  <a:lnTo>
                    <a:pt x="91" y="74"/>
                  </a:lnTo>
                  <a:lnTo>
                    <a:pt x="97" y="74"/>
                  </a:lnTo>
                  <a:lnTo>
                    <a:pt x="99" y="74"/>
                  </a:lnTo>
                  <a:lnTo>
                    <a:pt x="101" y="78"/>
                  </a:lnTo>
                  <a:lnTo>
                    <a:pt x="101" y="80"/>
                  </a:lnTo>
                  <a:lnTo>
                    <a:pt x="101" y="82"/>
                  </a:lnTo>
                  <a:lnTo>
                    <a:pt x="101" y="84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105" y="86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4" y="88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2" y="84"/>
                  </a:lnTo>
                  <a:lnTo>
                    <a:pt x="124" y="84"/>
                  </a:lnTo>
                  <a:lnTo>
                    <a:pt x="124" y="82"/>
                  </a:lnTo>
                  <a:lnTo>
                    <a:pt x="126" y="80"/>
                  </a:lnTo>
                  <a:lnTo>
                    <a:pt x="130" y="80"/>
                  </a:lnTo>
                  <a:lnTo>
                    <a:pt x="132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4"/>
                  </a:lnTo>
                  <a:lnTo>
                    <a:pt x="135" y="73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9" y="65"/>
                  </a:lnTo>
                  <a:lnTo>
                    <a:pt x="141" y="63"/>
                  </a:lnTo>
                  <a:lnTo>
                    <a:pt x="143" y="63"/>
                  </a:lnTo>
                  <a:lnTo>
                    <a:pt x="145" y="61"/>
                  </a:lnTo>
                  <a:lnTo>
                    <a:pt x="149" y="61"/>
                  </a:lnTo>
                  <a:lnTo>
                    <a:pt x="151" y="63"/>
                  </a:lnTo>
                  <a:lnTo>
                    <a:pt x="153" y="61"/>
                  </a:lnTo>
                  <a:lnTo>
                    <a:pt x="155" y="63"/>
                  </a:lnTo>
                  <a:lnTo>
                    <a:pt x="155" y="6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3" name="Freeform 19"/>
            <p:cNvSpPr>
              <a:spLocks noEditPoints="1"/>
            </p:cNvSpPr>
            <p:nvPr/>
          </p:nvSpPr>
          <p:spPr bwMode="auto">
            <a:xfrm>
              <a:off x="6360545" y="2658856"/>
              <a:ext cx="156988" cy="215674"/>
            </a:xfrm>
            <a:custGeom>
              <a:avLst/>
              <a:gdLst>
                <a:gd name="T0" fmla="*/ 21 w 56"/>
                <a:gd name="T1" fmla="*/ 1 h 77"/>
                <a:gd name="T2" fmla="*/ 28 w 56"/>
                <a:gd name="T3" fmla="*/ 30 h 77"/>
                <a:gd name="T4" fmla="*/ 35 w 56"/>
                <a:gd name="T5" fmla="*/ 31 h 77"/>
                <a:gd name="T6" fmla="*/ 39 w 56"/>
                <a:gd name="T7" fmla="*/ 36 h 77"/>
                <a:gd name="T8" fmla="*/ 38 w 56"/>
                <a:gd name="T9" fmla="*/ 37 h 77"/>
                <a:gd name="T10" fmla="*/ 30 w 56"/>
                <a:gd name="T11" fmla="*/ 32 h 77"/>
                <a:gd name="T12" fmla="*/ 23 w 56"/>
                <a:gd name="T13" fmla="*/ 33 h 77"/>
                <a:gd name="T14" fmla="*/ 19 w 56"/>
                <a:gd name="T15" fmla="*/ 29 h 77"/>
                <a:gd name="T16" fmla="*/ 15 w 56"/>
                <a:gd name="T17" fmla="*/ 26 h 77"/>
                <a:gd name="T18" fmla="*/ 15 w 56"/>
                <a:gd name="T19" fmla="*/ 19 h 77"/>
                <a:gd name="T20" fmla="*/ 21 w 56"/>
                <a:gd name="T21" fmla="*/ 6 h 77"/>
                <a:gd name="T22" fmla="*/ 25 w 56"/>
                <a:gd name="T23" fmla="*/ 10 h 77"/>
                <a:gd name="T24" fmla="*/ 26 w 56"/>
                <a:gd name="T25" fmla="*/ 19 h 77"/>
                <a:gd name="T26" fmla="*/ 26 w 56"/>
                <a:gd name="T27" fmla="*/ 29 h 77"/>
                <a:gd name="T28" fmla="*/ 28 w 56"/>
                <a:gd name="T29" fmla="*/ 25 h 77"/>
                <a:gd name="T30" fmla="*/ 18 w 56"/>
                <a:gd name="T31" fmla="*/ 34 h 77"/>
                <a:gd name="T32" fmla="*/ 25 w 56"/>
                <a:gd name="T33" fmla="*/ 39 h 77"/>
                <a:gd name="T34" fmla="*/ 39 w 56"/>
                <a:gd name="T35" fmla="*/ 31 h 77"/>
                <a:gd name="T36" fmla="*/ 28 w 56"/>
                <a:gd name="T37" fmla="*/ 35 h 77"/>
                <a:gd name="T38" fmla="*/ 29 w 56"/>
                <a:gd name="T39" fmla="*/ 40 h 77"/>
                <a:gd name="T40" fmla="*/ 33 w 56"/>
                <a:gd name="T41" fmla="*/ 36 h 77"/>
                <a:gd name="T42" fmla="*/ 37 w 56"/>
                <a:gd name="T43" fmla="*/ 39 h 77"/>
                <a:gd name="T44" fmla="*/ 36 w 56"/>
                <a:gd name="T45" fmla="*/ 39 h 77"/>
                <a:gd name="T46" fmla="*/ 28 w 56"/>
                <a:gd name="T47" fmla="*/ 50 h 77"/>
                <a:gd name="T48" fmla="*/ 30 w 56"/>
                <a:gd name="T49" fmla="*/ 44 h 77"/>
                <a:gd name="T50" fmla="*/ 34 w 56"/>
                <a:gd name="T51" fmla="*/ 47 h 77"/>
                <a:gd name="T52" fmla="*/ 32 w 56"/>
                <a:gd name="T53" fmla="*/ 50 h 77"/>
                <a:gd name="T54" fmla="*/ 40 w 56"/>
                <a:gd name="T55" fmla="*/ 50 h 77"/>
                <a:gd name="T56" fmla="*/ 37 w 56"/>
                <a:gd name="T57" fmla="*/ 56 h 77"/>
                <a:gd name="T58" fmla="*/ 33 w 56"/>
                <a:gd name="T59" fmla="*/ 50 h 77"/>
                <a:gd name="T60" fmla="*/ 36 w 56"/>
                <a:gd name="T61" fmla="*/ 57 h 77"/>
                <a:gd name="T62" fmla="*/ 42 w 56"/>
                <a:gd name="T63" fmla="*/ 52 h 77"/>
                <a:gd name="T64" fmla="*/ 47 w 56"/>
                <a:gd name="T65" fmla="*/ 53 h 77"/>
                <a:gd name="T66" fmla="*/ 43 w 56"/>
                <a:gd name="T67" fmla="*/ 45 h 77"/>
                <a:gd name="T68" fmla="*/ 49 w 56"/>
                <a:gd name="T69" fmla="*/ 47 h 77"/>
                <a:gd name="T70" fmla="*/ 45 w 56"/>
                <a:gd name="T71" fmla="*/ 39 h 77"/>
                <a:gd name="T72" fmla="*/ 45 w 56"/>
                <a:gd name="T73" fmla="*/ 44 h 77"/>
                <a:gd name="T74" fmla="*/ 42 w 56"/>
                <a:gd name="T75" fmla="*/ 47 h 77"/>
                <a:gd name="T76" fmla="*/ 47 w 56"/>
                <a:gd name="T77" fmla="*/ 52 h 77"/>
                <a:gd name="T78" fmla="*/ 50 w 56"/>
                <a:gd name="T79" fmla="*/ 48 h 77"/>
                <a:gd name="T80" fmla="*/ 49 w 56"/>
                <a:gd name="T81" fmla="*/ 50 h 77"/>
                <a:gd name="T82" fmla="*/ 51 w 56"/>
                <a:gd name="T83" fmla="*/ 54 h 77"/>
                <a:gd name="T84" fmla="*/ 30 w 56"/>
                <a:gd name="T85" fmla="*/ 66 h 77"/>
                <a:gd name="T86" fmla="*/ 38 w 56"/>
                <a:gd name="T87" fmla="*/ 60 h 77"/>
                <a:gd name="T88" fmla="*/ 45 w 56"/>
                <a:gd name="T89" fmla="*/ 60 h 77"/>
                <a:gd name="T90" fmla="*/ 48 w 56"/>
                <a:gd name="T91" fmla="*/ 54 h 77"/>
                <a:gd name="T92" fmla="*/ 53 w 56"/>
                <a:gd name="T93" fmla="*/ 60 h 77"/>
                <a:gd name="T94" fmla="*/ 55 w 56"/>
                <a:gd name="T95" fmla="*/ 69 h 77"/>
                <a:gd name="T96" fmla="*/ 53 w 56"/>
                <a:gd name="T97" fmla="*/ 70 h 77"/>
                <a:gd name="T98" fmla="*/ 49 w 56"/>
                <a:gd name="T99" fmla="*/ 76 h 77"/>
                <a:gd name="T100" fmla="*/ 43 w 56"/>
                <a:gd name="T101" fmla="*/ 75 h 77"/>
                <a:gd name="T102" fmla="*/ 42 w 56"/>
                <a:gd name="T103" fmla="*/ 68 h 77"/>
                <a:gd name="T104" fmla="*/ 36 w 56"/>
                <a:gd name="T105" fmla="*/ 67 h 77"/>
                <a:gd name="T106" fmla="*/ 32 w 56"/>
                <a:gd name="T107" fmla="*/ 65 h 77"/>
                <a:gd name="T108" fmla="*/ 30 w 56"/>
                <a:gd name="T109" fmla="*/ 71 h 77"/>
                <a:gd name="T110" fmla="*/ 18 w 56"/>
                <a:gd name="T111" fmla="*/ 42 h 77"/>
                <a:gd name="T112" fmla="*/ 15 w 56"/>
                <a:gd name="T113" fmla="*/ 42 h 77"/>
                <a:gd name="T114" fmla="*/ 3 w 56"/>
                <a:gd name="T115" fmla="*/ 61 h 77"/>
                <a:gd name="T116" fmla="*/ 12 w 56"/>
                <a:gd name="T117" fmla="*/ 53 h 77"/>
                <a:gd name="T118" fmla="*/ 13 w 56"/>
                <a:gd name="T119" fmla="*/ 49 h 77"/>
                <a:gd name="T120" fmla="*/ 5 w 56"/>
                <a:gd name="T121" fmla="*/ 57 h 77"/>
                <a:gd name="T122" fmla="*/ 2 w 56"/>
                <a:gd name="T123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" h="77">
                  <a:moveTo>
                    <a:pt x="20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19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lose/>
                  <a:moveTo>
                    <a:pt x="21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24" y="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lose/>
                  <a:moveTo>
                    <a:pt x="24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lose/>
                  <a:moveTo>
                    <a:pt x="26" y="29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29"/>
                    <a:pt x="26" y="29"/>
                    <a:pt x="26" y="29"/>
                  </a:cubicBezTo>
                  <a:close/>
                  <a:moveTo>
                    <a:pt x="25" y="25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5"/>
                    <a:pt x="25" y="25"/>
                    <a:pt x="25" y="25"/>
                  </a:cubicBezTo>
                  <a:close/>
                  <a:moveTo>
                    <a:pt x="15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7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7" y="34"/>
                    <a:pt x="17" y="34"/>
                  </a:cubicBezTo>
                  <a:close/>
                  <a:moveTo>
                    <a:pt x="40" y="30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lose/>
                  <a:moveTo>
                    <a:pt x="26" y="34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lose/>
                  <a:moveTo>
                    <a:pt x="28" y="38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8"/>
                    <a:pt x="28" y="38"/>
                    <a:pt x="28" y="38"/>
                  </a:cubicBezTo>
                  <a:close/>
                  <a:moveTo>
                    <a:pt x="31" y="39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9"/>
                    <a:pt x="31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lose/>
                  <a:moveTo>
                    <a:pt x="37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lose/>
                  <a:moveTo>
                    <a:pt x="35" y="42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2"/>
                    <a:pt x="35" y="42"/>
                    <a:pt x="35" y="42"/>
                  </a:cubicBezTo>
                  <a:close/>
                  <a:moveTo>
                    <a:pt x="29" y="50"/>
                  </a:move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9" y="50"/>
                    <a:pt x="29" y="50"/>
                    <a:pt x="29" y="50"/>
                  </a:cubicBezTo>
                  <a:close/>
                  <a:moveTo>
                    <a:pt x="32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lose/>
                  <a:moveTo>
                    <a:pt x="42" y="49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9"/>
                  </a:cubicBezTo>
                  <a:close/>
                  <a:moveTo>
                    <a:pt x="37" y="56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7" y="56"/>
                    <a:pt x="37" y="56"/>
                    <a:pt x="37" y="56"/>
                  </a:cubicBezTo>
                  <a:close/>
                  <a:moveTo>
                    <a:pt x="35" y="55"/>
                  </a:moveTo>
                  <a:cubicBezTo>
                    <a:pt x="35" y="53"/>
                    <a:pt x="35" y="53"/>
                    <a:pt x="35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5"/>
                    <a:pt x="35" y="55"/>
                  </a:cubicBezTo>
                  <a:close/>
                  <a:moveTo>
                    <a:pt x="38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lose/>
                  <a:moveTo>
                    <a:pt x="42" y="52"/>
                  </a:moveTo>
                  <a:cubicBezTo>
                    <a:pt x="42" y="52"/>
                    <a:pt x="42" y="52"/>
                    <a:pt x="42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2" y="52"/>
                    <a:pt x="42" y="52"/>
                    <a:pt x="42" y="52"/>
                  </a:cubicBezTo>
                  <a:close/>
                  <a:moveTo>
                    <a:pt x="47" y="52"/>
                  </a:moveTo>
                  <a:cubicBezTo>
                    <a:pt x="47" y="53"/>
                    <a:pt x="47" y="53"/>
                    <a:pt x="47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47" y="52"/>
                    <a:pt x="47" y="52"/>
                  </a:cubicBezTo>
                  <a:close/>
                  <a:moveTo>
                    <a:pt x="44" y="56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3" y="44"/>
                  </a:move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lose/>
                  <a:moveTo>
                    <a:pt x="45" y="45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4" y="46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lose/>
                  <a:moveTo>
                    <a:pt x="50" y="49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lose/>
                  <a:moveTo>
                    <a:pt x="50" y="54"/>
                  </a:moveTo>
                  <a:cubicBezTo>
                    <a:pt x="50" y="53"/>
                    <a:pt x="50" y="53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0" y="54"/>
                    <a:pt x="50" y="54"/>
                    <a:pt x="50" y="54"/>
                  </a:cubicBezTo>
                  <a:close/>
                  <a:moveTo>
                    <a:pt x="51" y="54"/>
                  </a:move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4"/>
                    <a:pt x="51" y="54"/>
                    <a:pt x="51" y="54"/>
                  </a:cubicBezTo>
                  <a:close/>
                  <a:moveTo>
                    <a:pt x="52" y="52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lose/>
                  <a:moveTo>
                    <a:pt x="30" y="70"/>
                  </a:moveTo>
                  <a:cubicBezTo>
                    <a:pt x="29" y="69"/>
                    <a:pt x="29" y="69"/>
                    <a:pt x="29" y="69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0"/>
                    <a:pt x="30" y="70"/>
                    <a:pt x="30" y="70"/>
                  </a:cubicBezTo>
                  <a:close/>
                  <a:moveTo>
                    <a:pt x="28" y="71"/>
                  </a:moveTo>
                  <a:cubicBezTo>
                    <a:pt x="28" y="72"/>
                    <a:pt x="28" y="72"/>
                    <a:pt x="28" y="72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1"/>
                    <a:pt x="28" y="71"/>
                    <a:pt x="28" y="71"/>
                  </a:cubicBezTo>
                  <a:close/>
                  <a:moveTo>
                    <a:pt x="15" y="42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lose/>
                  <a:moveTo>
                    <a:pt x="15" y="42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2"/>
                    <a:pt x="15" y="42"/>
                    <a:pt x="15" y="42"/>
                  </a:cubicBezTo>
                  <a:close/>
                  <a:moveTo>
                    <a:pt x="1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lose/>
                  <a:moveTo>
                    <a:pt x="2" y="61"/>
                  </a:moveTo>
                  <a:cubicBezTo>
                    <a:pt x="3" y="61"/>
                    <a:pt x="3" y="61"/>
                    <a:pt x="3" y="61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" y="61"/>
                    <a:pt x="2" y="61"/>
                    <a:pt x="2" y="61"/>
                  </a:cubicBezTo>
                  <a:close/>
                  <a:moveTo>
                    <a:pt x="2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lose/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2" y="62"/>
                    <a:pt x="2" y="62"/>
                    <a:pt x="2" y="62"/>
                  </a:cubicBezTo>
                  <a:close/>
                  <a:moveTo>
                    <a:pt x="1" y="63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4" name="Freeform 20"/>
            <p:cNvSpPr>
              <a:spLocks noEditPoints="1"/>
            </p:cNvSpPr>
            <p:nvPr/>
          </p:nvSpPr>
          <p:spPr bwMode="auto">
            <a:xfrm>
              <a:off x="6018692" y="2859860"/>
              <a:ext cx="729187" cy="261157"/>
            </a:xfrm>
            <a:custGeom>
              <a:avLst/>
              <a:gdLst>
                <a:gd name="T0" fmla="*/ 247 w 260"/>
                <a:gd name="T1" fmla="*/ 73 h 93"/>
                <a:gd name="T2" fmla="*/ 235 w 260"/>
                <a:gd name="T3" fmla="*/ 60 h 93"/>
                <a:gd name="T4" fmla="*/ 215 w 260"/>
                <a:gd name="T5" fmla="*/ 56 h 93"/>
                <a:gd name="T6" fmla="*/ 214 w 260"/>
                <a:gd name="T7" fmla="*/ 47 h 93"/>
                <a:gd name="T8" fmla="*/ 221 w 260"/>
                <a:gd name="T9" fmla="*/ 41 h 93"/>
                <a:gd name="T10" fmla="*/ 238 w 260"/>
                <a:gd name="T11" fmla="*/ 45 h 93"/>
                <a:gd name="T12" fmla="*/ 201 w 260"/>
                <a:gd name="T13" fmla="*/ 35 h 93"/>
                <a:gd name="T14" fmla="*/ 171 w 260"/>
                <a:gd name="T15" fmla="*/ 17 h 93"/>
                <a:gd name="T16" fmla="*/ 186 w 260"/>
                <a:gd name="T17" fmla="*/ 37 h 93"/>
                <a:gd name="T18" fmla="*/ 190 w 260"/>
                <a:gd name="T19" fmla="*/ 26 h 93"/>
                <a:gd name="T20" fmla="*/ 184 w 260"/>
                <a:gd name="T21" fmla="*/ 39 h 93"/>
                <a:gd name="T22" fmla="*/ 188 w 260"/>
                <a:gd name="T23" fmla="*/ 54 h 93"/>
                <a:gd name="T24" fmla="*/ 199 w 260"/>
                <a:gd name="T25" fmla="*/ 54 h 93"/>
                <a:gd name="T26" fmla="*/ 175 w 260"/>
                <a:gd name="T27" fmla="*/ 54 h 93"/>
                <a:gd name="T28" fmla="*/ 172 w 260"/>
                <a:gd name="T29" fmla="*/ 45 h 93"/>
                <a:gd name="T30" fmla="*/ 157 w 260"/>
                <a:gd name="T31" fmla="*/ 62 h 93"/>
                <a:gd name="T32" fmla="*/ 157 w 260"/>
                <a:gd name="T33" fmla="*/ 45 h 93"/>
                <a:gd name="T34" fmla="*/ 151 w 260"/>
                <a:gd name="T35" fmla="*/ 38 h 93"/>
                <a:gd name="T36" fmla="*/ 166 w 260"/>
                <a:gd name="T37" fmla="*/ 28 h 93"/>
                <a:gd name="T38" fmla="*/ 139 w 260"/>
                <a:gd name="T39" fmla="*/ 39 h 93"/>
                <a:gd name="T40" fmla="*/ 138 w 260"/>
                <a:gd name="T41" fmla="*/ 64 h 93"/>
                <a:gd name="T42" fmla="*/ 148 w 260"/>
                <a:gd name="T43" fmla="*/ 57 h 93"/>
                <a:gd name="T44" fmla="*/ 153 w 260"/>
                <a:gd name="T45" fmla="*/ 52 h 93"/>
                <a:gd name="T46" fmla="*/ 153 w 260"/>
                <a:gd name="T47" fmla="*/ 39 h 93"/>
                <a:gd name="T48" fmla="*/ 136 w 260"/>
                <a:gd name="T49" fmla="*/ 9 h 93"/>
                <a:gd name="T50" fmla="*/ 119 w 260"/>
                <a:gd name="T51" fmla="*/ 55 h 93"/>
                <a:gd name="T52" fmla="*/ 81 w 260"/>
                <a:gd name="T53" fmla="*/ 42 h 93"/>
                <a:gd name="T54" fmla="*/ 117 w 260"/>
                <a:gd name="T55" fmla="*/ 13 h 93"/>
                <a:gd name="T56" fmla="*/ 131 w 260"/>
                <a:gd name="T57" fmla="*/ 28 h 93"/>
                <a:gd name="T58" fmla="*/ 118 w 260"/>
                <a:gd name="T59" fmla="*/ 45 h 93"/>
                <a:gd name="T60" fmla="*/ 105 w 260"/>
                <a:gd name="T61" fmla="*/ 53 h 93"/>
                <a:gd name="T62" fmla="*/ 85 w 260"/>
                <a:gd name="T63" fmla="*/ 49 h 93"/>
                <a:gd name="T64" fmla="*/ 225 w 260"/>
                <a:gd name="T65" fmla="*/ 40 h 93"/>
                <a:gd name="T66" fmla="*/ 230 w 260"/>
                <a:gd name="T67" fmla="*/ 38 h 93"/>
                <a:gd name="T68" fmla="*/ 222 w 260"/>
                <a:gd name="T69" fmla="*/ 70 h 93"/>
                <a:gd name="T70" fmla="*/ 220 w 260"/>
                <a:gd name="T71" fmla="*/ 65 h 93"/>
                <a:gd name="T72" fmla="*/ 202 w 260"/>
                <a:gd name="T73" fmla="*/ 74 h 93"/>
                <a:gd name="T74" fmla="*/ 197 w 260"/>
                <a:gd name="T75" fmla="*/ 68 h 93"/>
                <a:gd name="T76" fmla="*/ 180 w 260"/>
                <a:gd name="T77" fmla="*/ 75 h 93"/>
                <a:gd name="T78" fmla="*/ 165 w 260"/>
                <a:gd name="T79" fmla="*/ 84 h 93"/>
                <a:gd name="T80" fmla="*/ 149 w 260"/>
                <a:gd name="T81" fmla="*/ 90 h 93"/>
                <a:gd name="T82" fmla="*/ 114 w 260"/>
                <a:gd name="T83" fmla="*/ 71 h 93"/>
                <a:gd name="T84" fmla="*/ 168 w 260"/>
                <a:gd name="T85" fmla="*/ 78 h 93"/>
                <a:gd name="T86" fmla="*/ 138 w 260"/>
                <a:gd name="T87" fmla="*/ 79 h 93"/>
                <a:gd name="T88" fmla="*/ 141 w 260"/>
                <a:gd name="T89" fmla="*/ 81 h 93"/>
                <a:gd name="T90" fmla="*/ 133 w 260"/>
                <a:gd name="T91" fmla="*/ 82 h 93"/>
                <a:gd name="T92" fmla="*/ 119 w 260"/>
                <a:gd name="T93" fmla="*/ 82 h 93"/>
                <a:gd name="T94" fmla="*/ 246 w 260"/>
                <a:gd name="T95" fmla="*/ 77 h 93"/>
                <a:gd name="T96" fmla="*/ 104 w 260"/>
                <a:gd name="T97" fmla="*/ 72 h 93"/>
                <a:gd name="T98" fmla="*/ 87 w 260"/>
                <a:gd name="T99" fmla="*/ 71 h 93"/>
                <a:gd name="T100" fmla="*/ 104 w 260"/>
                <a:gd name="T101" fmla="*/ 79 h 93"/>
                <a:gd name="T102" fmla="*/ 63 w 260"/>
                <a:gd name="T103" fmla="*/ 72 h 93"/>
                <a:gd name="T104" fmla="*/ 60 w 260"/>
                <a:gd name="T105" fmla="*/ 18 h 93"/>
                <a:gd name="T106" fmla="*/ 72 w 260"/>
                <a:gd name="T107" fmla="*/ 52 h 93"/>
                <a:gd name="T108" fmla="*/ 62 w 260"/>
                <a:gd name="T109" fmla="*/ 44 h 93"/>
                <a:gd name="T110" fmla="*/ 40 w 260"/>
                <a:gd name="T111" fmla="*/ 27 h 93"/>
                <a:gd name="T112" fmla="*/ 19 w 260"/>
                <a:gd name="T113" fmla="*/ 41 h 93"/>
                <a:gd name="T114" fmla="*/ 11 w 260"/>
                <a:gd name="T115" fmla="*/ 28 h 93"/>
                <a:gd name="T116" fmla="*/ 21 w 260"/>
                <a:gd name="T117" fmla="*/ 26 h 93"/>
                <a:gd name="T118" fmla="*/ 54 w 260"/>
                <a:gd name="T119" fmla="*/ 66 h 93"/>
                <a:gd name="T120" fmla="*/ 54 w 260"/>
                <a:gd name="T121" fmla="*/ 44 h 93"/>
                <a:gd name="T122" fmla="*/ 38 w 260"/>
                <a:gd name="T123" fmla="*/ 26 h 93"/>
                <a:gd name="T124" fmla="*/ 6 w 260"/>
                <a:gd name="T125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93">
                  <a:moveTo>
                    <a:pt x="260" y="48"/>
                  </a:moveTo>
                  <a:cubicBezTo>
                    <a:pt x="259" y="68"/>
                    <a:pt x="259" y="68"/>
                    <a:pt x="259" y="68"/>
                  </a:cubicBezTo>
                  <a:cubicBezTo>
                    <a:pt x="259" y="69"/>
                    <a:pt x="259" y="69"/>
                    <a:pt x="259" y="69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5" y="81"/>
                    <a:pt x="255" y="81"/>
                    <a:pt x="255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3" y="78"/>
                    <a:pt x="253" y="78"/>
                    <a:pt x="253" y="78"/>
                  </a:cubicBezTo>
                  <a:cubicBezTo>
                    <a:pt x="253" y="78"/>
                    <a:pt x="253" y="78"/>
                    <a:pt x="253" y="78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49" y="78"/>
                    <a:pt x="249" y="78"/>
                    <a:pt x="249" y="78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7" y="78"/>
                    <a:pt x="247" y="78"/>
                    <a:pt x="247" y="78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7" y="75"/>
                    <a:pt x="247" y="75"/>
                    <a:pt x="247" y="75"/>
                  </a:cubicBezTo>
                  <a:cubicBezTo>
                    <a:pt x="247" y="75"/>
                    <a:pt x="247" y="75"/>
                    <a:pt x="247" y="75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46" y="73"/>
                    <a:pt x="246" y="73"/>
                    <a:pt x="246" y="73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6" y="72"/>
                    <a:pt x="246" y="72"/>
                    <a:pt x="246" y="72"/>
                  </a:cubicBezTo>
                  <a:cubicBezTo>
                    <a:pt x="245" y="71"/>
                    <a:pt x="245" y="71"/>
                    <a:pt x="245" y="71"/>
                  </a:cubicBezTo>
                  <a:cubicBezTo>
                    <a:pt x="246" y="71"/>
                    <a:pt x="246" y="71"/>
                    <a:pt x="246" y="71"/>
                  </a:cubicBezTo>
                  <a:cubicBezTo>
                    <a:pt x="246" y="70"/>
                    <a:pt x="246" y="70"/>
                    <a:pt x="246" y="70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45" y="69"/>
                    <a:pt x="245" y="69"/>
                    <a:pt x="245" y="69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5"/>
                    <a:pt x="243" y="65"/>
                    <a:pt x="243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1" y="62"/>
                    <a:pt x="241" y="62"/>
                    <a:pt x="241" y="62"/>
                  </a:cubicBezTo>
                  <a:cubicBezTo>
                    <a:pt x="241" y="63"/>
                    <a:pt x="241" y="63"/>
                    <a:pt x="241" y="63"/>
                  </a:cubicBezTo>
                  <a:cubicBezTo>
                    <a:pt x="240" y="62"/>
                    <a:pt x="240" y="62"/>
                    <a:pt x="240" y="62"/>
                  </a:cubicBezTo>
                  <a:cubicBezTo>
                    <a:pt x="241" y="61"/>
                    <a:pt x="241" y="61"/>
                    <a:pt x="241" y="61"/>
                  </a:cubicBezTo>
                  <a:cubicBezTo>
                    <a:pt x="240" y="62"/>
                    <a:pt x="240" y="62"/>
                    <a:pt x="240" y="62"/>
                  </a:cubicBezTo>
                  <a:cubicBezTo>
                    <a:pt x="239" y="62"/>
                    <a:pt x="239" y="62"/>
                    <a:pt x="239" y="62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37" y="60"/>
                    <a:pt x="237" y="60"/>
                    <a:pt x="237" y="60"/>
                  </a:cubicBezTo>
                  <a:cubicBezTo>
                    <a:pt x="236" y="60"/>
                    <a:pt x="236" y="60"/>
                    <a:pt x="236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228" y="58"/>
                    <a:pt x="228" y="58"/>
                    <a:pt x="228" y="58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2" y="55"/>
                    <a:pt x="222" y="55"/>
                    <a:pt x="222" y="5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4"/>
                    <a:pt x="221" y="54"/>
                    <a:pt x="221" y="54"/>
                  </a:cubicBezTo>
                  <a:cubicBezTo>
                    <a:pt x="220" y="54"/>
                    <a:pt x="220" y="54"/>
                    <a:pt x="220" y="54"/>
                  </a:cubicBezTo>
                  <a:cubicBezTo>
                    <a:pt x="220" y="54"/>
                    <a:pt x="220" y="54"/>
                    <a:pt x="220" y="54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19" y="54"/>
                    <a:pt x="219" y="54"/>
                    <a:pt x="219" y="54"/>
                  </a:cubicBezTo>
                  <a:cubicBezTo>
                    <a:pt x="219" y="53"/>
                    <a:pt x="219" y="53"/>
                    <a:pt x="219" y="53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10" y="49"/>
                    <a:pt x="210" y="49"/>
                    <a:pt x="210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8"/>
                    <a:pt x="214" y="48"/>
                    <a:pt x="214" y="48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8" y="49"/>
                    <a:pt x="218" y="49"/>
                    <a:pt x="218" y="49"/>
                  </a:cubicBezTo>
                  <a:cubicBezTo>
                    <a:pt x="218" y="48"/>
                    <a:pt x="218" y="48"/>
                    <a:pt x="218" y="48"/>
                  </a:cubicBezTo>
                  <a:cubicBezTo>
                    <a:pt x="219" y="48"/>
                    <a:pt x="219" y="48"/>
                    <a:pt x="219" y="48"/>
                  </a:cubicBezTo>
                  <a:cubicBezTo>
                    <a:pt x="219" y="48"/>
                    <a:pt x="219" y="48"/>
                    <a:pt x="219" y="48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7" y="46"/>
                    <a:pt x="217" y="46"/>
                    <a:pt x="217" y="46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8" y="44"/>
                    <a:pt x="208" y="44"/>
                    <a:pt x="208" y="44"/>
                  </a:cubicBezTo>
                  <a:cubicBezTo>
                    <a:pt x="208" y="44"/>
                    <a:pt x="208" y="44"/>
                    <a:pt x="208" y="44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5" y="41"/>
                    <a:pt x="205" y="41"/>
                    <a:pt x="205" y="41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21" y="39"/>
                    <a:pt x="221" y="39"/>
                    <a:pt x="221" y="39"/>
                  </a:cubicBezTo>
                  <a:cubicBezTo>
                    <a:pt x="220" y="39"/>
                    <a:pt x="220" y="39"/>
                    <a:pt x="220" y="39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1" y="41"/>
                    <a:pt x="221" y="41"/>
                    <a:pt x="221" y="41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24" y="50"/>
                    <a:pt x="224" y="50"/>
                    <a:pt x="224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1"/>
                    <a:pt x="225" y="51"/>
                  </a:cubicBezTo>
                  <a:cubicBezTo>
                    <a:pt x="226" y="52"/>
                    <a:pt x="226" y="52"/>
                    <a:pt x="226" y="52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9" y="51"/>
                    <a:pt x="229" y="51"/>
                    <a:pt x="229" y="51"/>
                  </a:cubicBezTo>
                  <a:cubicBezTo>
                    <a:pt x="230" y="51"/>
                    <a:pt x="230" y="51"/>
                    <a:pt x="230" y="51"/>
                  </a:cubicBezTo>
                  <a:cubicBezTo>
                    <a:pt x="230" y="51"/>
                    <a:pt x="230" y="51"/>
                    <a:pt x="230" y="51"/>
                  </a:cubicBezTo>
                  <a:cubicBezTo>
                    <a:pt x="230" y="49"/>
                    <a:pt x="230" y="49"/>
                    <a:pt x="230" y="49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3" y="47"/>
                    <a:pt x="233" y="47"/>
                    <a:pt x="233" y="47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5" y="46"/>
                    <a:pt x="235" y="46"/>
                    <a:pt x="235" y="46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38" y="46"/>
                    <a:pt x="238" y="46"/>
                    <a:pt x="238" y="46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3"/>
                    <a:pt x="243" y="43"/>
                    <a:pt x="243" y="43"/>
                  </a:cubicBezTo>
                  <a:cubicBezTo>
                    <a:pt x="244" y="44"/>
                    <a:pt x="244" y="44"/>
                    <a:pt x="244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7" y="45"/>
                    <a:pt x="247" y="45"/>
                    <a:pt x="247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60" y="48"/>
                    <a:pt x="260" y="48"/>
                    <a:pt x="260" y="48"/>
                  </a:cubicBezTo>
                  <a:cubicBezTo>
                    <a:pt x="260" y="48"/>
                    <a:pt x="260" y="48"/>
                    <a:pt x="260" y="48"/>
                  </a:cubicBezTo>
                  <a:close/>
                  <a:moveTo>
                    <a:pt x="193" y="34"/>
                  </a:moveTo>
                  <a:cubicBezTo>
                    <a:pt x="195" y="35"/>
                    <a:pt x="195" y="35"/>
                    <a:pt x="195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3" y="34"/>
                    <a:pt x="193" y="34"/>
                    <a:pt x="193" y="34"/>
                  </a:cubicBezTo>
                  <a:close/>
                  <a:moveTo>
                    <a:pt x="204" y="36"/>
                  </a:moveTo>
                  <a:cubicBezTo>
                    <a:pt x="204" y="37"/>
                    <a:pt x="204" y="37"/>
                    <a:pt x="204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4" y="35"/>
                    <a:pt x="204" y="35"/>
                    <a:pt x="204" y="35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4" y="36"/>
                    <a:pt x="204" y="36"/>
                    <a:pt x="204" y="36"/>
                  </a:cubicBezTo>
                  <a:close/>
                  <a:moveTo>
                    <a:pt x="202" y="39"/>
                  </a:moveTo>
                  <a:cubicBezTo>
                    <a:pt x="201" y="39"/>
                    <a:pt x="201" y="39"/>
                    <a:pt x="201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202" y="39"/>
                    <a:pt x="202" y="39"/>
                    <a:pt x="202" y="39"/>
                  </a:cubicBezTo>
                  <a:close/>
                  <a:moveTo>
                    <a:pt x="203" y="39"/>
                  </a:moveTo>
                  <a:cubicBezTo>
                    <a:pt x="202" y="39"/>
                    <a:pt x="202" y="39"/>
                    <a:pt x="202" y="39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3" y="39"/>
                    <a:pt x="203" y="39"/>
                    <a:pt x="203" y="39"/>
                  </a:cubicBezTo>
                  <a:close/>
                  <a:moveTo>
                    <a:pt x="203" y="39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lose/>
                  <a:moveTo>
                    <a:pt x="171" y="15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lose/>
                  <a:moveTo>
                    <a:pt x="178" y="11"/>
                  </a:moveTo>
                  <a:cubicBezTo>
                    <a:pt x="178" y="12"/>
                    <a:pt x="178" y="12"/>
                    <a:pt x="178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8" y="11"/>
                    <a:pt x="178" y="11"/>
                    <a:pt x="178" y="11"/>
                  </a:cubicBezTo>
                  <a:close/>
                  <a:moveTo>
                    <a:pt x="178" y="13"/>
                  </a:moveTo>
                  <a:cubicBezTo>
                    <a:pt x="179" y="14"/>
                    <a:pt x="179" y="14"/>
                    <a:pt x="179" y="14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9" y="15"/>
                    <a:pt x="178" y="13"/>
                    <a:pt x="178" y="13"/>
                  </a:cubicBezTo>
                  <a:close/>
                  <a:moveTo>
                    <a:pt x="187" y="23"/>
                  </a:moveTo>
                  <a:cubicBezTo>
                    <a:pt x="187" y="24"/>
                    <a:pt x="187" y="24"/>
                    <a:pt x="187" y="24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189" y="22"/>
                    <a:pt x="189" y="22"/>
                    <a:pt x="189" y="22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7" y="23"/>
                    <a:pt x="187" y="23"/>
                    <a:pt x="187" y="23"/>
                  </a:cubicBezTo>
                  <a:close/>
                  <a:moveTo>
                    <a:pt x="186" y="36"/>
                  </a:moveTo>
                  <a:cubicBezTo>
                    <a:pt x="186" y="38"/>
                    <a:pt x="186" y="38"/>
                    <a:pt x="186" y="38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4" y="25"/>
                    <a:pt x="184" y="25"/>
                    <a:pt x="184" y="25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lose/>
                  <a:moveTo>
                    <a:pt x="182" y="39"/>
                  </a:moveTo>
                  <a:cubicBezTo>
                    <a:pt x="182" y="40"/>
                    <a:pt x="182" y="40"/>
                    <a:pt x="182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2" y="39"/>
                    <a:pt x="182" y="39"/>
                    <a:pt x="182" y="39"/>
                  </a:cubicBezTo>
                  <a:close/>
                  <a:moveTo>
                    <a:pt x="181" y="37"/>
                  </a:moveTo>
                  <a:cubicBezTo>
                    <a:pt x="181" y="37"/>
                    <a:pt x="181" y="37"/>
                    <a:pt x="181" y="37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81" y="37"/>
                    <a:pt x="181" y="37"/>
                    <a:pt x="181" y="37"/>
                  </a:cubicBezTo>
                  <a:close/>
                  <a:moveTo>
                    <a:pt x="182" y="37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2" y="37"/>
                    <a:pt x="182" y="37"/>
                    <a:pt x="182" y="37"/>
                  </a:cubicBezTo>
                  <a:close/>
                  <a:moveTo>
                    <a:pt x="182" y="43"/>
                  </a:moveTo>
                  <a:cubicBezTo>
                    <a:pt x="184" y="42"/>
                    <a:pt x="184" y="42"/>
                    <a:pt x="184" y="42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3"/>
                    <a:pt x="182" y="43"/>
                    <a:pt x="182" y="43"/>
                  </a:cubicBezTo>
                  <a:close/>
                  <a:moveTo>
                    <a:pt x="198" y="44"/>
                  </a:moveTo>
                  <a:cubicBezTo>
                    <a:pt x="196" y="44"/>
                    <a:pt x="196" y="44"/>
                    <a:pt x="196" y="44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8" y="44"/>
                    <a:pt x="198" y="44"/>
                    <a:pt x="198" y="44"/>
                  </a:cubicBezTo>
                  <a:close/>
                  <a:moveTo>
                    <a:pt x="189" y="54"/>
                  </a:moveTo>
                  <a:cubicBezTo>
                    <a:pt x="189" y="53"/>
                    <a:pt x="189" y="53"/>
                    <a:pt x="189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89" y="54"/>
                    <a:pt x="189" y="54"/>
                    <a:pt x="189" y="54"/>
                  </a:cubicBezTo>
                  <a:close/>
                  <a:moveTo>
                    <a:pt x="188" y="5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88" y="54"/>
                    <a:pt x="188" y="54"/>
                    <a:pt x="188" y="54"/>
                  </a:cubicBezTo>
                  <a:close/>
                  <a:moveTo>
                    <a:pt x="185" y="54"/>
                  </a:moveTo>
                  <a:cubicBezTo>
                    <a:pt x="186" y="54"/>
                    <a:pt x="186" y="54"/>
                    <a:pt x="186" y="54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5" y="54"/>
                    <a:pt x="185" y="54"/>
                    <a:pt x="185" y="54"/>
                  </a:cubicBezTo>
                  <a:close/>
                  <a:moveTo>
                    <a:pt x="184" y="51"/>
                  </a:moveTo>
                  <a:cubicBezTo>
                    <a:pt x="184" y="52"/>
                    <a:pt x="184" y="52"/>
                    <a:pt x="184" y="52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4" y="51"/>
                    <a:pt x="184" y="51"/>
                    <a:pt x="184" y="51"/>
                  </a:cubicBezTo>
                  <a:close/>
                  <a:moveTo>
                    <a:pt x="186" y="50"/>
                  </a:moveTo>
                  <a:cubicBezTo>
                    <a:pt x="185" y="50"/>
                    <a:pt x="185" y="50"/>
                    <a:pt x="185" y="50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lose/>
                  <a:moveTo>
                    <a:pt x="186" y="53"/>
                  </a:moveTo>
                  <a:cubicBezTo>
                    <a:pt x="187" y="51"/>
                    <a:pt x="187" y="51"/>
                    <a:pt x="187" y="51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90" y="52"/>
                    <a:pt x="190" y="52"/>
                    <a:pt x="190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6" y="53"/>
                    <a:pt x="186" y="53"/>
                    <a:pt x="186" y="53"/>
                  </a:cubicBezTo>
                  <a:close/>
                  <a:moveTo>
                    <a:pt x="175" y="51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1"/>
                    <a:pt x="175" y="51"/>
                    <a:pt x="175" y="51"/>
                  </a:cubicBezTo>
                  <a:close/>
                  <a:moveTo>
                    <a:pt x="144" y="72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4" y="72"/>
                    <a:pt x="144" y="72"/>
                    <a:pt x="144" y="72"/>
                  </a:cubicBezTo>
                  <a:close/>
                  <a:moveTo>
                    <a:pt x="143" y="65"/>
                  </a:moveTo>
                  <a:cubicBezTo>
                    <a:pt x="143" y="67"/>
                    <a:pt x="143" y="67"/>
                    <a:pt x="143" y="67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3" y="65"/>
                    <a:pt x="143" y="65"/>
                    <a:pt x="143" y="65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5" y="47"/>
                    <a:pt x="175" y="47"/>
                    <a:pt x="175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71" y="44"/>
                  </a:moveTo>
                  <a:cubicBezTo>
                    <a:pt x="171" y="44"/>
                    <a:pt x="171" y="44"/>
                    <a:pt x="171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4"/>
                    <a:pt x="171" y="44"/>
                    <a:pt x="171" y="44"/>
                  </a:cubicBezTo>
                  <a:close/>
                  <a:moveTo>
                    <a:pt x="165" y="44"/>
                  </a:moveTo>
                  <a:cubicBezTo>
                    <a:pt x="166" y="44"/>
                    <a:pt x="166" y="44"/>
                    <a:pt x="166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65" y="44"/>
                    <a:pt x="165" y="44"/>
                    <a:pt x="165" y="44"/>
                  </a:cubicBezTo>
                  <a:close/>
                  <a:moveTo>
                    <a:pt x="155" y="63"/>
                  </a:moveTo>
                  <a:cubicBezTo>
                    <a:pt x="156" y="62"/>
                    <a:pt x="156" y="62"/>
                    <a:pt x="156" y="62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3"/>
                    <a:pt x="158" y="63"/>
                    <a:pt x="158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5" y="63"/>
                    <a:pt x="155" y="63"/>
                    <a:pt x="155" y="63"/>
                  </a:cubicBezTo>
                  <a:close/>
                  <a:moveTo>
                    <a:pt x="153" y="62"/>
                  </a:moveTo>
                  <a:cubicBezTo>
                    <a:pt x="153" y="62"/>
                    <a:pt x="153" y="63"/>
                    <a:pt x="153" y="63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55" y="61"/>
                    <a:pt x="155" y="61"/>
                    <a:pt x="155" y="61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3" y="62"/>
                    <a:pt x="153" y="62"/>
                    <a:pt x="153" y="62"/>
                  </a:cubicBezTo>
                  <a:close/>
                  <a:moveTo>
                    <a:pt x="150" y="61"/>
                  </a:moveTo>
                  <a:cubicBezTo>
                    <a:pt x="150" y="62"/>
                    <a:pt x="150" y="62"/>
                    <a:pt x="150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3"/>
                    <a:pt x="150" y="63"/>
                    <a:pt x="150" y="63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0" y="61"/>
                    <a:pt x="150" y="61"/>
                  </a:cubicBezTo>
                  <a:close/>
                  <a:moveTo>
                    <a:pt x="158" y="45"/>
                  </a:moveTo>
                  <a:cubicBezTo>
                    <a:pt x="157" y="45"/>
                    <a:pt x="157" y="45"/>
                    <a:pt x="157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lose/>
                  <a:moveTo>
                    <a:pt x="160" y="44"/>
                  </a:moveTo>
                  <a:cubicBezTo>
                    <a:pt x="159" y="45"/>
                    <a:pt x="159" y="45"/>
                    <a:pt x="159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4"/>
                    <a:pt x="160" y="44"/>
                    <a:pt x="160" y="44"/>
                  </a:cubicBezTo>
                  <a:close/>
                  <a:moveTo>
                    <a:pt x="161" y="43"/>
                  </a:moveTo>
                  <a:cubicBezTo>
                    <a:pt x="160" y="44"/>
                    <a:pt x="160" y="44"/>
                    <a:pt x="160" y="44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1" y="43"/>
                    <a:pt x="161" y="43"/>
                    <a:pt x="161" y="43"/>
                  </a:cubicBezTo>
                  <a:close/>
                  <a:moveTo>
                    <a:pt x="156" y="42"/>
                  </a:moveTo>
                  <a:cubicBezTo>
                    <a:pt x="158" y="41"/>
                    <a:pt x="158" y="41"/>
                    <a:pt x="158" y="41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6" y="42"/>
                    <a:pt x="156" y="42"/>
                    <a:pt x="156" y="42"/>
                  </a:cubicBezTo>
                  <a:close/>
                  <a:moveTo>
                    <a:pt x="150" y="37"/>
                  </a:move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7"/>
                    <a:pt x="150" y="37"/>
                    <a:pt x="150" y="37"/>
                  </a:cubicBezTo>
                  <a:close/>
                  <a:moveTo>
                    <a:pt x="150" y="37"/>
                  </a:moveTo>
                  <a:cubicBezTo>
                    <a:pt x="150" y="37"/>
                    <a:pt x="150" y="37"/>
                    <a:pt x="150" y="37"/>
                  </a:cubicBezTo>
                  <a:cubicBezTo>
                    <a:pt x="151" y="38"/>
                    <a:pt x="151" y="38"/>
                    <a:pt x="151" y="38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0" y="37"/>
                    <a:pt x="150" y="37"/>
                    <a:pt x="150" y="37"/>
                  </a:cubicBezTo>
                  <a:close/>
                  <a:moveTo>
                    <a:pt x="142" y="33"/>
                  </a:moveTo>
                  <a:cubicBezTo>
                    <a:pt x="144" y="32"/>
                    <a:pt x="144" y="32"/>
                    <a:pt x="144" y="32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9" y="57"/>
                    <a:pt x="149" y="57"/>
                    <a:pt x="149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9" y="57"/>
                    <a:pt x="159" y="57"/>
                    <a:pt x="159" y="57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144" y="0"/>
                  </a:moveTo>
                  <a:cubicBezTo>
                    <a:pt x="143" y="1"/>
                    <a:pt x="143" y="1"/>
                    <a:pt x="143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lose/>
                  <a:moveTo>
                    <a:pt x="145" y="3"/>
                  </a:moveTo>
                  <a:cubicBezTo>
                    <a:pt x="146" y="3"/>
                    <a:pt x="146" y="3"/>
                    <a:pt x="146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lose/>
                  <a:moveTo>
                    <a:pt x="136" y="8"/>
                  </a:moveTo>
                  <a:cubicBezTo>
                    <a:pt x="136" y="9"/>
                    <a:pt x="136" y="9"/>
                    <a:pt x="136" y="9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8"/>
                    <a:pt x="136" y="8"/>
                    <a:pt x="136" y="8"/>
                  </a:cubicBezTo>
                  <a:close/>
                  <a:moveTo>
                    <a:pt x="138" y="7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0" y="7"/>
                    <a:pt x="140" y="7"/>
                    <a:pt x="140" y="7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8" y="7"/>
                    <a:pt x="138" y="7"/>
                    <a:pt x="138" y="7"/>
                  </a:cubicBezTo>
                  <a:close/>
                  <a:moveTo>
                    <a:pt x="127" y="13"/>
                  </a:move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lose/>
                  <a:moveTo>
                    <a:pt x="127" y="12"/>
                  </a:move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7" y="12"/>
                    <a:pt x="127" y="12"/>
                    <a:pt x="127" y="12"/>
                  </a:cubicBezTo>
                  <a:close/>
                  <a:moveTo>
                    <a:pt x="128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8" y="15"/>
                    <a:pt x="128" y="15"/>
                    <a:pt x="128" y="15"/>
                  </a:cubicBezTo>
                  <a:close/>
                  <a:moveTo>
                    <a:pt x="126" y="16"/>
                  </a:moveTo>
                  <a:cubicBezTo>
                    <a:pt x="127" y="17"/>
                    <a:pt x="127" y="17"/>
                    <a:pt x="127" y="17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6"/>
                    <a:pt x="126" y="16"/>
                    <a:pt x="126" y="16"/>
                  </a:cubicBezTo>
                  <a:close/>
                  <a:moveTo>
                    <a:pt x="119" y="53"/>
                  </a:moveTo>
                  <a:cubicBezTo>
                    <a:pt x="120" y="53"/>
                    <a:pt x="120" y="53"/>
                    <a:pt x="120" y="53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lose/>
                  <a:moveTo>
                    <a:pt x="119" y="53"/>
                  </a:moveTo>
                  <a:cubicBezTo>
                    <a:pt x="119" y="55"/>
                    <a:pt x="119" y="55"/>
                    <a:pt x="119" y="55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lose/>
                  <a:moveTo>
                    <a:pt x="80" y="37"/>
                  </a:moveTo>
                  <a:cubicBezTo>
                    <a:pt x="81" y="37"/>
                    <a:pt x="81" y="37"/>
                    <a:pt x="81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lose/>
                  <a:moveTo>
                    <a:pt x="80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80" y="39"/>
                    <a:pt x="80" y="39"/>
                  </a:cubicBezTo>
                  <a:close/>
                  <a:moveTo>
                    <a:pt x="82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79" y="29"/>
                  </a:moveTo>
                  <a:cubicBezTo>
                    <a:pt x="80" y="27"/>
                    <a:pt x="80" y="27"/>
                    <a:pt x="80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lose/>
                  <a:moveTo>
                    <a:pt x="225" y="40"/>
                  </a:moveTo>
                  <a:cubicBezTo>
                    <a:pt x="224" y="40"/>
                    <a:pt x="224" y="40"/>
                    <a:pt x="224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0"/>
                    <a:pt x="225" y="40"/>
                    <a:pt x="225" y="40"/>
                  </a:cubicBezTo>
                  <a:close/>
                  <a:moveTo>
                    <a:pt x="227" y="43"/>
                  </a:move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7" y="43"/>
                    <a:pt x="227" y="43"/>
                    <a:pt x="227" y="43"/>
                  </a:cubicBezTo>
                  <a:close/>
                  <a:moveTo>
                    <a:pt x="228" y="43"/>
                  </a:moveTo>
                  <a:cubicBezTo>
                    <a:pt x="228" y="43"/>
                    <a:pt x="228" y="43"/>
                    <a:pt x="228" y="43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3" y="44"/>
                    <a:pt x="233" y="44"/>
                    <a:pt x="233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33" y="44"/>
                    <a:pt x="233" y="44"/>
                    <a:pt x="233" y="44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28" y="43"/>
                    <a:pt x="228" y="43"/>
                    <a:pt x="228" y="43"/>
                  </a:cubicBezTo>
                  <a:close/>
                  <a:moveTo>
                    <a:pt x="228" y="38"/>
                  </a:moveTo>
                  <a:cubicBezTo>
                    <a:pt x="229" y="39"/>
                    <a:pt x="229" y="39"/>
                    <a:pt x="229" y="39"/>
                  </a:cubicBezTo>
                  <a:cubicBezTo>
                    <a:pt x="229" y="38"/>
                    <a:pt x="229" y="38"/>
                    <a:pt x="229" y="38"/>
                  </a:cubicBezTo>
                  <a:cubicBezTo>
                    <a:pt x="229" y="38"/>
                    <a:pt x="229" y="38"/>
                    <a:pt x="229" y="38"/>
                  </a:cubicBezTo>
                  <a:cubicBezTo>
                    <a:pt x="230" y="40"/>
                    <a:pt x="230" y="40"/>
                    <a:pt x="230" y="40"/>
                  </a:cubicBezTo>
                  <a:cubicBezTo>
                    <a:pt x="230" y="40"/>
                    <a:pt x="230" y="40"/>
                    <a:pt x="230" y="40"/>
                  </a:cubicBezTo>
                  <a:cubicBezTo>
                    <a:pt x="231" y="40"/>
                    <a:pt x="231" y="40"/>
                    <a:pt x="231" y="40"/>
                  </a:cubicBezTo>
                  <a:cubicBezTo>
                    <a:pt x="231" y="40"/>
                    <a:pt x="231" y="40"/>
                    <a:pt x="231" y="40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1" y="39"/>
                    <a:pt x="231" y="39"/>
                    <a:pt x="231" y="39"/>
                  </a:cubicBezTo>
                  <a:cubicBezTo>
                    <a:pt x="230" y="38"/>
                    <a:pt x="230" y="38"/>
                    <a:pt x="230" y="38"/>
                  </a:cubicBezTo>
                  <a:cubicBezTo>
                    <a:pt x="229" y="38"/>
                    <a:pt x="229" y="38"/>
                    <a:pt x="229" y="38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8" y="38"/>
                    <a:pt x="228" y="38"/>
                    <a:pt x="228" y="38"/>
                  </a:cubicBezTo>
                  <a:close/>
                  <a:moveTo>
                    <a:pt x="212" y="64"/>
                  </a:moveTo>
                  <a:cubicBezTo>
                    <a:pt x="212" y="65"/>
                    <a:pt x="212" y="65"/>
                    <a:pt x="212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2" y="66"/>
                    <a:pt x="212" y="66"/>
                    <a:pt x="212" y="66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2" y="64"/>
                    <a:pt x="212" y="64"/>
                    <a:pt x="212" y="64"/>
                  </a:cubicBezTo>
                  <a:close/>
                  <a:moveTo>
                    <a:pt x="215" y="63"/>
                  </a:moveTo>
                  <a:cubicBezTo>
                    <a:pt x="213" y="63"/>
                    <a:pt x="213" y="63"/>
                    <a:pt x="213" y="63"/>
                  </a:cubicBezTo>
                  <a:cubicBezTo>
                    <a:pt x="213" y="65"/>
                    <a:pt x="213" y="65"/>
                    <a:pt x="213" y="65"/>
                  </a:cubicBezTo>
                  <a:cubicBezTo>
                    <a:pt x="213" y="66"/>
                    <a:pt x="213" y="66"/>
                    <a:pt x="213" y="66"/>
                  </a:cubicBezTo>
                  <a:cubicBezTo>
                    <a:pt x="213" y="66"/>
                    <a:pt x="213" y="66"/>
                    <a:pt x="213" y="66"/>
                  </a:cubicBezTo>
                  <a:cubicBezTo>
                    <a:pt x="214" y="64"/>
                    <a:pt x="214" y="64"/>
                    <a:pt x="214" y="64"/>
                  </a:cubicBezTo>
                  <a:cubicBezTo>
                    <a:pt x="215" y="63"/>
                    <a:pt x="215" y="63"/>
                    <a:pt x="215" y="63"/>
                  </a:cubicBezTo>
                  <a:close/>
                  <a:moveTo>
                    <a:pt x="223" y="69"/>
                  </a:moveTo>
                  <a:cubicBezTo>
                    <a:pt x="223" y="70"/>
                    <a:pt x="223" y="70"/>
                    <a:pt x="223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69"/>
                    <a:pt x="223" y="69"/>
                    <a:pt x="223" y="69"/>
                  </a:cubicBezTo>
                  <a:close/>
                  <a:moveTo>
                    <a:pt x="220" y="68"/>
                  </a:moveTo>
                  <a:cubicBezTo>
                    <a:pt x="220" y="67"/>
                    <a:pt x="220" y="67"/>
                    <a:pt x="220" y="67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lose/>
                  <a:moveTo>
                    <a:pt x="222" y="68"/>
                  </a:moveTo>
                  <a:cubicBezTo>
                    <a:pt x="222" y="68"/>
                    <a:pt x="222" y="68"/>
                    <a:pt x="222" y="68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2" y="68"/>
                    <a:pt x="222" y="68"/>
                    <a:pt x="222" y="68"/>
                  </a:cubicBezTo>
                  <a:close/>
                  <a:moveTo>
                    <a:pt x="221" y="66"/>
                  </a:moveTo>
                  <a:cubicBezTo>
                    <a:pt x="220" y="66"/>
                    <a:pt x="220" y="66"/>
                    <a:pt x="220" y="66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1" y="66"/>
                    <a:pt x="221" y="66"/>
                    <a:pt x="221" y="66"/>
                  </a:cubicBezTo>
                  <a:close/>
                  <a:moveTo>
                    <a:pt x="223" y="66"/>
                  </a:moveTo>
                  <a:cubicBezTo>
                    <a:pt x="222" y="66"/>
                    <a:pt x="222" y="66"/>
                    <a:pt x="222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3" y="67"/>
                    <a:pt x="223" y="67"/>
                    <a:pt x="223" y="67"/>
                  </a:cubicBezTo>
                  <a:cubicBezTo>
                    <a:pt x="223" y="67"/>
                    <a:pt x="223" y="67"/>
                    <a:pt x="223" y="67"/>
                  </a:cubicBezTo>
                  <a:cubicBezTo>
                    <a:pt x="223" y="67"/>
                    <a:pt x="223" y="67"/>
                    <a:pt x="223" y="67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223" y="66"/>
                    <a:pt x="223" y="66"/>
                    <a:pt x="223" y="66"/>
                  </a:cubicBezTo>
                  <a:close/>
                  <a:moveTo>
                    <a:pt x="221" y="65"/>
                  </a:move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lose/>
                  <a:moveTo>
                    <a:pt x="222" y="63"/>
                  </a:moveTo>
                  <a:cubicBezTo>
                    <a:pt x="223" y="64"/>
                    <a:pt x="223" y="64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lose/>
                  <a:moveTo>
                    <a:pt x="222" y="63"/>
                  </a:moveTo>
                  <a:cubicBezTo>
                    <a:pt x="222" y="63"/>
                    <a:pt x="222" y="63"/>
                    <a:pt x="222" y="63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2" y="63"/>
                    <a:pt x="222" y="63"/>
                    <a:pt x="222" y="63"/>
                  </a:cubicBezTo>
                  <a:close/>
                  <a:moveTo>
                    <a:pt x="207" y="71"/>
                  </a:move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7" y="71"/>
                    <a:pt x="207" y="71"/>
                    <a:pt x="207" y="71"/>
                  </a:cubicBezTo>
                  <a:close/>
                  <a:moveTo>
                    <a:pt x="206" y="72"/>
                  </a:moveTo>
                  <a:cubicBezTo>
                    <a:pt x="208" y="73"/>
                    <a:pt x="208" y="73"/>
                    <a:pt x="208" y="73"/>
                  </a:cubicBezTo>
                  <a:cubicBezTo>
                    <a:pt x="207" y="72"/>
                    <a:pt x="207" y="72"/>
                    <a:pt x="207" y="72"/>
                  </a:cubicBezTo>
                  <a:cubicBezTo>
                    <a:pt x="206" y="72"/>
                    <a:pt x="206" y="72"/>
                    <a:pt x="206" y="72"/>
                  </a:cubicBezTo>
                  <a:close/>
                  <a:moveTo>
                    <a:pt x="202" y="74"/>
                  </a:moveTo>
                  <a:cubicBezTo>
                    <a:pt x="201" y="74"/>
                    <a:pt x="201" y="74"/>
                    <a:pt x="201" y="74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1" y="74"/>
                    <a:pt x="202" y="74"/>
                    <a:pt x="202" y="74"/>
                  </a:cubicBezTo>
                  <a:close/>
                  <a:moveTo>
                    <a:pt x="203" y="73"/>
                  </a:moveTo>
                  <a:cubicBezTo>
                    <a:pt x="201" y="74"/>
                    <a:pt x="201" y="74"/>
                    <a:pt x="201" y="74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3"/>
                    <a:pt x="203" y="73"/>
                    <a:pt x="203" y="73"/>
                  </a:cubicBezTo>
                  <a:close/>
                  <a:moveTo>
                    <a:pt x="203" y="77"/>
                  </a:moveTo>
                  <a:cubicBezTo>
                    <a:pt x="202" y="77"/>
                    <a:pt x="202" y="77"/>
                    <a:pt x="202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lose/>
                  <a:moveTo>
                    <a:pt x="205" y="73"/>
                  </a:moveTo>
                  <a:cubicBezTo>
                    <a:pt x="203" y="74"/>
                    <a:pt x="203" y="74"/>
                    <a:pt x="203" y="74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3"/>
                    <a:pt x="205" y="73"/>
                    <a:pt x="205" y="73"/>
                  </a:cubicBezTo>
                  <a:close/>
                  <a:moveTo>
                    <a:pt x="196" y="68"/>
                  </a:moveTo>
                  <a:cubicBezTo>
                    <a:pt x="197" y="68"/>
                    <a:pt x="197" y="68"/>
                    <a:pt x="197" y="68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6" y="68"/>
                    <a:pt x="196" y="68"/>
                    <a:pt x="196" y="68"/>
                  </a:cubicBezTo>
                  <a:close/>
                  <a:moveTo>
                    <a:pt x="194" y="70"/>
                  </a:moveTo>
                  <a:cubicBezTo>
                    <a:pt x="193" y="70"/>
                    <a:pt x="193" y="70"/>
                    <a:pt x="193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lose/>
                  <a:moveTo>
                    <a:pt x="196" y="77"/>
                  </a:moveTo>
                  <a:cubicBezTo>
                    <a:pt x="195" y="78"/>
                    <a:pt x="195" y="78"/>
                    <a:pt x="195" y="78"/>
                  </a:cubicBezTo>
                  <a:cubicBezTo>
                    <a:pt x="195" y="78"/>
                    <a:pt x="195" y="78"/>
                    <a:pt x="195" y="78"/>
                  </a:cubicBezTo>
                  <a:cubicBezTo>
                    <a:pt x="196" y="77"/>
                    <a:pt x="196" y="77"/>
                    <a:pt x="196" y="77"/>
                  </a:cubicBezTo>
                  <a:close/>
                  <a:moveTo>
                    <a:pt x="194" y="76"/>
                  </a:moveTo>
                  <a:cubicBezTo>
                    <a:pt x="195" y="75"/>
                    <a:pt x="195" y="75"/>
                    <a:pt x="195" y="75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lose/>
                  <a:moveTo>
                    <a:pt x="188" y="72"/>
                  </a:moveTo>
                  <a:cubicBezTo>
                    <a:pt x="188" y="72"/>
                    <a:pt x="188" y="72"/>
                    <a:pt x="188" y="72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89" y="73"/>
                    <a:pt x="189" y="73"/>
                    <a:pt x="189" y="73"/>
                  </a:cubicBezTo>
                  <a:cubicBezTo>
                    <a:pt x="188" y="73"/>
                    <a:pt x="188" y="73"/>
                    <a:pt x="188" y="73"/>
                  </a:cubicBezTo>
                  <a:cubicBezTo>
                    <a:pt x="188" y="72"/>
                    <a:pt x="188" y="72"/>
                    <a:pt x="188" y="72"/>
                  </a:cubicBezTo>
                  <a:close/>
                  <a:moveTo>
                    <a:pt x="189" y="78"/>
                  </a:moveTo>
                  <a:cubicBezTo>
                    <a:pt x="190" y="78"/>
                    <a:pt x="190" y="78"/>
                    <a:pt x="190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89" y="78"/>
                    <a:pt x="189" y="78"/>
                    <a:pt x="189" y="78"/>
                  </a:cubicBezTo>
                  <a:close/>
                  <a:moveTo>
                    <a:pt x="180" y="75"/>
                  </a:moveTo>
                  <a:cubicBezTo>
                    <a:pt x="182" y="74"/>
                    <a:pt x="182" y="74"/>
                    <a:pt x="182" y="74"/>
                  </a:cubicBezTo>
                  <a:cubicBezTo>
                    <a:pt x="181" y="74"/>
                    <a:pt x="181" y="74"/>
                    <a:pt x="18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5"/>
                    <a:pt x="180" y="75"/>
                    <a:pt x="180" y="75"/>
                  </a:cubicBezTo>
                  <a:close/>
                  <a:moveTo>
                    <a:pt x="183" y="78"/>
                  </a:moveTo>
                  <a:cubicBezTo>
                    <a:pt x="185" y="78"/>
                    <a:pt x="185" y="78"/>
                    <a:pt x="185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5" y="78"/>
                    <a:pt x="185" y="78"/>
                    <a:pt x="185" y="78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3" y="78"/>
                    <a:pt x="183" y="78"/>
                    <a:pt x="183" y="78"/>
                  </a:cubicBezTo>
                  <a:close/>
                  <a:moveTo>
                    <a:pt x="182" y="78"/>
                  </a:moveTo>
                  <a:cubicBezTo>
                    <a:pt x="183" y="78"/>
                    <a:pt x="183" y="78"/>
                    <a:pt x="183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2" y="78"/>
                    <a:pt x="182" y="78"/>
                    <a:pt x="182" y="78"/>
                  </a:cubicBezTo>
                  <a:close/>
                  <a:moveTo>
                    <a:pt x="179" y="78"/>
                  </a:moveTo>
                  <a:cubicBezTo>
                    <a:pt x="180" y="77"/>
                    <a:pt x="180" y="77"/>
                    <a:pt x="180" y="77"/>
                  </a:cubicBezTo>
                  <a:cubicBezTo>
                    <a:pt x="181" y="78"/>
                    <a:pt x="181" y="78"/>
                    <a:pt x="181" y="78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8"/>
                    <a:pt x="179" y="78"/>
                    <a:pt x="179" y="78"/>
                  </a:cubicBezTo>
                  <a:close/>
                  <a:moveTo>
                    <a:pt x="158" y="88"/>
                  </a:moveTo>
                  <a:cubicBezTo>
                    <a:pt x="158" y="89"/>
                    <a:pt x="158" y="89"/>
                    <a:pt x="158" y="89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lose/>
                  <a:moveTo>
                    <a:pt x="157" y="90"/>
                  </a:moveTo>
                  <a:cubicBezTo>
                    <a:pt x="158" y="88"/>
                    <a:pt x="158" y="88"/>
                    <a:pt x="158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90"/>
                    <a:pt x="157" y="90"/>
                    <a:pt x="157" y="90"/>
                  </a:cubicBezTo>
                  <a:close/>
                  <a:moveTo>
                    <a:pt x="157" y="90"/>
                  </a:moveTo>
                  <a:cubicBezTo>
                    <a:pt x="156" y="91"/>
                    <a:pt x="156" y="91"/>
                    <a:pt x="156" y="91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7" y="90"/>
                    <a:pt x="157" y="90"/>
                    <a:pt x="157" y="90"/>
                  </a:cubicBezTo>
                  <a:close/>
                  <a:moveTo>
                    <a:pt x="149" y="90"/>
                  </a:moveTo>
                  <a:cubicBezTo>
                    <a:pt x="150" y="90"/>
                    <a:pt x="150" y="90"/>
                    <a:pt x="150" y="90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close/>
                  <a:moveTo>
                    <a:pt x="133" y="85"/>
                  </a:moveTo>
                  <a:cubicBezTo>
                    <a:pt x="135" y="83"/>
                    <a:pt x="135" y="83"/>
                    <a:pt x="135" y="83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7" y="87"/>
                    <a:pt x="137" y="87"/>
                    <a:pt x="137" y="87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3" y="85"/>
                    <a:pt x="133" y="85"/>
                    <a:pt x="133" y="85"/>
                  </a:cubicBezTo>
                  <a:close/>
                  <a:moveTo>
                    <a:pt x="115" y="73"/>
                  </a:moveTo>
                  <a:cubicBezTo>
                    <a:pt x="116" y="73"/>
                    <a:pt x="116" y="73"/>
                    <a:pt x="116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lose/>
                  <a:moveTo>
                    <a:pt x="112" y="71"/>
                  </a:move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lose/>
                  <a:moveTo>
                    <a:pt x="173" y="77"/>
                  </a:moveTo>
                  <a:cubicBezTo>
                    <a:pt x="174" y="76"/>
                    <a:pt x="174" y="76"/>
                    <a:pt x="174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3" y="77"/>
                    <a:pt x="173" y="77"/>
                    <a:pt x="173" y="77"/>
                  </a:cubicBezTo>
                  <a:close/>
                  <a:moveTo>
                    <a:pt x="171" y="78"/>
                  </a:moveTo>
                  <a:cubicBezTo>
                    <a:pt x="170" y="78"/>
                    <a:pt x="170" y="78"/>
                    <a:pt x="170" y="78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71" y="78"/>
                    <a:pt x="171" y="78"/>
                    <a:pt x="171" y="78"/>
                  </a:cubicBezTo>
                  <a:close/>
                  <a:moveTo>
                    <a:pt x="166" y="78"/>
                  </a:moveTo>
                  <a:cubicBezTo>
                    <a:pt x="164" y="78"/>
                    <a:pt x="164" y="78"/>
                    <a:pt x="164" y="78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8" y="79"/>
                    <a:pt x="168" y="79"/>
                    <a:pt x="168" y="79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8"/>
                    <a:pt x="166" y="78"/>
                    <a:pt x="166" y="78"/>
                  </a:cubicBezTo>
                  <a:close/>
                  <a:moveTo>
                    <a:pt x="161" y="80"/>
                  </a:moveTo>
                  <a:cubicBezTo>
                    <a:pt x="162" y="80"/>
                    <a:pt x="162" y="80"/>
                    <a:pt x="162" y="80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1" y="80"/>
                    <a:pt x="161" y="80"/>
                    <a:pt x="161" y="80"/>
                  </a:cubicBezTo>
                  <a:close/>
                  <a:moveTo>
                    <a:pt x="158" y="80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0"/>
                    <a:pt x="158" y="80"/>
                    <a:pt x="158" y="80"/>
                  </a:cubicBezTo>
                  <a:close/>
                  <a:moveTo>
                    <a:pt x="157" y="80"/>
                  </a:move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7" y="80"/>
                    <a:pt x="157" y="80"/>
                    <a:pt x="157" y="80"/>
                  </a:cubicBezTo>
                  <a:close/>
                  <a:moveTo>
                    <a:pt x="158" y="78"/>
                  </a:move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78"/>
                    <a:pt x="158" y="78"/>
                    <a:pt x="158" y="78"/>
                  </a:cubicBezTo>
                  <a:close/>
                  <a:moveTo>
                    <a:pt x="138" y="80"/>
                  </a:moveTo>
                  <a:cubicBezTo>
                    <a:pt x="138" y="80"/>
                    <a:pt x="138" y="79"/>
                    <a:pt x="138" y="79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3" y="79"/>
                    <a:pt x="153" y="79"/>
                    <a:pt x="153" y="79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2" y="81"/>
                    <a:pt x="152" y="81"/>
                    <a:pt x="152" y="81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81"/>
                    <a:pt x="142" y="81"/>
                    <a:pt x="142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38" y="80"/>
                    <a:pt x="138" y="80"/>
                    <a:pt x="138" y="80"/>
                  </a:cubicBezTo>
                  <a:close/>
                  <a:moveTo>
                    <a:pt x="137" y="80"/>
                  </a:move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0"/>
                    <a:pt x="137" y="80"/>
                    <a:pt x="137" y="80"/>
                  </a:cubicBezTo>
                  <a:close/>
                  <a:moveTo>
                    <a:pt x="136" y="80"/>
                  </a:moveTo>
                  <a:cubicBezTo>
                    <a:pt x="135" y="79"/>
                    <a:pt x="135" y="79"/>
                    <a:pt x="135" y="79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80"/>
                    <a:pt x="136" y="80"/>
                    <a:pt x="136" y="80"/>
                  </a:cubicBezTo>
                  <a:close/>
                  <a:moveTo>
                    <a:pt x="120" y="80"/>
                  </a:moveTo>
                  <a:cubicBezTo>
                    <a:pt x="120" y="81"/>
                    <a:pt x="120" y="81"/>
                    <a:pt x="120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0"/>
                    <a:pt x="120" y="80"/>
                    <a:pt x="120" y="80"/>
                  </a:cubicBezTo>
                  <a:close/>
                  <a:moveTo>
                    <a:pt x="117" y="79"/>
                  </a:moveTo>
                  <a:cubicBezTo>
                    <a:pt x="118" y="78"/>
                    <a:pt x="118" y="78"/>
                    <a:pt x="118" y="78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7" y="79"/>
                    <a:pt x="117" y="79"/>
                    <a:pt x="117" y="79"/>
                  </a:cubicBezTo>
                  <a:close/>
                  <a:moveTo>
                    <a:pt x="113" y="81"/>
                  </a:moveTo>
                  <a:cubicBezTo>
                    <a:pt x="114" y="80"/>
                    <a:pt x="114" y="80"/>
                    <a:pt x="114" y="80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1"/>
                    <a:pt x="113" y="81"/>
                    <a:pt x="113" y="81"/>
                  </a:cubicBezTo>
                  <a:close/>
                  <a:moveTo>
                    <a:pt x="108" y="78"/>
                  </a:moveTo>
                  <a:cubicBezTo>
                    <a:pt x="108" y="78"/>
                    <a:pt x="108" y="78"/>
                    <a:pt x="108" y="78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lose/>
                  <a:moveTo>
                    <a:pt x="245" y="78"/>
                  </a:moveTo>
                  <a:cubicBezTo>
                    <a:pt x="245" y="78"/>
                    <a:pt x="245" y="78"/>
                    <a:pt x="245" y="78"/>
                  </a:cubicBezTo>
                  <a:cubicBezTo>
                    <a:pt x="246" y="79"/>
                    <a:pt x="246" y="79"/>
                    <a:pt x="246" y="79"/>
                  </a:cubicBezTo>
                  <a:cubicBezTo>
                    <a:pt x="247" y="78"/>
                    <a:pt x="247" y="78"/>
                    <a:pt x="247" y="78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5" y="78"/>
                    <a:pt x="245" y="78"/>
                  </a:cubicBezTo>
                  <a:close/>
                  <a:moveTo>
                    <a:pt x="239" y="79"/>
                  </a:moveTo>
                  <a:cubicBezTo>
                    <a:pt x="239" y="79"/>
                    <a:pt x="241" y="78"/>
                    <a:pt x="241" y="78"/>
                  </a:cubicBezTo>
                  <a:cubicBezTo>
                    <a:pt x="242" y="78"/>
                    <a:pt x="242" y="78"/>
                    <a:pt x="242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7" y="75"/>
                    <a:pt x="247" y="75"/>
                    <a:pt x="247" y="75"/>
                  </a:cubicBezTo>
                  <a:cubicBezTo>
                    <a:pt x="247" y="74"/>
                    <a:pt x="247" y="74"/>
                    <a:pt x="247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3" y="74"/>
                    <a:pt x="243" y="74"/>
                    <a:pt x="243" y="74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6"/>
                    <a:pt x="241" y="76"/>
                    <a:pt x="241" y="76"/>
                  </a:cubicBezTo>
                  <a:cubicBezTo>
                    <a:pt x="239" y="79"/>
                    <a:pt x="239" y="79"/>
                    <a:pt x="239" y="79"/>
                  </a:cubicBezTo>
                  <a:close/>
                  <a:moveTo>
                    <a:pt x="99" y="71"/>
                  </a:moveTo>
                  <a:cubicBezTo>
                    <a:pt x="99" y="72"/>
                    <a:pt x="99" y="72"/>
                    <a:pt x="99" y="72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9" y="71"/>
                    <a:pt x="99" y="71"/>
                    <a:pt x="99" y="71"/>
                  </a:cubicBezTo>
                  <a:close/>
                  <a:moveTo>
                    <a:pt x="57" y="69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7" y="69"/>
                    <a:pt x="57" y="69"/>
                    <a:pt x="57" y="69"/>
                  </a:cubicBezTo>
                  <a:close/>
                  <a:moveTo>
                    <a:pt x="58" y="7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lose/>
                  <a:moveTo>
                    <a:pt x="72" y="13"/>
                  </a:move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63" y="19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lose/>
                  <a:moveTo>
                    <a:pt x="63" y="17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7"/>
                    <a:pt x="63" y="17"/>
                    <a:pt x="63" y="17"/>
                  </a:cubicBezTo>
                  <a:close/>
                  <a:moveTo>
                    <a:pt x="63" y="17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7"/>
                    <a:pt x="63" y="17"/>
                    <a:pt x="63" y="17"/>
                  </a:cubicBezTo>
                  <a:close/>
                  <a:moveTo>
                    <a:pt x="60" y="18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lose/>
                  <a:moveTo>
                    <a:pt x="50" y="29"/>
                  </a:moveTo>
                  <a:cubicBezTo>
                    <a:pt x="51" y="30"/>
                    <a:pt x="51" y="30"/>
                    <a:pt x="51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0" y="29"/>
                    <a:pt x="50" y="29"/>
                    <a:pt x="50" y="29"/>
                  </a:cubicBezTo>
                  <a:close/>
                  <a:moveTo>
                    <a:pt x="53" y="28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8"/>
                    <a:pt x="53" y="28"/>
                    <a:pt x="53" y="28"/>
                  </a:cubicBezTo>
                  <a:close/>
                  <a:moveTo>
                    <a:pt x="78" y="44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lose/>
                  <a:moveTo>
                    <a:pt x="70" y="48"/>
                  </a:moveTo>
                  <a:cubicBezTo>
                    <a:pt x="71" y="49"/>
                    <a:pt x="71" y="49"/>
                    <a:pt x="71" y="49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67" y="50"/>
                  </a:move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59" y="44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lose/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3" y="38"/>
                    <a:pt x="53" y="38"/>
                    <a:pt x="53" y="38"/>
                  </a:cubicBezTo>
                  <a:close/>
                  <a:moveTo>
                    <a:pt x="54" y="35"/>
                  </a:moveTo>
                  <a:cubicBezTo>
                    <a:pt x="54" y="36"/>
                    <a:pt x="54" y="36"/>
                    <a:pt x="54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4" y="35"/>
                    <a:pt x="54" y="35"/>
                    <a:pt x="54" y="35"/>
                  </a:cubicBezTo>
                  <a:close/>
                  <a:moveTo>
                    <a:pt x="43" y="29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lose/>
                  <a:moveTo>
                    <a:pt x="40" y="27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lose/>
                  <a:moveTo>
                    <a:pt x="36" y="24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lose/>
                  <a:moveTo>
                    <a:pt x="40" y="63"/>
                  </a:move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3"/>
                    <a:pt x="40" y="63"/>
                    <a:pt x="40" y="63"/>
                  </a:cubicBezTo>
                  <a:close/>
                  <a:moveTo>
                    <a:pt x="29" y="50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0"/>
                    <a:pt x="29" y="50"/>
                    <a:pt x="29" y="50"/>
                  </a:cubicBezTo>
                  <a:close/>
                  <a:moveTo>
                    <a:pt x="28" y="49"/>
                  </a:moveTo>
                  <a:cubicBezTo>
                    <a:pt x="29" y="49"/>
                    <a:pt x="29" y="49"/>
                    <a:pt x="29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lose/>
                  <a:moveTo>
                    <a:pt x="26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lose/>
                  <a:moveTo>
                    <a:pt x="19" y="41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37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9" y="37"/>
                    <a:pt x="19" y="37"/>
                  </a:cubicBezTo>
                  <a:close/>
                  <a:moveTo>
                    <a:pt x="20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  <a:moveTo>
                    <a:pt x="11" y="28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4" y="19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5" name="Freeform 21"/>
            <p:cNvSpPr>
              <a:spLocks noEditPoints="1"/>
            </p:cNvSpPr>
            <p:nvPr/>
          </p:nvSpPr>
          <p:spPr bwMode="auto">
            <a:xfrm>
              <a:off x="6473517" y="3084337"/>
              <a:ext cx="49884" cy="14672"/>
            </a:xfrm>
            <a:custGeom>
              <a:avLst/>
              <a:gdLst>
                <a:gd name="T0" fmla="*/ 0 w 34"/>
                <a:gd name="T1" fmla="*/ 8 h 10"/>
                <a:gd name="T2" fmla="*/ 2 w 34"/>
                <a:gd name="T3" fmla="*/ 10 h 10"/>
                <a:gd name="T4" fmla="*/ 4 w 34"/>
                <a:gd name="T5" fmla="*/ 8 h 10"/>
                <a:gd name="T6" fmla="*/ 6 w 34"/>
                <a:gd name="T7" fmla="*/ 8 h 10"/>
                <a:gd name="T8" fmla="*/ 6 w 34"/>
                <a:gd name="T9" fmla="*/ 6 h 10"/>
                <a:gd name="T10" fmla="*/ 4 w 34"/>
                <a:gd name="T11" fmla="*/ 6 h 10"/>
                <a:gd name="T12" fmla="*/ 2 w 34"/>
                <a:gd name="T13" fmla="*/ 6 h 10"/>
                <a:gd name="T14" fmla="*/ 0 w 34"/>
                <a:gd name="T15" fmla="*/ 8 h 10"/>
                <a:gd name="T16" fmla="*/ 0 w 34"/>
                <a:gd name="T17" fmla="*/ 8 h 10"/>
                <a:gd name="T18" fmla="*/ 8 w 34"/>
                <a:gd name="T19" fmla="*/ 4 h 10"/>
                <a:gd name="T20" fmla="*/ 9 w 34"/>
                <a:gd name="T21" fmla="*/ 8 h 10"/>
                <a:gd name="T22" fmla="*/ 13 w 34"/>
                <a:gd name="T23" fmla="*/ 10 h 10"/>
                <a:gd name="T24" fmla="*/ 13 w 34"/>
                <a:gd name="T25" fmla="*/ 10 h 10"/>
                <a:gd name="T26" fmla="*/ 15 w 34"/>
                <a:gd name="T27" fmla="*/ 8 h 10"/>
                <a:gd name="T28" fmla="*/ 17 w 34"/>
                <a:gd name="T29" fmla="*/ 6 h 10"/>
                <a:gd name="T30" fmla="*/ 19 w 34"/>
                <a:gd name="T31" fmla="*/ 8 h 10"/>
                <a:gd name="T32" fmla="*/ 23 w 34"/>
                <a:gd name="T33" fmla="*/ 6 h 10"/>
                <a:gd name="T34" fmla="*/ 27 w 34"/>
                <a:gd name="T35" fmla="*/ 4 h 10"/>
                <a:gd name="T36" fmla="*/ 30 w 34"/>
                <a:gd name="T37" fmla="*/ 4 h 10"/>
                <a:gd name="T38" fmla="*/ 30 w 34"/>
                <a:gd name="T39" fmla="*/ 2 h 10"/>
                <a:gd name="T40" fmla="*/ 32 w 34"/>
                <a:gd name="T41" fmla="*/ 2 h 10"/>
                <a:gd name="T42" fmla="*/ 34 w 34"/>
                <a:gd name="T43" fmla="*/ 0 h 10"/>
                <a:gd name="T44" fmla="*/ 34 w 34"/>
                <a:gd name="T45" fmla="*/ 0 h 10"/>
                <a:gd name="T46" fmla="*/ 32 w 34"/>
                <a:gd name="T47" fmla="*/ 0 h 10"/>
                <a:gd name="T48" fmla="*/ 29 w 34"/>
                <a:gd name="T49" fmla="*/ 0 h 10"/>
                <a:gd name="T50" fmla="*/ 27 w 34"/>
                <a:gd name="T51" fmla="*/ 0 h 10"/>
                <a:gd name="T52" fmla="*/ 23 w 34"/>
                <a:gd name="T53" fmla="*/ 0 h 10"/>
                <a:gd name="T54" fmla="*/ 21 w 34"/>
                <a:gd name="T55" fmla="*/ 0 h 10"/>
                <a:gd name="T56" fmla="*/ 19 w 34"/>
                <a:gd name="T57" fmla="*/ 0 h 10"/>
                <a:gd name="T58" fmla="*/ 13 w 34"/>
                <a:gd name="T59" fmla="*/ 0 h 10"/>
                <a:gd name="T60" fmla="*/ 11 w 34"/>
                <a:gd name="T61" fmla="*/ 4 h 10"/>
                <a:gd name="T62" fmla="*/ 8 w 34"/>
                <a:gd name="T6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10">
                  <a:moveTo>
                    <a:pt x="0" y="8"/>
                  </a:moveTo>
                  <a:lnTo>
                    <a:pt x="2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8" y="4"/>
                  </a:moveTo>
                  <a:lnTo>
                    <a:pt x="9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6" name="Freeform 22"/>
            <p:cNvSpPr>
              <a:spLocks noEditPoints="1"/>
            </p:cNvSpPr>
            <p:nvPr/>
          </p:nvSpPr>
          <p:spPr bwMode="auto">
            <a:xfrm>
              <a:off x="6097920" y="2846655"/>
              <a:ext cx="302238" cy="98300"/>
            </a:xfrm>
            <a:custGeom>
              <a:avLst/>
              <a:gdLst>
                <a:gd name="T0" fmla="*/ 124 w 206"/>
                <a:gd name="T1" fmla="*/ 48 h 67"/>
                <a:gd name="T2" fmla="*/ 2 w 206"/>
                <a:gd name="T3" fmla="*/ 23 h 67"/>
                <a:gd name="T4" fmla="*/ 0 w 206"/>
                <a:gd name="T5" fmla="*/ 19 h 67"/>
                <a:gd name="T6" fmla="*/ 113 w 206"/>
                <a:gd name="T7" fmla="*/ 65 h 67"/>
                <a:gd name="T8" fmla="*/ 120 w 206"/>
                <a:gd name="T9" fmla="*/ 65 h 67"/>
                <a:gd name="T10" fmla="*/ 141 w 206"/>
                <a:gd name="T11" fmla="*/ 61 h 67"/>
                <a:gd name="T12" fmla="*/ 157 w 206"/>
                <a:gd name="T13" fmla="*/ 61 h 67"/>
                <a:gd name="T14" fmla="*/ 168 w 206"/>
                <a:gd name="T15" fmla="*/ 36 h 67"/>
                <a:gd name="T16" fmla="*/ 174 w 206"/>
                <a:gd name="T17" fmla="*/ 30 h 67"/>
                <a:gd name="T18" fmla="*/ 187 w 206"/>
                <a:gd name="T19" fmla="*/ 32 h 67"/>
                <a:gd name="T20" fmla="*/ 197 w 206"/>
                <a:gd name="T21" fmla="*/ 32 h 67"/>
                <a:gd name="T22" fmla="*/ 200 w 206"/>
                <a:gd name="T23" fmla="*/ 25 h 67"/>
                <a:gd name="T24" fmla="*/ 200 w 206"/>
                <a:gd name="T25" fmla="*/ 21 h 67"/>
                <a:gd name="T26" fmla="*/ 191 w 206"/>
                <a:gd name="T27" fmla="*/ 19 h 67"/>
                <a:gd name="T28" fmla="*/ 189 w 206"/>
                <a:gd name="T29" fmla="*/ 17 h 67"/>
                <a:gd name="T30" fmla="*/ 189 w 206"/>
                <a:gd name="T31" fmla="*/ 11 h 67"/>
                <a:gd name="T32" fmla="*/ 181 w 206"/>
                <a:gd name="T33" fmla="*/ 4 h 67"/>
                <a:gd name="T34" fmla="*/ 179 w 206"/>
                <a:gd name="T35" fmla="*/ 7 h 67"/>
                <a:gd name="T36" fmla="*/ 172 w 206"/>
                <a:gd name="T37" fmla="*/ 15 h 67"/>
                <a:gd name="T38" fmla="*/ 162 w 206"/>
                <a:gd name="T39" fmla="*/ 23 h 67"/>
                <a:gd name="T40" fmla="*/ 164 w 206"/>
                <a:gd name="T41" fmla="*/ 25 h 67"/>
                <a:gd name="T42" fmla="*/ 162 w 206"/>
                <a:gd name="T43" fmla="*/ 32 h 67"/>
                <a:gd name="T44" fmla="*/ 160 w 206"/>
                <a:gd name="T45" fmla="*/ 27 h 67"/>
                <a:gd name="T46" fmla="*/ 157 w 206"/>
                <a:gd name="T47" fmla="*/ 32 h 67"/>
                <a:gd name="T48" fmla="*/ 149 w 206"/>
                <a:gd name="T49" fmla="*/ 32 h 67"/>
                <a:gd name="T50" fmla="*/ 139 w 206"/>
                <a:gd name="T51" fmla="*/ 44 h 67"/>
                <a:gd name="T52" fmla="*/ 128 w 206"/>
                <a:gd name="T53" fmla="*/ 51 h 67"/>
                <a:gd name="T54" fmla="*/ 122 w 206"/>
                <a:gd name="T55" fmla="*/ 55 h 67"/>
                <a:gd name="T56" fmla="*/ 111 w 206"/>
                <a:gd name="T57" fmla="*/ 59 h 67"/>
                <a:gd name="T58" fmla="*/ 105 w 206"/>
                <a:gd name="T59" fmla="*/ 57 h 67"/>
                <a:gd name="T60" fmla="*/ 181 w 206"/>
                <a:gd name="T61" fmla="*/ 0 h 67"/>
                <a:gd name="T62" fmla="*/ 185 w 206"/>
                <a:gd name="T63" fmla="*/ 2 h 67"/>
                <a:gd name="T64" fmla="*/ 122 w 206"/>
                <a:gd name="T65" fmla="*/ 53 h 67"/>
                <a:gd name="T66" fmla="*/ 124 w 206"/>
                <a:gd name="T67" fmla="*/ 51 h 67"/>
                <a:gd name="T68" fmla="*/ 126 w 206"/>
                <a:gd name="T69" fmla="*/ 48 h 67"/>
                <a:gd name="T70" fmla="*/ 124 w 206"/>
                <a:gd name="T71" fmla="*/ 48 h 67"/>
                <a:gd name="T72" fmla="*/ 0 w 206"/>
                <a:gd name="T73" fmla="*/ 7 h 67"/>
                <a:gd name="T74" fmla="*/ 9 w 206"/>
                <a:gd name="T75" fmla="*/ 9 h 67"/>
                <a:gd name="T76" fmla="*/ 11 w 206"/>
                <a:gd name="T77" fmla="*/ 17 h 67"/>
                <a:gd name="T78" fmla="*/ 19 w 206"/>
                <a:gd name="T79" fmla="*/ 13 h 67"/>
                <a:gd name="T80" fmla="*/ 23 w 206"/>
                <a:gd name="T81" fmla="*/ 11 h 67"/>
                <a:gd name="T82" fmla="*/ 36 w 206"/>
                <a:gd name="T83" fmla="*/ 30 h 67"/>
                <a:gd name="T84" fmla="*/ 36 w 206"/>
                <a:gd name="T85" fmla="*/ 44 h 67"/>
                <a:gd name="T86" fmla="*/ 42 w 206"/>
                <a:gd name="T87" fmla="*/ 49 h 67"/>
                <a:gd name="T88" fmla="*/ 44 w 206"/>
                <a:gd name="T89" fmla="*/ 55 h 67"/>
                <a:gd name="T90" fmla="*/ 44 w 206"/>
                <a:gd name="T91" fmla="*/ 59 h 67"/>
                <a:gd name="T92" fmla="*/ 44 w 206"/>
                <a:gd name="T93" fmla="*/ 61 h 67"/>
                <a:gd name="T94" fmla="*/ 38 w 206"/>
                <a:gd name="T95" fmla="*/ 61 h 67"/>
                <a:gd name="T96" fmla="*/ 27 w 206"/>
                <a:gd name="T97" fmla="*/ 55 h 67"/>
                <a:gd name="T98" fmla="*/ 19 w 206"/>
                <a:gd name="T99" fmla="*/ 48 h 67"/>
                <a:gd name="T100" fmla="*/ 13 w 206"/>
                <a:gd name="T101" fmla="*/ 42 h 67"/>
                <a:gd name="T102" fmla="*/ 6 w 206"/>
                <a:gd name="T103" fmla="*/ 34 h 67"/>
                <a:gd name="T104" fmla="*/ 4 w 206"/>
                <a:gd name="T105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67">
                  <a:moveTo>
                    <a:pt x="124" y="48"/>
                  </a:move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4" y="48"/>
                  </a:lnTo>
                  <a:close/>
                  <a:moveTo>
                    <a:pt x="0" y="19"/>
                  </a:moveTo>
                  <a:lnTo>
                    <a:pt x="0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105" y="57"/>
                  </a:moveTo>
                  <a:lnTo>
                    <a:pt x="107" y="59"/>
                  </a:lnTo>
                  <a:lnTo>
                    <a:pt x="109" y="63"/>
                  </a:lnTo>
                  <a:lnTo>
                    <a:pt x="111" y="63"/>
                  </a:lnTo>
                  <a:lnTo>
                    <a:pt x="113" y="65"/>
                  </a:lnTo>
                  <a:lnTo>
                    <a:pt x="113" y="67"/>
                  </a:lnTo>
                  <a:lnTo>
                    <a:pt x="115" y="67"/>
                  </a:lnTo>
                  <a:lnTo>
                    <a:pt x="118" y="67"/>
                  </a:lnTo>
                  <a:lnTo>
                    <a:pt x="118" y="65"/>
                  </a:lnTo>
                  <a:lnTo>
                    <a:pt x="120" y="65"/>
                  </a:lnTo>
                  <a:lnTo>
                    <a:pt x="122" y="65"/>
                  </a:lnTo>
                  <a:lnTo>
                    <a:pt x="128" y="65"/>
                  </a:lnTo>
                  <a:lnTo>
                    <a:pt x="134" y="63"/>
                  </a:lnTo>
                  <a:lnTo>
                    <a:pt x="136" y="61"/>
                  </a:lnTo>
                  <a:lnTo>
                    <a:pt x="141" y="61"/>
                  </a:lnTo>
                  <a:lnTo>
                    <a:pt x="143" y="63"/>
                  </a:lnTo>
                  <a:lnTo>
                    <a:pt x="145" y="63"/>
                  </a:lnTo>
                  <a:lnTo>
                    <a:pt x="147" y="63"/>
                  </a:lnTo>
                  <a:lnTo>
                    <a:pt x="153" y="61"/>
                  </a:lnTo>
                  <a:lnTo>
                    <a:pt x="157" y="61"/>
                  </a:lnTo>
                  <a:lnTo>
                    <a:pt x="157" y="59"/>
                  </a:lnTo>
                  <a:lnTo>
                    <a:pt x="160" y="53"/>
                  </a:lnTo>
                  <a:lnTo>
                    <a:pt x="162" y="49"/>
                  </a:lnTo>
                  <a:lnTo>
                    <a:pt x="166" y="4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4"/>
                  </a:lnTo>
                  <a:lnTo>
                    <a:pt x="170" y="32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6" y="30"/>
                  </a:lnTo>
                  <a:lnTo>
                    <a:pt x="181" y="30"/>
                  </a:lnTo>
                  <a:lnTo>
                    <a:pt x="183" y="32"/>
                  </a:lnTo>
                  <a:lnTo>
                    <a:pt x="185" y="32"/>
                  </a:lnTo>
                  <a:lnTo>
                    <a:pt x="187" y="32"/>
                  </a:lnTo>
                  <a:lnTo>
                    <a:pt x="187" y="30"/>
                  </a:lnTo>
                  <a:lnTo>
                    <a:pt x="191" y="32"/>
                  </a:lnTo>
                  <a:lnTo>
                    <a:pt x="193" y="32"/>
                  </a:lnTo>
                  <a:lnTo>
                    <a:pt x="195" y="32"/>
                  </a:lnTo>
                  <a:lnTo>
                    <a:pt x="197" y="32"/>
                  </a:lnTo>
                  <a:lnTo>
                    <a:pt x="197" y="30"/>
                  </a:lnTo>
                  <a:lnTo>
                    <a:pt x="195" y="28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200" y="25"/>
                  </a:lnTo>
                  <a:lnTo>
                    <a:pt x="204" y="25"/>
                  </a:lnTo>
                  <a:lnTo>
                    <a:pt x="206" y="23"/>
                  </a:lnTo>
                  <a:lnTo>
                    <a:pt x="206" y="21"/>
                  </a:lnTo>
                  <a:lnTo>
                    <a:pt x="204" y="21"/>
                  </a:lnTo>
                  <a:lnTo>
                    <a:pt x="200" y="21"/>
                  </a:lnTo>
                  <a:lnTo>
                    <a:pt x="199" y="19"/>
                  </a:lnTo>
                  <a:lnTo>
                    <a:pt x="197" y="19"/>
                  </a:lnTo>
                  <a:lnTo>
                    <a:pt x="195" y="17"/>
                  </a:lnTo>
                  <a:lnTo>
                    <a:pt x="193" y="17"/>
                  </a:lnTo>
                  <a:lnTo>
                    <a:pt x="191" y="19"/>
                  </a:lnTo>
                  <a:lnTo>
                    <a:pt x="191" y="17"/>
                  </a:lnTo>
                  <a:lnTo>
                    <a:pt x="193" y="17"/>
                  </a:lnTo>
                  <a:lnTo>
                    <a:pt x="193" y="15"/>
                  </a:lnTo>
                  <a:lnTo>
                    <a:pt x="191" y="15"/>
                  </a:lnTo>
                  <a:lnTo>
                    <a:pt x="189" y="17"/>
                  </a:lnTo>
                  <a:lnTo>
                    <a:pt x="189" y="15"/>
                  </a:lnTo>
                  <a:lnTo>
                    <a:pt x="187" y="15"/>
                  </a:lnTo>
                  <a:lnTo>
                    <a:pt x="187" y="13"/>
                  </a:lnTo>
                  <a:lnTo>
                    <a:pt x="189" y="11"/>
                  </a:lnTo>
                  <a:lnTo>
                    <a:pt x="189" y="11"/>
                  </a:lnTo>
                  <a:lnTo>
                    <a:pt x="187" y="9"/>
                  </a:lnTo>
                  <a:lnTo>
                    <a:pt x="185" y="9"/>
                  </a:lnTo>
                  <a:lnTo>
                    <a:pt x="183" y="7"/>
                  </a:lnTo>
                  <a:lnTo>
                    <a:pt x="183" y="6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9" y="7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72" y="15"/>
                  </a:lnTo>
                  <a:lnTo>
                    <a:pt x="172" y="17"/>
                  </a:lnTo>
                  <a:lnTo>
                    <a:pt x="168" y="21"/>
                  </a:lnTo>
                  <a:lnTo>
                    <a:pt x="166" y="21"/>
                  </a:lnTo>
                  <a:lnTo>
                    <a:pt x="162" y="21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6" y="23"/>
                  </a:lnTo>
                  <a:lnTo>
                    <a:pt x="164" y="25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4" y="30"/>
                  </a:lnTo>
                  <a:lnTo>
                    <a:pt x="162" y="32"/>
                  </a:lnTo>
                  <a:lnTo>
                    <a:pt x="162" y="30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58" y="28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7" y="32"/>
                  </a:lnTo>
                  <a:lnTo>
                    <a:pt x="155" y="28"/>
                  </a:lnTo>
                  <a:lnTo>
                    <a:pt x="153" y="28"/>
                  </a:lnTo>
                  <a:lnTo>
                    <a:pt x="151" y="28"/>
                  </a:lnTo>
                  <a:lnTo>
                    <a:pt x="151" y="30"/>
                  </a:lnTo>
                  <a:lnTo>
                    <a:pt x="149" y="32"/>
                  </a:lnTo>
                  <a:lnTo>
                    <a:pt x="147" y="34"/>
                  </a:lnTo>
                  <a:lnTo>
                    <a:pt x="147" y="36"/>
                  </a:lnTo>
                  <a:lnTo>
                    <a:pt x="143" y="38"/>
                  </a:lnTo>
                  <a:lnTo>
                    <a:pt x="143" y="40"/>
                  </a:lnTo>
                  <a:lnTo>
                    <a:pt x="139" y="44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6" y="51"/>
                  </a:lnTo>
                  <a:lnTo>
                    <a:pt x="124" y="51"/>
                  </a:lnTo>
                  <a:lnTo>
                    <a:pt x="122" y="53"/>
                  </a:lnTo>
                  <a:lnTo>
                    <a:pt x="122" y="55"/>
                  </a:lnTo>
                  <a:lnTo>
                    <a:pt x="122" y="59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15" y="61"/>
                  </a:lnTo>
                  <a:lnTo>
                    <a:pt x="111" y="59"/>
                  </a:lnTo>
                  <a:lnTo>
                    <a:pt x="109" y="59"/>
                  </a:lnTo>
                  <a:lnTo>
                    <a:pt x="107" y="57"/>
                  </a:lnTo>
                  <a:lnTo>
                    <a:pt x="105" y="55"/>
                  </a:lnTo>
                  <a:lnTo>
                    <a:pt x="105" y="57"/>
                  </a:lnTo>
                  <a:lnTo>
                    <a:pt x="105" y="57"/>
                  </a:lnTo>
                  <a:close/>
                  <a:moveTo>
                    <a:pt x="181" y="0"/>
                  </a:moveTo>
                  <a:lnTo>
                    <a:pt x="178" y="2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0"/>
                  </a:lnTo>
                  <a:lnTo>
                    <a:pt x="181" y="0"/>
                  </a:lnTo>
                  <a:close/>
                  <a:moveTo>
                    <a:pt x="183" y="0"/>
                  </a:moveTo>
                  <a:lnTo>
                    <a:pt x="181" y="2"/>
                  </a:lnTo>
                  <a:lnTo>
                    <a:pt x="181" y="4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124" y="51"/>
                  </a:moveTo>
                  <a:lnTo>
                    <a:pt x="122" y="53"/>
                  </a:lnTo>
                  <a:lnTo>
                    <a:pt x="124" y="51"/>
                  </a:lnTo>
                  <a:lnTo>
                    <a:pt x="124" y="51"/>
                  </a:lnTo>
                  <a:lnTo>
                    <a:pt x="124" y="51"/>
                  </a:lnTo>
                  <a:close/>
                  <a:moveTo>
                    <a:pt x="126" y="51"/>
                  </a:moveTo>
                  <a:lnTo>
                    <a:pt x="124" y="51"/>
                  </a:lnTo>
                  <a:lnTo>
                    <a:pt x="124" y="51"/>
                  </a:lnTo>
                  <a:lnTo>
                    <a:pt x="124" y="49"/>
                  </a:lnTo>
                  <a:lnTo>
                    <a:pt x="126" y="51"/>
                  </a:lnTo>
                  <a:lnTo>
                    <a:pt x="126" y="51"/>
                  </a:lnTo>
                  <a:close/>
                  <a:moveTo>
                    <a:pt x="126" y="48"/>
                  </a:moveTo>
                  <a:lnTo>
                    <a:pt x="128" y="49"/>
                  </a:lnTo>
                  <a:lnTo>
                    <a:pt x="126" y="51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close/>
                  <a:moveTo>
                    <a:pt x="0" y="9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4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5" y="15"/>
                  </a:lnTo>
                  <a:lnTo>
                    <a:pt x="32" y="21"/>
                  </a:lnTo>
                  <a:lnTo>
                    <a:pt x="34" y="25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44" y="53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2" y="63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6" y="59"/>
                  </a:lnTo>
                  <a:lnTo>
                    <a:pt x="32" y="59"/>
                  </a:lnTo>
                  <a:lnTo>
                    <a:pt x="30" y="57"/>
                  </a:lnTo>
                  <a:lnTo>
                    <a:pt x="29" y="55"/>
                  </a:lnTo>
                  <a:lnTo>
                    <a:pt x="27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3" y="46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2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7" name="Freeform 23"/>
            <p:cNvSpPr>
              <a:spLocks noEditPoints="1"/>
            </p:cNvSpPr>
            <p:nvPr/>
          </p:nvSpPr>
          <p:spPr bwMode="auto">
            <a:xfrm>
              <a:off x="6319464" y="2883335"/>
              <a:ext cx="19074" cy="10270"/>
            </a:xfrm>
            <a:custGeom>
              <a:avLst/>
              <a:gdLst>
                <a:gd name="T0" fmla="*/ 0 w 13"/>
                <a:gd name="T1" fmla="*/ 3 h 7"/>
                <a:gd name="T2" fmla="*/ 2 w 13"/>
                <a:gd name="T3" fmla="*/ 3 h 7"/>
                <a:gd name="T4" fmla="*/ 4 w 13"/>
                <a:gd name="T5" fmla="*/ 3 h 7"/>
                <a:gd name="T6" fmla="*/ 6 w 13"/>
                <a:gd name="T7" fmla="*/ 7 h 7"/>
                <a:gd name="T8" fmla="*/ 7 w 13"/>
                <a:gd name="T9" fmla="*/ 7 h 7"/>
                <a:gd name="T10" fmla="*/ 7 w 13"/>
                <a:gd name="T11" fmla="*/ 7 h 7"/>
                <a:gd name="T12" fmla="*/ 7 w 13"/>
                <a:gd name="T13" fmla="*/ 3 h 7"/>
                <a:gd name="T14" fmla="*/ 9 w 13"/>
                <a:gd name="T15" fmla="*/ 2 h 7"/>
                <a:gd name="T16" fmla="*/ 9 w 13"/>
                <a:gd name="T17" fmla="*/ 2 h 7"/>
                <a:gd name="T18" fmla="*/ 9 w 13"/>
                <a:gd name="T19" fmla="*/ 2 h 7"/>
                <a:gd name="T20" fmla="*/ 9 w 13"/>
                <a:gd name="T21" fmla="*/ 0 h 7"/>
                <a:gd name="T22" fmla="*/ 7 w 13"/>
                <a:gd name="T23" fmla="*/ 0 h 7"/>
                <a:gd name="T24" fmla="*/ 6 w 13"/>
                <a:gd name="T25" fmla="*/ 2 h 7"/>
                <a:gd name="T26" fmla="*/ 2 w 13"/>
                <a:gd name="T27" fmla="*/ 3 h 7"/>
                <a:gd name="T28" fmla="*/ 0 w 13"/>
                <a:gd name="T29" fmla="*/ 3 h 7"/>
                <a:gd name="T30" fmla="*/ 0 w 13"/>
                <a:gd name="T31" fmla="*/ 3 h 7"/>
                <a:gd name="T32" fmla="*/ 9 w 13"/>
                <a:gd name="T33" fmla="*/ 2 h 7"/>
                <a:gd name="T34" fmla="*/ 11 w 13"/>
                <a:gd name="T35" fmla="*/ 3 h 7"/>
                <a:gd name="T36" fmla="*/ 11 w 13"/>
                <a:gd name="T37" fmla="*/ 5 h 7"/>
                <a:gd name="T38" fmla="*/ 11 w 13"/>
                <a:gd name="T39" fmla="*/ 7 h 7"/>
                <a:gd name="T40" fmla="*/ 13 w 13"/>
                <a:gd name="T41" fmla="*/ 5 h 7"/>
                <a:gd name="T42" fmla="*/ 11 w 13"/>
                <a:gd name="T43" fmla="*/ 2 h 7"/>
                <a:gd name="T44" fmla="*/ 11 w 13"/>
                <a:gd name="T45" fmla="*/ 2 h 7"/>
                <a:gd name="T46" fmla="*/ 11 w 13"/>
                <a:gd name="T47" fmla="*/ 2 h 7"/>
                <a:gd name="T48" fmla="*/ 9 w 13"/>
                <a:gd name="T4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7">
                  <a:moveTo>
                    <a:pt x="0" y="3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9" y="2"/>
                  </a:moveTo>
                  <a:lnTo>
                    <a:pt x="11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8" name="Freeform 24"/>
            <p:cNvSpPr>
              <a:spLocks noEditPoints="1"/>
            </p:cNvSpPr>
            <p:nvPr/>
          </p:nvSpPr>
          <p:spPr bwMode="auto">
            <a:xfrm>
              <a:off x="6109657" y="2600169"/>
              <a:ext cx="130579" cy="228880"/>
            </a:xfrm>
            <a:custGeom>
              <a:avLst/>
              <a:gdLst>
                <a:gd name="T0" fmla="*/ 3 w 89"/>
                <a:gd name="T1" fmla="*/ 7 h 156"/>
                <a:gd name="T2" fmla="*/ 9 w 89"/>
                <a:gd name="T3" fmla="*/ 9 h 156"/>
                <a:gd name="T4" fmla="*/ 17 w 89"/>
                <a:gd name="T5" fmla="*/ 7 h 156"/>
                <a:gd name="T6" fmla="*/ 24 w 89"/>
                <a:gd name="T7" fmla="*/ 7 h 156"/>
                <a:gd name="T8" fmla="*/ 34 w 89"/>
                <a:gd name="T9" fmla="*/ 0 h 156"/>
                <a:gd name="T10" fmla="*/ 45 w 89"/>
                <a:gd name="T11" fmla="*/ 6 h 156"/>
                <a:gd name="T12" fmla="*/ 49 w 89"/>
                <a:gd name="T13" fmla="*/ 7 h 156"/>
                <a:gd name="T14" fmla="*/ 55 w 89"/>
                <a:gd name="T15" fmla="*/ 17 h 156"/>
                <a:gd name="T16" fmla="*/ 63 w 89"/>
                <a:gd name="T17" fmla="*/ 19 h 156"/>
                <a:gd name="T18" fmla="*/ 63 w 89"/>
                <a:gd name="T19" fmla="*/ 21 h 156"/>
                <a:gd name="T20" fmla="*/ 57 w 89"/>
                <a:gd name="T21" fmla="*/ 25 h 156"/>
                <a:gd name="T22" fmla="*/ 53 w 89"/>
                <a:gd name="T23" fmla="*/ 27 h 156"/>
                <a:gd name="T24" fmla="*/ 49 w 89"/>
                <a:gd name="T25" fmla="*/ 28 h 156"/>
                <a:gd name="T26" fmla="*/ 47 w 89"/>
                <a:gd name="T27" fmla="*/ 32 h 156"/>
                <a:gd name="T28" fmla="*/ 45 w 89"/>
                <a:gd name="T29" fmla="*/ 38 h 156"/>
                <a:gd name="T30" fmla="*/ 42 w 89"/>
                <a:gd name="T31" fmla="*/ 40 h 156"/>
                <a:gd name="T32" fmla="*/ 42 w 89"/>
                <a:gd name="T33" fmla="*/ 48 h 156"/>
                <a:gd name="T34" fmla="*/ 45 w 89"/>
                <a:gd name="T35" fmla="*/ 53 h 156"/>
                <a:gd name="T36" fmla="*/ 51 w 89"/>
                <a:gd name="T37" fmla="*/ 59 h 156"/>
                <a:gd name="T38" fmla="*/ 59 w 89"/>
                <a:gd name="T39" fmla="*/ 69 h 156"/>
                <a:gd name="T40" fmla="*/ 78 w 89"/>
                <a:gd name="T41" fmla="*/ 82 h 156"/>
                <a:gd name="T42" fmla="*/ 82 w 89"/>
                <a:gd name="T43" fmla="*/ 88 h 156"/>
                <a:gd name="T44" fmla="*/ 84 w 89"/>
                <a:gd name="T45" fmla="*/ 95 h 156"/>
                <a:gd name="T46" fmla="*/ 86 w 89"/>
                <a:gd name="T47" fmla="*/ 105 h 156"/>
                <a:gd name="T48" fmla="*/ 87 w 89"/>
                <a:gd name="T49" fmla="*/ 111 h 156"/>
                <a:gd name="T50" fmla="*/ 87 w 89"/>
                <a:gd name="T51" fmla="*/ 112 h 156"/>
                <a:gd name="T52" fmla="*/ 87 w 89"/>
                <a:gd name="T53" fmla="*/ 116 h 156"/>
                <a:gd name="T54" fmla="*/ 86 w 89"/>
                <a:gd name="T55" fmla="*/ 124 h 156"/>
                <a:gd name="T56" fmla="*/ 80 w 89"/>
                <a:gd name="T57" fmla="*/ 130 h 156"/>
                <a:gd name="T58" fmla="*/ 72 w 89"/>
                <a:gd name="T59" fmla="*/ 135 h 156"/>
                <a:gd name="T60" fmla="*/ 61 w 89"/>
                <a:gd name="T61" fmla="*/ 137 h 156"/>
                <a:gd name="T62" fmla="*/ 59 w 89"/>
                <a:gd name="T63" fmla="*/ 137 h 156"/>
                <a:gd name="T64" fmla="*/ 61 w 89"/>
                <a:gd name="T65" fmla="*/ 139 h 156"/>
                <a:gd name="T66" fmla="*/ 59 w 89"/>
                <a:gd name="T67" fmla="*/ 143 h 156"/>
                <a:gd name="T68" fmla="*/ 55 w 89"/>
                <a:gd name="T69" fmla="*/ 143 h 156"/>
                <a:gd name="T70" fmla="*/ 55 w 89"/>
                <a:gd name="T71" fmla="*/ 147 h 156"/>
                <a:gd name="T72" fmla="*/ 49 w 89"/>
                <a:gd name="T73" fmla="*/ 151 h 156"/>
                <a:gd name="T74" fmla="*/ 42 w 89"/>
                <a:gd name="T75" fmla="*/ 156 h 156"/>
                <a:gd name="T76" fmla="*/ 43 w 89"/>
                <a:gd name="T77" fmla="*/ 153 h 156"/>
                <a:gd name="T78" fmla="*/ 42 w 89"/>
                <a:gd name="T79" fmla="*/ 149 h 156"/>
                <a:gd name="T80" fmla="*/ 45 w 89"/>
                <a:gd name="T81" fmla="*/ 139 h 156"/>
                <a:gd name="T82" fmla="*/ 38 w 89"/>
                <a:gd name="T83" fmla="*/ 139 h 156"/>
                <a:gd name="T84" fmla="*/ 42 w 89"/>
                <a:gd name="T85" fmla="*/ 135 h 156"/>
                <a:gd name="T86" fmla="*/ 53 w 89"/>
                <a:gd name="T87" fmla="*/ 132 h 156"/>
                <a:gd name="T88" fmla="*/ 55 w 89"/>
                <a:gd name="T89" fmla="*/ 128 h 156"/>
                <a:gd name="T90" fmla="*/ 59 w 89"/>
                <a:gd name="T91" fmla="*/ 122 h 156"/>
                <a:gd name="T92" fmla="*/ 68 w 89"/>
                <a:gd name="T93" fmla="*/ 114 h 156"/>
                <a:gd name="T94" fmla="*/ 66 w 89"/>
                <a:gd name="T95" fmla="*/ 101 h 156"/>
                <a:gd name="T96" fmla="*/ 65 w 89"/>
                <a:gd name="T97" fmla="*/ 91 h 156"/>
                <a:gd name="T98" fmla="*/ 66 w 89"/>
                <a:gd name="T99" fmla="*/ 84 h 156"/>
                <a:gd name="T100" fmla="*/ 65 w 89"/>
                <a:gd name="T101" fmla="*/ 78 h 156"/>
                <a:gd name="T102" fmla="*/ 59 w 89"/>
                <a:gd name="T103" fmla="*/ 72 h 156"/>
                <a:gd name="T104" fmla="*/ 53 w 89"/>
                <a:gd name="T105" fmla="*/ 69 h 156"/>
                <a:gd name="T106" fmla="*/ 45 w 89"/>
                <a:gd name="T107" fmla="*/ 61 h 156"/>
                <a:gd name="T108" fmla="*/ 32 w 89"/>
                <a:gd name="T109" fmla="*/ 51 h 156"/>
                <a:gd name="T110" fmla="*/ 26 w 89"/>
                <a:gd name="T111" fmla="*/ 46 h 156"/>
                <a:gd name="T112" fmla="*/ 30 w 89"/>
                <a:gd name="T113" fmla="*/ 40 h 156"/>
                <a:gd name="T114" fmla="*/ 32 w 89"/>
                <a:gd name="T115" fmla="*/ 32 h 156"/>
                <a:gd name="T116" fmla="*/ 24 w 89"/>
                <a:gd name="T117" fmla="*/ 27 h 156"/>
                <a:gd name="T118" fmla="*/ 7 w 89"/>
                <a:gd name="T119" fmla="*/ 21 h 156"/>
                <a:gd name="T120" fmla="*/ 1 w 89"/>
                <a:gd name="T121" fmla="*/ 11 h 156"/>
                <a:gd name="T122" fmla="*/ 30 w 89"/>
                <a:gd name="T123" fmla="*/ 141 h 156"/>
                <a:gd name="T124" fmla="*/ 32 w 89"/>
                <a:gd name="T125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156">
                  <a:moveTo>
                    <a:pt x="0" y="11"/>
                  </a:moveTo>
                  <a:lnTo>
                    <a:pt x="1" y="11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4" y="7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49" y="13"/>
                  </a:lnTo>
                  <a:lnTo>
                    <a:pt x="53" y="15"/>
                  </a:lnTo>
                  <a:lnTo>
                    <a:pt x="55" y="17"/>
                  </a:lnTo>
                  <a:lnTo>
                    <a:pt x="57" y="17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7" y="32"/>
                  </a:lnTo>
                  <a:lnTo>
                    <a:pt x="49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3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3" y="49"/>
                  </a:lnTo>
                  <a:lnTo>
                    <a:pt x="43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5" y="53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3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59" y="69"/>
                  </a:lnTo>
                  <a:lnTo>
                    <a:pt x="65" y="70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76" y="80"/>
                  </a:lnTo>
                  <a:lnTo>
                    <a:pt x="78" y="82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78" y="86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4" y="91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86" y="99"/>
                  </a:lnTo>
                  <a:lnTo>
                    <a:pt x="86" y="99"/>
                  </a:lnTo>
                  <a:lnTo>
                    <a:pt x="86" y="101"/>
                  </a:lnTo>
                  <a:lnTo>
                    <a:pt x="86" y="103"/>
                  </a:lnTo>
                  <a:lnTo>
                    <a:pt x="86" y="105"/>
                  </a:lnTo>
                  <a:lnTo>
                    <a:pt x="86" y="105"/>
                  </a:lnTo>
                  <a:lnTo>
                    <a:pt x="86" y="107"/>
                  </a:lnTo>
                  <a:lnTo>
                    <a:pt x="86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4"/>
                  </a:lnTo>
                  <a:lnTo>
                    <a:pt x="87" y="114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6" y="118"/>
                  </a:lnTo>
                  <a:lnTo>
                    <a:pt x="86" y="120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6" y="126"/>
                  </a:lnTo>
                  <a:lnTo>
                    <a:pt x="84" y="126"/>
                  </a:lnTo>
                  <a:lnTo>
                    <a:pt x="84" y="128"/>
                  </a:lnTo>
                  <a:lnTo>
                    <a:pt x="82" y="128"/>
                  </a:lnTo>
                  <a:lnTo>
                    <a:pt x="80" y="130"/>
                  </a:lnTo>
                  <a:lnTo>
                    <a:pt x="78" y="132"/>
                  </a:lnTo>
                  <a:lnTo>
                    <a:pt x="76" y="132"/>
                  </a:lnTo>
                  <a:lnTo>
                    <a:pt x="76" y="133"/>
                  </a:lnTo>
                  <a:lnTo>
                    <a:pt x="74" y="133"/>
                  </a:lnTo>
                  <a:lnTo>
                    <a:pt x="72" y="135"/>
                  </a:lnTo>
                  <a:lnTo>
                    <a:pt x="68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5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59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59" y="139"/>
                  </a:lnTo>
                  <a:lnTo>
                    <a:pt x="57" y="137"/>
                  </a:lnTo>
                  <a:lnTo>
                    <a:pt x="61" y="139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59" y="143"/>
                  </a:lnTo>
                  <a:lnTo>
                    <a:pt x="57" y="141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9" y="145"/>
                  </a:lnTo>
                  <a:lnTo>
                    <a:pt x="57" y="145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3" y="147"/>
                  </a:lnTo>
                  <a:lnTo>
                    <a:pt x="51" y="149"/>
                  </a:lnTo>
                  <a:lnTo>
                    <a:pt x="51" y="151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7" y="153"/>
                  </a:lnTo>
                  <a:lnTo>
                    <a:pt x="47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2" y="156"/>
                  </a:lnTo>
                  <a:lnTo>
                    <a:pt x="40" y="156"/>
                  </a:lnTo>
                  <a:lnTo>
                    <a:pt x="42" y="154"/>
                  </a:lnTo>
                  <a:lnTo>
                    <a:pt x="43" y="154"/>
                  </a:lnTo>
                  <a:lnTo>
                    <a:pt x="43" y="153"/>
                  </a:lnTo>
                  <a:lnTo>
                    <a:pt x="43" y="153"/>
                  </a:lnTo>
                  <a:lnTo>
                    <a:pt x="42" y="153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42" y="145"/>
                  </a:lnTo>
                  <a:lnTo>
                    <a:pt x="43" y="143"/>
                  </a:lnTo>
                  <a:lnTo>
                    <a:pt x="45" y="141"/>
                  </a:lnTo>
                  <a:lnTo>
                    <a:pt x="47" y="139"/>
                  </a:lnTo>
                  <a:lnTo>
                    <a:pt x="45" y="139"/>
                  </a:lnTo>
                  <a:lnTo>
                    <a:pt x="43" y="139"/>
                  </a:lnTo>
                  <a:lnTo>
                    <a:pt x="42" y="141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40" y="135"/>
                  </a:lnTo>
                  <a:lnTo>
                    <a:pt x="42" y="135"/>
                  </a:lnTo>
                  <a:lnTo>
                    <a:pt x="42" y="132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51" y="132"/>
                  </a:lnTo>
                  <a:lnTo>
                    <a:pt x="53" y="132"/>
                  </a:lnTo>
                  <a:lnTo>
                    <a:pt x="53" y="133"/>
                  </a:lnTo>
                  <a:lnTo>
                    <a:pt x="57" y="133"/>
                  </a:lnTo>
                  <a:lnTo>
                    <a:pt x="55" y="132"/>
                  </a:lnTo>
                  <a:lnTo>
                    <a:pt x="57" y="130"/>
                  </a:lnTo>
                  <a:lnTo>
                    <a:pt x="55" y="128"/>
                  </a:lnTo>
                  <a:lnTo>
                    <a:pt x="51" y="128"/>
                  </a:lnTo>
                  <a:lnTo>
                    <a:pt x="51" y="124"/>
                  </a:lnTo>
                  <a:lnTo>
                    <a:pt x="53" y="122"/>
                  </a:lnTo>
                  <a:lnTo>
                    <a:pt x="57" y="122"/>
                  </a:lnTo>
                  <a:lnTo>
                    <a:pt x="59" y="122"/>
                  </a:lnTo>
                  <a:lnTo>
                    <a:pt x="63" y="120"/>
                  </a:lnTo>
                  <a:lnTo>
                    <a:pt x="65" y="118"/>
                  </a:lnTo>
                  <a:lnTo>
                    <a:pt x="65" y="116"/>
                  </a:lnTo>
                  <a:lnTo>
                    <a:pt x="66" y="116"/>
                  </a:lnTo>
                  <a:lnTo>
                    <a:pt x="68" y="114"/>
                  </a:lnTo>
                  <a:lnTo>
                    <a:pt x="68" y="111"/>
                  </a:lnTo>
                  <a:lnTo>
                    <a:pt x="68" y="109"/>
                  </a:lnTo>
                  <a:lnTo>
                    <a:pt x="68" y="107"/>
                  </a:lnTo>
                  <a:lnTo>
                    <a:pt x="68" y="105"/>
                  </a:lnTo>
                  <a:lnTo>
                    <a:pt x="66" y="101"/>
                  </a:lnTo>
                  <a:lnTo>
                    <a:pt x="65" y="99"/>
                  </a:lnTo>
                  <a:lnTo>
                    <a:pt x="63" y="95"/>
                  </a:lnTo>
                  <a:lnTo>
                    <a:pt x="65" y="95"/>
                  </a:lnTo>
                  <a:lnTo>
                    <a:pt x="66" y="9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88"/>
                  </a:lnTo>
                  <a:lnTo>
                    <a:pt x="66" y="86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5" y="78"/>
                  </a:lnTo>
                  <a:lnTo>
                    <a:pt x="63" y="78"/>
                  </a:lnTo>
                  <a:lnTo>
                    <a:pt x="61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49" y="67"/>
                  </a:lnTo>
                  <a:lnTo>
                    <a:pt x="47" y="65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3" y="57"/>
                  </a:lnTo>
                  <a:lnTo>
                    <a:pt x="40" y="57"/>
                  </a:lnTo>
                  <a:lnTo>
                    <a:pt x="38" y="53"/>
                  </a:lnTo>
                  <a:lnTo>
                    <a:pt x="34" y="53"/>
                  </a:lnTo>
                  <a:lnTo>
                    <a:pt x="32" y="51"/>
                  </a:lnTo>
                  <a:lnTo>
                    <a:pt x="28" y="51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6" y="27"/>
                  </a:lnTo>
                  <a:lnTo>
                    <a:pt x="24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1" y="25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0" y="137"/>
                  </a:moveTo>
                  <a:lnTo>
                    <a:pt x="32" y="139"/>
                  </a:lnTo>
                  <a:lnTo>
                    <a:pt x="30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4" y="139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0" y="13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9" name="Freeform 25"/>
            <p:cNvSpPr>
              <a:spLocks/>
            </p:cNvSpPr>
            <p:nvPr/>
          </p:nvSpPr>
          <p:spPr bwMode="auto">
            <a:xfrm>
              <a:off x="6128731" y="2736617"/>
              <a:ext cx="80695" cy="64556"/>
            </a:xfrm>
            <a:custGeom>
              <a:avLst/>
              <a:gdLst>
                <a:gd name="T0" fmla="*/ 27 w 55"/>
                <a:gd name="T1" fmla="*/ 42 h 44"/>
                <a:gd name="T2" fmla="*/ 29 w 55"/>
                <a:gd name="T3" fmla="*/ 39 h 44"/>
                <a:gd name="T4" fmla="*/ 32 w 55"/>
                <a:gd name="T5" fmla="*/ 39 h 44"/>
                <a:gd name="T6" fmla="*/ 40 w 55"/>
                <a:gd name="T7" fmla="*/ 39 h 44"/>
                <a:gd name="T8" fmla="*/ 44 w 55"/>
                <a:gd name="T9" fmla="*/ 40 h 44"/>
                <a:gd name="T10" fmla="*/ 44 w 55"/>
                <a:gd name="T11" fmla="*/ 37 h 44"/>
                <a:gd name="T12" fmla="*/ 38 w 55"/>
                <a:gd name="T13" fmla="*/ 35 h 44"/>
                <a:gd name="T14" fmla="*/ 40 w 55"/>
                <a:gd name="T15" fmla="*/ 29 h 44"/>
                <a:gd name="T16" fmla="*/ 46 w 55"/>
                <a:gd name="T17" fmla="*/ 29 h 44"/>
                <a:gd name="T18" fmla="*/ 52 w 55"/>
                <a:gd name="T19" fmla="*/ 25 h 44"/>
                <a:gd name="T20" fmla="*/ 53 w 55"/>
                <a:gd name="T21" fmla="*/ 23 h 44"/>
                <a:gd name="T22" fmla="*/ 55 w 55"/>
                <a:gd name="T23" fmla="*/ 18 h 44"/>
                <a:gd name="T24" fmla="*/ 55 w 55"/>
                <a:gd name="T25" fmla="*/ 14 h 44"/>
                <a:gd name="T26" fmla="*/ 53 w 55"/>
                <a:gd name="T27" fmla="*/ 8 h 44"/>
                <a:gd name="T28" fmla="*/ 50 w 55"/>
                <a:gd name="T29" fmla="*/ 2 h 44"/>
                <a:gd name="T30" fmla="*/ 46 w 55"/>
                <a:gd name="T31" fmla="*/ 2 h 44"/>
                <a:gd name="T32" fmla="*/ 44 w 55"/>
                <a:gd name="T33" fmla="*/ 0 h 44"/>
                <a:gd name="T34" fmla="*/ 38 w 55"/>
                <a:gd name="T35" fmla="*/ 2 h 44"/>
                <a:gd name="T36" fmla="*/ 40 w 55"/>
                <a:gd name="T37" fmla="*/ 6 h 44"/>
                <a:gd name="T38" fmla="*/ 40 w 55"/>
                <a:gd name="T39" fmla="*/ 10 h 44"/>
                <a:gd name="T40" fmla="*/ 36 w 55"/>
                <a:gd name="T41" fmla="*/ 6 h 44"/>
                <a:gd name="T42" fmla="*/ 32 w 55"/>
                <a:gd name="T43" fmla="*/ 4 h 44"/>
                <a:gd name="T44" fmla="*/ 29 w 55"/>
                <a:gd name="T45" fmla="*/ 2 h 44"/>
                <a:gd name="T46" fmla="*/ 23 w 55"/>
                <a:gd name="T47" fmla="*/ 2 h 44"/>
                <a:gd name="T48" fmla="*/ 19 w 55"/>
                <a:gd name="T49" fmla="*/ 2 h 44"/>
                <a:gd name="T50" fmla="*/ 13 w 55"/>
                <a:gd name="T51" fmla="*/ 2 h 44"/>
                <a:gd name="T52" fmla="*/ 6 w 55"/>
                <a:gd name="T53" fmla="*/ 2 h 44"/>
                <a:gd name="T54" fmla="*/ 2 w 55"/>
                <a:gd name="T55" fmla="*/ 6 h 44"/>
                <a:gd name="T56" fmla="*/ 0 w 55"/>
                <a:gd name="T57" fmla="*/ 10 h 44"/>
                <a:gd name="T58" fmla="*/ 0 w 55"/>
                <a:gd name="T59" fmla="*/ 18 h 44"/>
                <a:gd name="T60" fmla="*/ 4 w 55"/>
                <a:gd name="T61" fmla="*/ 21 h 44"/>
                <a:gd name="T62" fmla="*/ 2 w 55"/>
                <a:gd name="T63" fmla="*/ 27 h 44"/>
                <a:gd name="T64" fmla="*/ 4 w 55"/>
                <a:gd name="T65" fmla="*/ 27 h 44"/>
                <a:gd name="T66" fmla="*/ 6 w 55"/>
                <a:gd name="T67" fmla="*/ 31 h 44"/>
                <a:gd name="T68" fmla="*/ 8 w 55"/>
                <a:gd name="T69" fmla="*/ 35 h 44"/>
                <a:gd name="T70" fmla="*/ 9 w 55"/>
                <a:gd name="T71" fmla="*/ 37 h 44"/>
                <a:gd name="T72" fmla="*/ 9 w 55"/>
                <a:gd name="T73" fmla="*/ 39 h 44"/>
                <a:gd name="T74" fmla="*/ 11 w 55"/>
                <a:gd name="T75" fmla="*/ 40 h 44"/>
                <a:gd name="T76" fmla="*/ 13 w 55"/>
                <a:gd name="T77" fmla="*/ 39 h 44"/>
                <a:gd name="T78" fmla="*/ 15 w 55"/>
                <a:gd name="T79" fmla="*/ 37 h 44"/>
                <a:gd name="T80" fmla="*/ 15 w 55"/>
                <a:gd name="T81" fmla="*/ 39 h 44"/>
                <a:gd name="T82" fmla="*/ 13 w 55"/>
                <a:gd name="T83" fmla="*/ 42 h 44"/>
                <a:gd name="T84" fmla="*/ 15 w 55"/>
                <a:gd name="T85" fmla="*/ 44 h 44"/>
                <a:gd name="T86" fmla="*/ 17 w 55"/>
                <a:gd name="T87" fmla="*/ 42 h 44"/>
                <a:gd name="T88" fmla="*/ 19 w 55"/>
                <a:gd name="T89" fmla="*/ 42 h 44"/>
                <a:gd name="T90" fmla="*/ 23 w 55"/>
                <a:gd name="T9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44">
                  <a:moveTo>
                    <a:pt x="25" y="44"/>
                  </a:moveTo>
                  <a:lnTo>
                    <a:pt x="27" y="42"/>
                  </a:lnTo>
                  <a:lnTo>
                    <a:pt x="29" y="42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2" y="35"/>
                  </a:lnTo>
                  <a:lnTo>
                    <a:pt x="38" y="35"/>
                  </a:lnTo>
                  <a:lnTo>
                    <a:pt x="38" y="31"/>
                  </a:lnTo>
                  <a:lnTo>
                    <a:pt x="40" y="29"/>
                  </a:lnTo>
                  <a:lnTo>
                    <a:pt x="44" y="29"/>
                  </a:lnTo>
                  <a:lnTo>
                    <a:pt x="46" y="29"/>
                  </a:lnTo>
                  <a:lnTo>
                    <a:pt x="50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5" y="21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0" name="Freeform 26"/>
            <p:cNvSpPr>
              <a:spLocks/>
            </p:cNvSpPr>
            <p:nvPr/>
          </p:nvSpPr>
          <p:spPr bwMode="auto">
            <a:xfrm>
              <a:off x="6080314" y="2616308"/>
              <a:ext cx="126177" cy="134980"/>
            </a:xfrm>
            <a:custGeom>
              <a:avLst/>
              <a:gdLst>
                <a:gd name="T0" fmla="*/ 12 w 86"/>
                <a:gd name="T1" fmla="*/ 12 h 92"/>
                <a:gd name="T2" fmla="*/ 16 w 86"/>
                <a:gd name="T3" fmla="*/ 10 h 92"/>
                <a:gd name="T4" fmla="*/ 16 w 86"/>
                <a:gd name="T5" fmla="*/ 2 h 92"/>
                <a:gd name="T6" fmla="*/ 20 w 86"/>
                <a:gd name="T7" fmla="*/ 0 h 92"/>
                <a:gd name="T8" fmla="*/ 27 w 86"/>
                <a:gd name="T9" fmla="*/ 4 h 92"/>
                <a:gd name="T10" fmla="*/ 27 w 86"/>
                <a:gd name="T11" fmla="*/ 10 h 92"/>
                <a:gd name="T12" fmla="*/ 39 w 86"/>
                <a:gd name="T13" fmla="*/ 17 h 92"/>
                <a:gd name="T14" fmla="*/ 46 w 86"/>
                <a:gd name="T15" fmla="*/ 16 h 92"/>
                <a:gd name="T16" fmla="*/ 52 w 86"/>
                <a:gd name="T17" fmla="*/ 19 h 92"/>
                <a:gd name="T18" fmla="*/ 54 w 86"/>
                <a:gd name="T19" fmla="*/ 23 h 92"/>
                <a:gd name="T20" fmla="*/ 50 w 86"/>
                <a:gd name="T21" fmla="*/ 29 h 92"/>
                <a:gd name="T22" fmla="*/ 44 w 86"/>
                <a:gd name="T23" fmla="*/ 31 h 92"/>
                <a:gd name="T24" fmla="*/ 44 w 86"/>
                <a:gd name="T25" fmla="*/ 37 h 92"/>
                <a:gd name="T26" fmla="*/ 48 w 86"/>
                <a:gd name="T27" fmla="*/ 40 h 92"/>
                <a:gd name="T28" fmla="*/ 58 w 86"/>
                <a:gd name="T29" fmla="*/ 42 h 92"/>
                <a:gd name="T30" fmla="*/ 65 w 86"/>
                <a:gd name="T31" fmla="*/ 50 h 92"/>
                <a:gd name="T32" fmla="*/ 69 w 86"/>
                <a:gd name="T33" fmla="*/ 56 h 92"/>
                <a:gd name="T34" fmla="*/ 75 w 86"/>
                <a:gd name="T35" fmla="*/ 59 h 92"/>
                <a:gd name="T36" fmla="*/ 77 w 86"/>
                <a:gd name="T37" fmla="*/ 61 h 92"/>
                <a:gd name="T38" fmla="*/ 79 w 86"/>
                <a:gd name="T39" fmla="*/ 65 h 92"/>
                <a:gd name="T40" fmla="*/ 85 w 86"/>
                <a:gd name="T41" fmla="*/ 67 h 92"/>
                <a:gd name="T42" fmla="*/ 85 w 86"/>
                <a:gd name="T43" fmla="*/ 69 h 92"/>
                <a:gd name="T44" fmla="*/ 86 w 86"/>
                <a:gd name="T45" fmla="*/ 73 h 92"/>
                <a:gd name="T46" fmla="*/ 85 w 86"/>
                <a:gd name="T47" fmla="*/ 80 h 92"/>
                <a:gd name="T48" fmla="*/ 85 w 86"/>
                <a:gd name="T49" fmla="*/ 84 h 92"/>
                <a:gd name="T50" fmla="*/ 79 w 86"/>
                <a:gd name="T51" fmla="*/ 84 h 92"/>
                <a:gd name="T52" fmla="*/ 71 w 86"/>
                <a:gd name="T53" fmla="*/ 84 h 92"/>
                <a:gd name="T54" fmla="*/ 75 w 86"/>
                <a:gd name="T55" fmla="*/ 90 h 92"/>
                <a:gd name="T56" fmla="*/ 69 w 86"/>
                <a:gd name="T57" fmla="*/ 88 h 92"/>
                <a:gd name="T58" fmla="*/ 62 w 86"/>
                <a:gd name="T59" fmla="*/ 84 h 92"/>
                <a:gd name="T60" fmla="*/ 65 w 86"/>
                <a:gd name="T61" fmla="*/ 79 h 92"/>
                <a:gd name="T62" fmla="*/ 65 w 86"/>
                <a:gd name="T63" fmla="*/ 75 h 92"/>
                <a:gd name="T64" fmla="*/ 62 w 86"/>
                <a:gd name="T65" fmla="*/ 69 h 92"/>
                <a:gd name="T66" fmla="*/ 60 w 86"/>
                <a:gd name="T67" fmla="*/ 67 h 92"/>
                <a:gd name="T68" fmla="*/ 56 w 86"/>
                <a:gd name="T69" fmla="*/ 63 h 92"/>
                <a:gd name="T70" fmla="*/ 56 w 86"/>
                <a:gd name="T71" fmla="*/ 56 h 92"/>
                <a:gd name="T72" fmla="*/ 52 w 86"/>
                <a:gd name="T73" fmla="*/ 50 h 92"/>
                <a:gd name="T74" fmla="*/ 41 w 86"/>
                <a:gd name="T75" fmla="*/ 44 h 92"/>
                <a:gd name="T76" fmla="*/ 31 w 86"/>
                <a:gd name="T77" fmla="*/ 50 h 92"/>
                <a:gd name="T78" fmla="*/ 23 w 86"/>
                <a:gd name="T79" fmla="*/ 46 h 92"/>
                <a:gd name="T80" fmla="*/ 16 w 86"/>
                <a:gd name="T81" fmla="*/ 50 h 92"/>
                <a:gd name="T82" fmla="*/ 14 w 86"/>
                <a:gd name="T83" fmla="*/ 42 h 92"/>
                <a:gd name="T84" fmla="*/ 14 w 86"/>
                <a:gd name="T85" fmla="*/ 37 h 92"/>
                <a:gd name="T86" fmla="*/ 14 w 86"/>
                <a:gd name="T87" fmla="*/ 31 h 92"/>
                <a:gd name="T88" fmla="*/ 6 w 86"/>
                <a:gd name="T89" fmla="*/ 33 h 92"/>
                <a:gd name="T90" fmla="*/ 6 w 86"/>
                <a:gd name="T91" fmla="*/ 25 h 92"/>
                <a:gd name="T92" fmla="*/ 0 w 86"/>
                <a:gd name="T93" fmla="*/ 21 h 92"/>
                <a:gd name="T94" fmla="*/ 4 w 86"/>
                <a:gd name="T95" fmla="*/ 17 h 92"/>
                <a:gd name="T96" fmla="*/ 4 w 86"/>
                <a:gd name="T9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92">
                  <a:moveTo>
                    <a:pt x="10" y="10"/>
                  </a:moveTo>
                  <a:lnTo>
                    <a:pt x="10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2" y="25"/>
                  </a:lnTo>
                  <a:lnTo>
                    <a:pt x="52" y="29"/>
                  </a:lnTo>
                  <a:lnTo>
                    <a:pt x="50" y="29"/>
                  </a:lnTo>
                  <a:lnTo>
                    <a:pt x="48" y="29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6" y="35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60" y="46"/>
                  </a:lnTo>
                  <a:lnTo>
                    <a:pt x="63" y="46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4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3" y="58"/>
                  </a:lnTo>
                  <a:lnTo>
                    <a:pt x="75" y="59"/>
                  </a:lnTo>
                  <a:lnTo>
                    <a:pt x="75" y="61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6" y="65"/>
                  </a:lnTo>
                  <a:lnTo>
                    <a:pt x="86" y="67"/>
                  </a:lnTo>
                  <a:lnTo>
                    <a:pt x="85" y="69"/>
                  </a:lnTo>
                  <a:lnTo>
                    <a:pt x="85" y="71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6" y="75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4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79" y="84"/>
                  </a:lnTo>
                  <a:lnTo>
                    <a:pt x="79" y="84"/>
                  </a:lnTo>
                  <a:lnTo>
                    <a:pt x="77" y="82"/>
                  </a:lnTo>
                  <a:lnTo>
                    <a:pt x="73" y="82"/>
                  </a:lnTo>
                  <a:lnTo>
                    <a:pt x="71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5" y="90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69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2" y="84"/>
                  </a:lnTo>
                  <a:lnTo>
                    <a:pt x="63" y="84"/>
                  </a:lnTo>
                  <a:lnTo>
                    <a:pt x="65" y="82"/>
                  </a:lnTo>
                  <a:lnTo>
                    <a:pt x="65" y="79"/>
                  </a:lnTo>
                  <a:lnTo>
                    <a:pt x="63" y="77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5" y="71"/>
                  </a:lnTo>
                  <a:lnTo>
                    <a:pt x="62" y="69"/>
                  </a:lnTo>
                  <a:lnTo>
                    <a:pt x="63" y="69"/>
                  </a:lnTo>
                  <a:lnTo>
                    <a:pt x="62" y="67"/>
                  </a:lnTo>
                  <a:lnTo>
                    <a:pt x="60" y="67"/>
                  </a:lnTo>
                  <a:lnTo>
                    <a:pt x="56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59"/>
                  </a:lnTo>
                  <a:lnTo>
                    <a:pt x="54" y="58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4" y="52"/>
                  </a:lnTo>
                  <a:lnTo>
                    <a:pt x="52" y="50"/>
                  </a:lnTo>
                  <a:lnTo>
                    <a:pt x="46" y="48"/>
                  </a:lnTo>
                  <a:lnTo>
                    <a:pt x="46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8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1" name="Freeform 27"/>
            <p:cNvSpPr>
              <a:spLocks noEditPoints="1"/>
            </p:cNvSpPr>
            <p:nvPr/>
          </p:nvSpPr>
          <p:spPr bwMode="auto">
            <a:xfrm>
              <a:off x="6042167" y="2647119"/>
              <a:ext cx="133513" cy="224478"/>
            </a:xfrm>
            <a:custGeom>
              <a:avLst/>
              <a:gdLst>
                <a:gd name="T0" fmla="*/ 17 w 48"/>
                <a:gd name="T1" fmla="*/ 4 h 80"/>
                <a:gd name="T2" fmla="*/ 21 w 48"/>
                <a:gd name="T3" fmla="*/ 5 h 80"/>
                <a:gd name="T4" fmla="*/ 20 w 48"/>
                <a:gd name="T5" fmla="*/ 10 h 80"/>
                <a:gd name="T6" fmla="*/ 24 w 48"/>
                <a:gd name="T7" fmla="*/ 14 h 80"/>
                <a:gd name="T8" fmla="*/ 30 w 48"/>
                <a:gd name="T9" fmla="*/ 15 h 80"/>
                <a:gd name="T10" fmla="*/ 38 w 48"/>
                <a:gd name="T11" fmla="*/ 14 h 80"/>
                <a:gd name="T12" fmla="*/ 42 w 48"/>
                <a:gd name="T13" fmla="*/ 19 h 80"/>
                <a:gd name="T14" fmla="*/ 45 w 48"/>
                <a:gd name="T15" fmla="*/ 24 h 80"/>
                <a:gd name="T16" fmla="*/ 48 w 48"/>
                <a:gd name="T17" fmla="*/ 27 h 80"/>
                <a:gd name="T18" fmla="*/ 48 w 48"/>
                <a:gd name="T19" fmla="*/ 32 h 80"/>
                <a:gd name="T20" fmla="*/ 42 w 48"/>
                <a:gd name="T21" fmla="*/ 33 h 80"/>
                <a:gd name="T22" fmla="*/ 34 w 48"/>
                <a:gd name="T23" fmla="*/ 33 h 80"/>
                <a:gd name="T24" fmla="*/ 31 w 48"/>
                <a:gd name="T25" fmla="*/ 39 h 80"/>
                <a:gd name="T26" fmla="*/ 32 w 48"/>
                <a:gd name="T27" fmla="*/ 46 h 80"/>
                <a:gd name="T28" fmla="*/ 30 w 48"/>
                <a:gd name="T29" fmla="*/ 45 h 80"/>
                <a:gd name="T30" fmla="*/ 27 w 48"/>
                <a:gd name="T31" fmla="*/ 43 h 80"/>
                <a:gd name="T32" fmla="*/ 24 w 48"/>
                <a:gd name="T33" fmla="*/ 43 h 80"/>
                <a:gd name="T34" fmla="*/ 22 w 48"/>
                <a:gd name="T35" fmla="*/ 42 h 80"/>
                <a:gd name="T36" fmla="*/ 21 w 48"/>
                <a:gd name="T37" fmla="*/ 39 h 80"/>
                <a:gd name="T38" fmla="*/ 18 w 48"/>
                <a:gd name="T39" fmla="*/ 39 h 80"/>
                <a:gd name="T40" fmla="*/ 17 w 48"/>
                <a:gd name="T41" fmla="*/ 39 h 80"/>
                <a:gd name="T42" fmla="*/ 17 w 48"/>
                <a:gd name="T43" fmla="*/ 43 h 80"/>
                <a:gd name="T44" fmla="*/ 16 w 48"/>
                <a:gd name="T45" fmla="*/ 47 h 80"/>
                <a:gd name="T46" fmla="*/ 13 w 48"/>
                <a:gd name="T47" fmla="*/ 56 h 80"/>
                <a:gd name="T48" fmla="*/ 14 w 48"/>
                <a:gd name="T49" fmla="*/ 58 h 80"/>
                <a:gd name="T50" fmla="*/ 15 w 48"/>
                <a:gd name="T51" fmla="*/ 62 h 80"/>
                <a:gd name="T52" fmla="*/ 17 w 48"/>
                <a:gd name="T53" fmla="*/ 62 h 80"/>
                <a:gd name="T54" fmla="*/ 19 w 48"/>
                <a:gd name="T55" fmla="*/ 66 h 80"/>
                <a:gd name="T56" fmla="*/ 21 w 48"/>
                <a:gd name="T57" fmla="*/ 66 h 80"/>
                <a:gd name="T58" fmla="*/ 21 w 48"/>
                <a:gd name="T59" fmla="*/ 70 h 80"/>
                <a:gd name="T60" fmla="*/ 22 w 48"/>
                <a:gd name="T61" fmla="*/ 71 h 80"/>
                <a:gd name="T62" fmla="*/ 25 w 48"/>
                <a:gd name="T63" fmla="*/ 74 h 80"/>
                <a:gd name="T64" fmla="*/ 29 w 48"/>
                <a:gd name="T65" fmla="*/ 77 h 80"/>
                <a:gd name="T66" fmla="*/ 29 w 48"/>
                <a:gd name="T67" fmla="*/ 80 h 80"/>
                <a:gd name="T68" fmla="*/ 25 w 48"/>
                <a:gd name="T69" fmla="*/ 79 h 80"/>
                <a:gd name="T70" fmla="*/ 24 w 48"/>
                <a:gd name="T71" fmla="*/ 76 h 80"/>
                <a:gd name="T72" fmla="*/ 19 w 48"/>
                <a:gd name="T73" fmla="*/ 76 h 80"/>
                <a:gd name="T74" fmla="*/ 17 w 48"/>
                <a:gd name="T75" fmla="*/ 73 h 80"/>
                <a:gd name="T76" fmla="*/ 13 w 48"/>
                <a:gd name="T77" fmla="*/ 69 h 80"/>
                <a:gd name="T78" fmla="*/ 11 w 48"/>
                <a:gd name="T79" fmla="*/ 66 h 80"/>
                <a:gd name="T80" fmla="*/ 8 w 48"/>
                <a:gd name="T81" fmla="*/ 65 h 80"/>
                <a:gd name="T82" fmla="*/ 10 w 48"/>
                <a:gd name="T83" fmla="*/ 61 h 80"/>
                <a:gd name="T84" fmla="*/ 11 w 48"/>
                <a:gd name="T85" fmla="*/ 57 h 80"/>
                <a:gd name="T86" fmla="*/ 11 w 48"/>
                <a:gd name="T87" fmla="*/ 53 h 80"/>
                <a:gd name="T88" fmla="*/ 14 w 48"/>
                <a:gd name="T89" fmla="*/ 45 h 80"/>
                <a:gd name="T90" fmla="*/ 13 w 48"/>
                <a:gd name="T91" fmla="*/ 40 h 80"/>
                <a:gd name="T92" fmla="*/ 9 w 48"/>
                <a:gd name="T93" fmla="*/ 33 h 80"/>
                <a:gd name="T94" fmla="*/ 8 w 48"/>
                <a:gd name="T95" fmla="*/ 27 h 80"/>
                <a:gd name="T96" fmla="*/ 8 w 48"/>
                <a:gd name="T97" fmla="*/ 22 h 80"/>
                <a:gd name="T98" fmla="*/ 3 w 48"/>
                <a:gd name="T99" fmla="*/ 16 h 80"/>
                <a:gd name="T100" fmla="*/ 0 w 48"/>
                <a:gd name="T101" fmla="*/ 12 h 80"/>
                <a:gd name="T102" fmla="*/ 3 w 48"/>
                <a:gd name="T103" fmla="*/ 8 h 80"/>
                <a:gd name="T104" fmla="*/ 8 w 48"/>
                <a:gd name="T105" fmla="*/ 5 h 80"/>
                <a:gd name="T106" fmla="*/ 11 w 48"/>
                <a:gd name="T107" fmla="*/ 2 h 80"/>
                <a:gd name="T108" fmla="*/ 14 w 48"/>
                <a:gd name="T109" fmla="*/ 0 h 80"/>
                <a:gd name="T110" fmla="*/ 17 w 48"/>
                <a:gd name="T111" fmla="*/ 75 h 80"/>
                <a:gd name="T112" fmla="*/ 13 w 48"/>
                <a:gd name="T113" fmla="*/ 70 h 80"/>
                <a:gd name="T114" fmla="*/ 9 w 48"/>
                <a:gd name="T115" fmla="*/ 69 h 80"/>
                <a:gd name="T116" fmla="*/ 30 w 48"/>
                <a:gd name="T117" fmla="*/ 46 h 80"/>
                <a:gd name="T118" fmla="*/ 17 w 48"/>
                <a:gd name="T119" fmla="*/ 58 h 80"/>
                <a:gd name="T120" fmla="*/ 18 w 48"/>
                <a:gd name="T121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" h="80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17" y="75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lose/>
                  <a:moveTo>
                    <a:pt x="13" y="70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lose/>
                  <a:moveTo>
                    <a:pt x="9" y="67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9" y="67"/>
                    <a:pt x="9" y="67"/>
                  </a:cubicBezTo>
                  <a:close/>
                  <a:moveTo>
                    <a:pt x="30" y="45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5"/>
                    <a:pt x="30" y="45"/>
                    <a:pt x="30" y="45"/>
                  </a:cubicBezTo>
                  <a:close/>
                  <a:moveTo>
                    <a:pt x="18" y="58"/>
                  </a:moveTo>
                  <a:cubicBezTo>
                    <a:pt x="17" y="58"/>
                    <a:pt x="17" y="58"/>
                    <a:pt x="17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19" y="59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lnTo>
                    <a:pt x="19" y="5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2" name="Freeform 28"/>
            <p:cNvSpPr>
              <a:spLocks noEditPoints="1"/>
            </p:cNvSpPr>
            <p:nvPr/>
          </p:nvSpPr>
          <p:spPr bwMode="auto">
            <a:xfrm>
              <a:off x="5955604" y="2523876"/>
              <a:ext cx="139382" cy="286099"/>
            </a:xfrm>
            <a:custGeom>
              <a:avLst/>
              <a:gdLst>
                <a:gd name="T0" fmla="*/ 53 w 95"/>
                <a:gd name="T1" fmla="*/ 4 h 195"/>
                <a:gd name="T2" fmla="*/ 61 w 95"/>
                <a:gd name="T3" fmla="*/ 16 h 195"/>
                <a:gd name="T4" fmla="*/ 59 w 95"/>
                <a:gd name="T5" fmla="*/ 29 h 195"/>
                <a:gd name="T6" fmla="*/ 53 w 95"/>
                <a:gd name="T7" fmla="*/ 35 h 195"/>
                <a:gd name="T8" fmla="*/ 55 w 95"/>
                <a:gd name="T9" fmla="*/ 42 h 195"/>
                <a:gd name="T10" fmla="*/ 66 w 95"/>
                <a:gd name="T11" fmla="*/ 46 h 195"/>
                <a:gd name="T12" fmla="*/ 70 w 95"/>
                <a:gd name="T13" fmla="*/ 54 h 195"/>
                <a:gd name="T14" fmla="*/ 78 w 95"/>
                <a:gd name="T15" fmla="*/ 56 h 195"/>
                <a:gd name="T16" fmla="*/ 74 w 95"/>
                <a:gd name="T17" fmla="*/ 67 h 195"/>
                <a:gd name="T18" fmla="*/ 82 w 95"/>
                <a:gd name="T19" fmla="*/ 71 h 195"/>
                <a:gd name="T20" fmla="*/ 95 w 95"/>
                <a:gd name="T21" fmla="*/ 71 h 195"/>
                <a:gd name="T22" fmla="*/ 89 w 95"/>
                <a:gd name="T23" fmla="*/ 80 h 195"/>
                <a:gd name="T24" fmla="*/ 80 w 95"/>
                <a:gd name="T25" fmla="*/ 86 h 195"/>
                <a:gd name="T26" fmla="*/ 74 w 95"/>
                <a:gd name="T27" fmla="*/ 94 h 195"/>
                <a:gd name="T28" fmla="*/ 63 w 95"/>
                <a:gd name="T29" fmla="*/ 100 h 195"/>
                <a:gd name="T30" fmla="*/ 61 w 95"/>
                <a:gd name="T31" fmla="*/ 109 h 195"/>
                <a:gd name="T32" fmla="*/ 72 w 95"/>
                <a:gd name="T33" fmla="*/ 122 h 195"/>
                <a:gd name="T34" fmla="*/ 72 w 95"/>
                <a:gd name="T35" fmla="*/ 132 h 195"/>
                <a:gd name="T36" fmla="*/ 76 w 95"/>
                <a:gd name="T37" fmla="*/ 147 h 195"/>
                <a:gd name="T38" fmla="*/ 84 w 95"/>
                <a:gd name="T39" fmla="*/ 163 h 195"/>
                <a:gd name="T40" fmla="*/ 87 w 95"/>
                <a:gd name="T41" fmla="*/ 176 h 195"/>
                <a:gd name="T42" fmla="*/ 78 w 95"/>
                <a:gd name="T43" fmla="*/ 189 h 195"/>
                <a:gd name="T44" fmla="*/ 76 w 95"/>
                <a:gd name="T45" fmla="*/ 187 h 195"/>
                <a:gd name="T46" fmla="*/ 78 w 95"/>
                <a:gd name="T47" fmla="*/ 182 h 195"/>
                <a:gd name="T48" fmla="*/ 78 w 95"/>
                <a:gd name="T49" fmla="*/ 172 h 195"/>
                <a:gd name="T50" fmla="*/ 76 w 95"/>
                <a:gd name="T51" fmla="*/ 161 h 195"/>
                <a:gd name="T52" fmla="*/ 70 w 95"/>
                <a:gd name="T53" fmla="*/ 157 h 195"/>
                <a:gd name="T54" fmla="*/ 66 w 95"/>
                <a:gd name="T55" fmla="*/ 143 h 195"/>
                <a:gd name="T56" fmla="*/ 64 w 95"/>
                <a:gd name="T57" fmla="*/ 130 h 195"/>
                <a:gd name="T58" fmla="*/ 61 w 95"/>
                <a:gd name="T59" fmla="*/ 126 h 195"/>
                <a:gd name="T60" fmla="*/ 55 w 95"/>
                <a:gd name="T61" fmla="*/ 119 h 195"/>
                <a:gd name="T62" fmla="*/ 55 w 95"/>
                <a:gd name="T63" fmla="*/ 121 h 195"/>
                <a:gd name="T64" fmla="*/ 47 w 95"/>
                <a:gd name="T65" fmla="*/ 124 h 195"/>
                <a:gd name="T66" fmla="*/ 45 w 95"/>
                <a:gd name="T67" fmla="*/ 128 h 195"/>
                <a:gd name="T68" fmla="*/ 36 w 95"/>
                <a:gd name="T69" fmla="*/ 132 h 195"/>
                <a:gd name="T70" fmla="*/ 30 w 95"/>
                <a:gd name="T71" fmla="*/ 134 h 195"/>
                <a:gd name="T72" fmla="*/ 28 w 95"/>
                <a:gd name="T73" fmla="*/ 130 h 195"/>
                <a:gd name="T74" fmla="*/ 30 w 95"/>
                <a:gd name="T75" fmla="*/ 119 h 195"/>
                <a:gd name="T76" fmla="*/ 26 w 95"/>
                <a:gd name="T77" fmla="*/ 107 h 195"/>
                <a:gd name="T78" fmla="*/ 19 w 95"/>
                <a:gd name="T79" fmla="*/ 98 h 195"/>
                <a:gd name="T80" fmla="*/ 13 w 95"/>
                <a:gd name="T81" fmla="*/ 98 h 195"/>
                <a:gd name="T82" fmla="*/ 17 w 95"/>
                <a:gd name="T83" fmla="*/ 98 h 195"/>
                <a:gd name="T84" fmla="*/ 17 w 95"/>
                <a:gd name="T85" fmla="*/ 92 h 195"/>
                <a:gd name="T86" fmla="*/ 7 w 95"/>
                <a:gd name="T87" fmla="*/ 90 h 195"/>
                <a:gd name="T88" fmla="*/ 7 w 95"/>
                <a:gd name="T89" fmla="*/ 88 h 195"/>
                <a:gd name="T90" fmla="*/ 0 w 95"/>
                <a:gd name="T91" fmla="*/ 79 h 195"/>
                <a:gd name="T92" fmla="*/ 5 w 95"/>
                <a:gd name="T93" fmla="*/ 69 h 195"/>
                <a:gd name="T94" fmla="*/ 9 w 95"/>
                <a:gd name="T95" fmla="*/ 58 h 195"/>
                <a:gd name="T96" fmla="*/ 17 w 95"/>
                <a:gd name="T97" fmla="*/ 48 h 195"/>
                <a:gd name="T98" fmla="*/ 21 w 95"/>
                <a:gd name="T99" fmla="*/ 29 h 195"/>
                <a:gd name="T100" fmla="*/ 30 w 95"/>
                <a:gd name="T101" fmla="*/ 12 h 195"/>
                <a:gd name="T102" fmla="*/ 42 w 95"/>
                <a:gd name="T103" fmla="*/ 8 h 195"/>
                <a:gd name="T104" fmla="*/ 15 w 95"/>
                <a:gd name="T105" fmla="*/ 10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95">
                  <a:moveTo>
                    <a:pt x="43" y="0"/>
                  </a:moveTo>
                  <a:lnTo>
                    <a:pt x="45" y="0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59" y="27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38"/>
                  </a:lnTo>
                  <a:lnTo>
                    <a:pt x="53" y="40"/>
                  </a:lnTo>
                  <a:lnTo>
                    <a:pt x="55" y="40"/>
                  </a:lnTo>
                  <a:lnTo>
                    <a:pt x="55" y="42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8"/>
                  </a:lnTo>
                  <a:lnTo>
                    <a:pt x="61" y="4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4" y="48"/>
                  </a:lnTo>
                  <a:lnTo>
                    <a:pt x="66" y="50"/>
                  </a:lnTo>
                  <a:lnTo>
                    <a:pt x="68" y="48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70" y="54"/>
                  </a:lnTo>
                  <a:lnTo>
                    <a:pt x="72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4" y="56"/>
                  </a:lnTo>
                  <a:lnTo>
                    <a:pt x="76" y="56"/>
                  </a:lnTo>
                  <a:lnTo>
                    <a:pt x="78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6" y="63"/>
                  </a:lnTo>
                  <a:lnTo>
                    <a:pt x="74" y="65"/>
                  </a:lnTo>
                  <a:lnTo>
                    <a:pt x="74" y="67"/>
                  </a:lnTo>
                  <a:lnTo>
                    <a:pt x="76" y="67"/>
                  </a:lnTo>
                  <a:lnTo>
                    <a:pt x="78" y="67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7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93" y="71"/>
                  </a:lnTo>
                  <a:lnTo>
                    <a:pt x="95" y="71"/>
                  </a:lnTo>
                  <a:lnTo>
                    <a:pt x="95" y="73"/>
                  </a:lnTo>
                  <a:lnTo>
                    <a:pt x="93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7" y="79"/>
                  </a:lnTo>
                  <a:lnTo>
                    <a:pt x="89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4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6" y="88"/>
                  </a:lnTo>
                  <a:lnTo>
                    <a:pt x="76" y="90"/>
                  </a:lnTo>
                  <a:lnTo>
                    <a:pt x="76" y="92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0" y="94"/>
                  </a:lnTo>
                  <a:lnTo>
                    <a:pt x="66" y="94"/>
                  </a:lnTo>
                  <a:lnTo>
                    <a:pt x="64" y="96"/>
                  </a:lnTo>
                  <a:lnTo>
                    <a:pt x="64" y="100"/>
                  </a:lnTo>
                  <a:lnTo>
                    <a:pt x="63" y="100"/>
                  </a:lnTo>
                  <a:lnTo>
                    <a:pt x="63" y="103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9" y="107"/>
                  </a:lnTo>
                  <a:lnTo>
                    <a:pt x="59" y="109"/>
                  </a:lnTo>
                  <a:lnTo>
                    <a:pt x="61" y="109"/>
                  </a:lnTo>
                  <a:lnTo>
                    <a:pt x="63" y="111"/>
                  </a:lnTo>
                  <a:lnTo>
                    <a:pt x="64" y="113"/>
                  </a:lnTo>
                  <a:lnTo>
                    <a:pt x="64" y="115"/>
                  </a:lnTo>
                  <a:lnTo>
                    <a:pt x="68" y="117"/>
                  </a:lnTo>
                  <a:lnTo>
                    <a:pt x="70" y="121"/>
                  </a:lnTo>
                  <a:lnTo>
                    <a:pt x="72" y="122"/>
                  </a:lnTo>
                  <a:lnTo>
                    <a:pt x="72" y="124"/>
                  </a:lnTo>
                  <a:lnTo>
                    <a:pt x="74" y="126"/>
                  </a:lnTo>
                  <a:lnTo>
                    <a:pt x="76" y="128"/>
                  </a:lnTo>
                  <a:lnTo>
                    <a:pt x="76" y="130"/>
                  </a:lnTo>
                  <a:lnTo>
                    <a:pt x="74" y="130"/>
                  </a:lnTo>
                  <a:lnTo>
                    <a:pt x="72" y="132"/>
                  </a:lnTo>
                  <a:lnTo>
                    <a:pt x="74" y="136"/>
                  </a:lnTo>
                  <a:lnTo>
                    <a:pt x="74" y="138"/>
                  </a:lnTo>
                  <a:lnTo>
                    <a:pt x="72" y="140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2" y="153"/>
                  </a:lnTo>
                  <a:lnTo>
                    <a:pt x="84" y="157"/>
                  </a:lnTo>
                  <a:lnTo>
                    <a:pt x="84" y="159"/>
                  </a:lnTo>
                  <a:lnTo>
                    <a:pt x="84" y="161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5" y="166"/>
                  </a:lnTo>
                  <a:lnTo>
                    <a:pt x="85" y="168"/>
                  </a:lnTo>
                  <a:lnTo>
                    <a:pt x="85" y="170"/>
                  </a:lnTo>
                  <a:lnTo>
                    <a:pt x="87" y="174"/>
                  </a:lnTo>
                  <a:lnTo>
                    <a:pt x="87" y="176"/>
                  </a:lnTo>
                  <a:lnTo>
                    <a:pt x="85" y="178"/>
                  </a:lnTo>
                  <a:lnTo>
                    <a:pt x="84" y="184"/>
                  </a:lnTo>
                  <a:lnTo>
                    <a:pt x="80" y="185"/>
                  </a:lnTo>
                  <a:lnTo>
                    <a:pt x="80" y="187"/>
                  </a:lnTo>
                  <a:lnTo>
                    <a:pt x="80" y="189"/>
                  </a:lnTo>
                  <a:lnTo>
                    <a:pt x="78" y="189"/>
                  </a:lnTo>
                  <a:lnTo>
                    <a:pt x="80" y="189"/>
                  </a:lnTo>
                  <a:lnTo>
                    <a:pt x="78" y="191"/>
                  </a:lnTo>
                  <a:lnTo>
                    <a:pt x="78" y="195"/>
                  </a:lnTo>
                  <a:lnTo>
                    <a:pt x="76" y="191"/>
                  </a:lnTo>
                  <a:lnTo>
                    <a:pt x="76" y="189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8" y="185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2"/>
                  </a:lnTo>
                  <a:lnTo>
                    <a:pt x="78" y="180"/>
                  </a:lnTo>
                  <a:lnTo>
                    <a:pt x="80" y="180"/>
                  </a:lnTo>
                  <a:lnTo>
                    <a:pt x="80" y="178"/>
                  </a:lnTo>
                  <a:lnTo>
                    <a:pt x="78" y="176"/>
                  </a:lnTo>
                  <a:lnTo>
                    <a:pt x="80" y="174"/>
                  </a:lnTo>
                  <a:lnTo>
                    <a:pt x="78" y="172"/>
                  </a:lnTo>
                  <a:lnTo>
                    <a:pt x="78" y="172"/>
                  </a:lnTo>
                  <a:lnTo>
                    <a:pt x="78" y="168"/>
                  </a:lnTo>
                  <a:lnTo>
                    <a:pt x="78" y="168"/>
                  </a:lnTo>
                  <a:lnTo>
                    <a:pt x="78" y="166"/>
                  </a:lnTo>
                  <a:lnTo>
                    <a:pt x="76" y="166"/>
                  </a:lnTo>
                  <a:lnTo>
                    <a:pt x="76" y="161"/>
                  </a:lnTo>
                  <a:lnTo>
                    <a:pt x="74" y="159"/>
                  </a:lnTo>
                  <a:lnTo>
                    <a:pt x="74" y="157"/>
                  </a:lnTo>
                  <a:lnTo>
                    <a:pt x="72" y="155"/>
                  </a:lnTo>
                  <a:lnTo>
                    <a:pt x="72" y="157"/>
                  </a:lnTo>
                  <a:lnTo>
                    <a:pt x="70" y="157"/>
                  </a:lnTo>
                  <a:lnTo>
                    <a:pt x="70" y="157"/>
                  </a:lnTo>
                  <a:lnTo>
                    <a:pt x="70" y="155"/>
                  </a:lnTo>
                  <a:lnTo>
                    <a:pt x="70" y="149"/>
                  </a:lnTo>
                  <a:lnTo>
                    <a:pt x="68" y="149"/>
                  </a:lnTo>
                  <a:lnTo>
                    <a:pt x="68" y="145"/>
                  </a:lnTo>
                  <a:lnTo>
                    <a:pt x="70" y="145"/>
                  </a:lnTo>
                  <a:lnTo>
                    <a:pt x="66" y="143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4" y="134"/>
                  </a:lnTo>
                  <a:lnTo>
                    <a:pt x="64" y="132"/>
                  </a:lnTo>
                  <a:lnTo>
                    <a:pt x="63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59" y="126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5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17"/>
                  </a:lnTo>
                  <a:lnTo>
                    <a:pt x="53" y="117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3" y="122"/>
                  </a:lnTo>
                  <a:lnTo>
                    <a:pt x="53" y="124"/>
                  </a:lnTo>
                  <a:lnTo>
                    <a:pt x="51" y="126"/>
                  </a:lnTo>
                  <a:lnTo>
                    <a:pt x="49" y="126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9" y="128"/>
                  </a:lnTo>
                  <a:lnTo>
                    <a:pt x="47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4" y="134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8" y="132"/>
                  </a:lnTo>
                  <a:lnTo>
                    <a:pt x="32" y="130"/>
                  </a:lnTo>
                  <a:lnTo>
                    <a:pt x="32" y="126"/>
                  </a:lnTo>
                  <a:lnTo>
                    <a:pt x="30" y="130"/>
                  </a:lnTo>
                  <a:lnTo>
                    <a:pt x="28" y="130"/>
                  </a:lnTo>
                  <a:lnTo>
                    <a:pt x="26" y="134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28" y="113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4" y="103"/>
                  </a:lnTo>
                  <a:lnTo>
                    <a:pt x="22" y="103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19" y="98"/>
                  </a:lnTo>
                  <a:lnTo>
                    <a:pt x="21" y="100"/>
                  </a:lnTo>
                  <a:lnTo>
                    <a:pt x="21" y="103"/>
                  </a:lnTo>
                  <a:lnTo>
                    <a:pt x="17" y="101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6"/>
                  </a:lnTo>
                  <a:lnTo>
                    <a:pt x="17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9" y="86"/>
                  </a:lnTo>
                  <a:lnTo>
                    <a:pt x="7" y="88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7" y="88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3" y="75"/>
                  </a:lnTo>
                  <a:lnTo>
                    <a:pt x="3" y="77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9" y="65"/>
                  </a:lnTo>
                  <a:lnTo>
                    <a:pt x="7" y="63"/>
                  </a:lnTo>
                  <a:lnTo>
                    <a:pt x="9" y="61"/>
                  </a:lnTo>
                  <a:lnTo>
                    <a:pt x="7" y="58"/>
                  </a:lnTo>
                  <a:lnTo>
                    <a:pt x="9" y="58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7" y="48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0" y="12"/>
                  </a:lnTo>
                  <a:lnTo>
                    <a:pt x="32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close/>
                  <a:moveTo>
                    <a:pt x="15" y="103"/>
                  </a:moveTo>
                  <a:lnTo>
                    <a:pt x="15" y="105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3" name="Freeform 29"/>
            <p:cNvSpPr>
              <a:spLocks noEditPoints="1"/>
            </p:cNvSpPr>
            <p:nvPr/>
          </p:nvSpPr>
          <p:spPr bwMode="auto">
            <a:xfrm>
              <a:off x="5772207" y="2809976"/>
              <a:ext cx="33746" cy="58687"/>
            </a:xfrm>
            <a:custGeom>
              <a:avLst/>
              <a:gdLst>
                <a:gd name="T0" fmla="*/ 0 w 23"/>
                <a:gd name="T1" fmla="*/ 17 h 40"/>
                <a:gd name="T2" fmla="*/ 2 w 23"/>
                <a:gd name="T3" fmla="*/ 15 h 40"/>
                <a:gd name="T4" fmla="*/ 0 w 23"/>
                <a:gd name="T5" fmla="*/ 17 h 40"/>
                <a:gd name="T6" fmla="*/ 0 w 23"/>
                <a:gd name="T7" fmla="*/ 21 h 40"/>
                <a:gd name="T8" fmla="*/ 4 w 23"/>
                <a:gd name="T9" fmla="*/ 4 h 40"/>
                <a:gd name="T10" fmla="*/ 2 w 23"/>
                <a:gd name="T11" fmla="*/ 2 h 40"/>
                <a:gd name="T12" fmla="*/ 6 w 23"/>
                <a:gd name="T13" fmla="*/ 2 h 40"/>
                <a:gd name="T14" fmla="*/ 4 w 23"/>
                <a:gd name="T15" fmla="*/ 4 h 40"/>
                <a:gd name="T16" fmla="*/ 4 w 23"/>
                <a:gd name="T17" fmla="*/ 4 h 40"/>
                <a:gd name="T18" fmla="*/ 8 w 23"/>
                <a:gd name="T19" fmla="*/ 2 h 40"/>
                <a:gd name="T20" fmla="*/ 12 w 23"/>
                <a:gd name="T21" fmla="*/ 6 h 40"/>
                <a:gd name="T22" fmla="*/ 10 w 23"/>
                <a:gd name="T23" fmla="*/ 6 h 40"/>
                <a:gd name="T24" fmla="*/ 8 w 23"/>
                <a:gd name="T25" fmla="*/ 4 h 40"/>
                <a:gd name="T26" fmla="*/ 6 w 23"/>
                <a:gd name="T27" fmla="*/ 2 h 40"/>
                <a:gd name="T28" fmla="*/ 6 w 23"/>
                <a:gd name="T29" fmla="*/ 2 h 40"/>
                <a:gd name="T30" fmla="*/ 6 w 23"/>
                <a:gd name="T31" fmla="*/ 2 h 40"/>
                <a:gd name="T32" fmla="*/ 4 w 23"/>
                <a:gd name="T33" fmla="*/ 6 h 40"/>
                <a:gd name="T34" fmla="*/ 4 w 23"/>
                <a:gd name="T35" fmla="*/ 6 h 40"/>
                <a:gd name="T36" fmla="*/ 4 w 23"/>
                <a:gd name="T37" fmla="*/ 8 h 40"/>
                <a:gd name="T38" fmla="*/ 4 w 23"/>
                <a:gd name="T39" fmla="*/ 10 h 40"/>
                <a:gd name="T40" fmla="*/ 2 w 23"/>
                <a:gd name="T41" fmla="*/ 10 h 40"/>
                <a:gd name="T42" fmla="*/ 0 w 23"/>
                <a:gd name="T43" fmla="*/ 10 h 40"/>
                <a:gd name="T44" fmla="*/ 2 w 23"/>
                <a:gd name="T45" fmla="*/ 10 h 40"/>
                <a:gd name="T46" fmla="*/ 2 w 23"/>
                <a:gd name="T47" fmla="*/ 13 h 40"/>
                <a:gd name="T48" fmla="*/ 2 w 23"/>
                <a:gd name="T49" fmla="*/ 17 h 40"/>
                <a:gd name="T50" fmla="*/ 2 w 23"/>
                <a:gd name="T51" fmla="*/ 21 h 40"/>
                <a:gd name="T52" fmla="*/ 2 w 23"/>
                <a:gd name="T53" fmla="*/ 27 h 40"/>
                <a:gd name="T54" fmla="*/ 2 w 23"/>
                <a:gd name="T55" fmla="*/ 32 h 40"/>
                <a:gd name="T56" fmla="*/ 6 w 23"/>
                <a:gd name="T57" fmla="*/ 40 h 40"/>
                <a:gd name="T58" fmla="*/ 10 w 23"/>
                <a:gd name="T59" fmla="*/ 40 h 40"/>
                <a:gd name="T60" fmla="*/ 18 w 23"/>
                <a:gd name="T61" fmla="*/ 38 h 40"/>
                <a:gd name="T62" fmla="*/ 23 w 23"/>
                <a:gd name="T63" fmla="*/ 32 h 40"/>
                <a:gd name="T64" fmla="*/ 23 w 23"/>
                <a:gd name="T65" fmla="*/ 29 h 40"/>
                <a:gd name="T66" fmla="*/ 23 w 23"/>
                <a:gd name="T67" fmla="*/ 27 h 40"/>
                <a:gd name="T68" fmla="*/ 23 w 23"/>
                <a:gd name="T69" fmla="*/ 23 h 40"/>
                <a:gd name="T70" fmla="*/ 19 w 23"/>
                <a:gd name="T71" fmla="*/ 17 h 40"/>
                <a:gd name="T72" fmla="*/ 18 w 23"/>
                <a:gd name="T73" fmla="*/ 15 h 40"/>
                <a:gd name="T74" fmla="*/ 16 w 23"/>
                <a:gd name="T75" fmla="*/ 15 h 40"/>
                <a:gd name="T76" fmla="*/ 18 w 23"/>
                <a:gd name="T77" fmla="*/ 13 h 40"/>
                <a:gd name="T78" fmla="*/ 14 w 23"/>
                <a:gd name="T79" fmla="*/ 10 h 40"/>
                <a:gd name="T80" fmla="*/ 14 w 23"/>
                <a:gd name="T81" fmla="*/ 8 h 40"/>
                <a:gd name="T82" fmla="*/ 12 w 23"/>
                <a:gd name="T83" fmla="*/ 6 h 40"/>
                <a:gd name="T84" fmla="*/ 8 w 23"/>
                <a:gd name="T85" fmla="*/ 6 h 40"/>
                <a:gd name="T86" fmla="*/ 8 w 23"/>
                <a:gd name="T8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40">
                  <a:moveTo>
                    <a:pt x="0" y="21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4" y="4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2"/>
                  </a:moveTo>
                  <a:lnTo>
                    <a:pt x="8" y="2"/>
                  </a:lnTo>
                  <a:lnTo>
                    <a:pt x="8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4" y="4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8" y="38"/>
                  </a:lnTo>
                  <a:lnTo>
                    <a:pt x="21" y="36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4" name="Freeform 30"/>
            <p:cNvSpPr>
              <a:spLocks noEditPoints="1"/>
            </p:cNvSpPr>
            <p:nvPr/>
          </p:nvSpPr>
          <p:spPr bwMode="auto">
            <a:xfrm>
              <a:off x="5577073" y="2446116"/>
              <a:ext cx="441621" cy="391736"/>
            </a:xfrm>
            <a:custGeom>
              <a:avLst/>
              <a:gdLst>
                <a:gd name="T0" fmla="*/ 103 w 301"/>
                <a:gd name="T1" fmla="*/ 23 h 267"/>
                <a:gd name="T2" fmla="*/ 118 w 301"/>
                <a:gd name="T3" fmla="*/ 30 h 267"/>
                <a:gd name="T4" fmla="*/ 122 w 301"/>
                <a:gd name="T5" fmla="*/ 51 h 267"/>
                <a:gd name="T6" fmla="*/ 156 w 301"/>
                <a:gd name="T7" fmla="*/ 65 h 267"/>
                <a:gd name="T8" fmla="*/ 196 w 301"/>
                <a:gd name="T9" fmla="*/ 72 h 267"/>
                <a:gd name="T10" fmla="*/ 212 w 301"/>
                <a:gd name="T11" fmla="*/ 59 h 267"/>
                <a:gd name="T12" fmla="*/ 229 w 301"/>
                <a:gd name="T13" fmla="*/ 72 h 267"/>
                <a:gd name="T14" fmla="*/ 242 w 301"/>
                <a:gd name="T15" fmla="*/ 61 h 267"/>
                <a:gd name="T16" fmla="*/ 258 w 301"/>
                <a:gd name="T17" fmla="*/ 49 h 267"/>
                <a:gd name="T18" fmla="*/ 280 w 301"/>
                <a:gd name="T19" fmla="*/ 44 h 267"/>
                <a:gd name="T20" fmla="*/ 292 w 301"/>
                <a:gd name="T21" fmla="*/ 44 h 267"/>
                <a:gd name="T22" fmla="*/ 301 w 301"/>
                <a:gd name="T23" fmla="*/ 55 h 267"/>
                <a:gd name="T24" fmla="*/ 286 w 301"/>
                <a:gd name="T25" fmla="*/ 69 h 267"/>
                <a:gd name="T26" fmla="*/ 275 w 301"/>
                <a:gd name="T27" fmla="*/ 97 h 267"/>
                <a:gd name="T28" fmla="*/ 265 w 301"/>
                <a:gd name="T29" fmla="*/ 116 h 267"/>
                <a:gd name="T30" fmla="*/ 261 w 301"/>
                <a:gd name="T31" fmla="*/ 122 h 267"/>
                <a:gd name="T32" fmla="*/ 252 w 301"/>
                <a:gd name="T33" fmla="*/ 105 h 267"/>
                <a:gd name="T34" fmla="*/ 246 w 301"/>
                <a:gd name="T35" fmla="*/ 107 h 267"/>
                <a:gd name="T36" fmla="*/ 250 w 301"/>
                <a:gd name="T37" fmla="*/ 99 h 267"/>
                <a:gd name="T38" fmla="*/ 248 w 301"/>
                <a:gd name="T39" fmla="*/ 88 h 267"/>
                <a:gd name="T40" fmla="*/ 227 w 301"/>
                <a:gd name="T41" fmla="*/ 80 h 267"/>
                <a:gd name="T42" fmla="*/ 217 w 301"/>
                <a:gd name="T43" fmla="*/ 76 h 267"/>
                <a:gd name="T44" fmla="*/ 212 w 301"/>
                <a:gd name="T45" fmla="*/ 74 h 267"/>
                <a:gd name="T46" fmla="*/ 215 w 301"/>
                <a:gd name="T47" fmla="*/ 88 h 267"/>
                <a:gd name="T48" fmla="*/ 219 w 301"/>
                <a:gd name="T49" fmla="*/ 109 h 267"/>
                <a:gd name="T50" fmla="*/ 221 w 301"/>
                <a:gd name="T51" fmla="*/ 126 h 267"/>
                <a:gd name="T52" fmla="*/ 214 w 301"/>
                <a:gd name="T53" fmla="*/ 124 h 267"/>
                <a:gd name="T54" fmla="*/ 212 w 301"/>
                <a:gd name="T55" fmla="*/ 124 h 267"/>
                <a:gd name="T56" fmla="*/ 200 w 301"/>
                <a:gd name="T57" fmla="*/ 139 h 267"/>
                <a:gd name="T58" fmla="*/ 187 w 301"/>
                <a:gd name="T59" fmla="*/ 145 h 267"/>
                <a:gd name="T60" fmla="*/ 166 w 301"/>
                <a:gd name="T61" fmla="*/ 170 h 267"/>
                <a:gd name="T62" fmla="*/ 147 w 301"/>
                <a:gd name="T63" fmla="*/ 185 h 267"/>
                <a:gd name="T64" fmla="*/ 135 w 301"/>
                <a:gd name="T65" fmla="*/ 204 h 267"/>
                <a:gd name="T66" fmla="*/ 133 w 301"/>
                <a:gd name="T67" fmla="*/ 244 h 267"/>
                <a:gd name="T68" fmla="*/ 130 w 301"/>
                <a:gd name="T69" fmla="*/ 256 h 267"/>
                <a:gd name="T70" fmla="*/ 114 w 301"/>
                <a:gd name="T71" fmla="*/ 265 h 267"/>
                <a:gd name="T72" fmla="*/ 93 w 301"/>
                <a:gd name="T73" fmla="*/ 240 h 267"/>
                <a:gd name="T74" fmla="*/ 78 w 301"/>
                <a:gd name="T75" fmla="*/ 216 h 267"/>
                <a:gd name="T76" fmla="*/ 66 w 301"/>
                <a:gd name="T77" fmla="*/ 193 h 267"/>
                <a:gd name="T78" fmla="*/ 57 w 301"/>
                <a:gd name="T79" fmla="*/ 164 h 267"/>
                <a:gd name="T80" fmla="*/ 49 w 301"/>
                <a:gd name="T81" fmla="*/ 143 h 267"/>
                <a:gd name="T82" fmla="*/ 47 w 301"/>
                <a:gd name="T83" fmla="*/ 128 h 267"/>
                <a:gd name="T84" fmla="*/ 47 w 301"/>
                <a:gd name="T85" fmla="*/ 120 h 267"/>
                <a:gd name="T86" fmla="*/ 38 w 301"/>
                <a:gd name="T87" fmla="*/ 135 h 267"/>
                <a:gd name="T88" fmla="*/ 7 w 301"/>
                <a:gd name="T89" fmla="*/ 120 h 267"/>
                <a:gd name="T90" fmla="*/ 15 w 301"/>
                <a:gd name="T91" fmla="*/ 120 h 267"/>
                <a:gd name="T92" fmla="*/ 17 w 301"/>
                <a:gd name="T93" fmla="*/ 116 h 267"/>
                <a:gd name="T94" fmla="*/ 0 w 301"/>
                <a:gd name="T95" fmla="*/ 107 h 267"/>
                <a:gd name="T96" fmla="*/ 23 w 301"/>
                <a:gd name="T97" fmla="*/ 97 h 267"/>
                <a:gd name="T98" fmla="*/ 21 w 301"/>
                <a:gd name="T99" fmla="*/ 84 h 267"/>
                <a:gd name="T100" fmla="*/ 7 w 301"/>
                <a:gd name="T101" fmla="*/ 70 h 267"/>
                <a:gd name="T102" fmla="*/ 24 w 301"/>
                <a:gd name="T103" fmla="*/ 61 h 267"/>
                <a:gd name="T104" fmla="*/ 49 w 301"/>
                <a:gd name="T105" fmla="*/ 34 h 267"/>
                <a:gd name="T106" fmla="*/ 59 w 301"/>
                <a:gd name="T107" fmla="*/ 13 h 267"/>
                <a:gd name="T108" fmla="*/ 87 w 301"/>
                <a:gd name="T109" fmla="*/ 4 h 267"/>
                <a:gd name="T110" fmla="*/ 219 w 301"/>
                <a:gd name="T111" fmla="*/ 126 h 267"/>
                <a:gd name="T112" fmla="*/ 215 w 301"/>
                <a:gd name="T113" fmla="*/ 1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267">
                  <a:moveTo>
                    <a:pt x="97" y="7"/>
                  </a:moveTo>
                  <a:lnTo>
                    <a:pt x="97" y="9"/>
                  </a:lnTo>
                  <a:lnTo>
                    <a:pt x="97" y="11"/>
                  </a:lnTo>
                  <a:lnTo>
                    <a:pt x="101" y="11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5" y="25"/>
                  </a:lnTo>
                  <a:lnTo>
                    <a:pt x="107" y="27"/>
                  </a:lnTo>
                  <a:lnTo>
                    <a:pt x="109" y="25"/>
                  </a:lnTo>
                  <a:lnTo>
                    <a:pt x="110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2" y="36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2" y="51"/>
                  </a:lnTo>
                  <a:lnTo>
                    <a:pt x="124" y="51"/>
                  </a:lnTo>
                  <a:lnTo>
                    <a:pt x="126" y="53"/>
                  </a:lnTo>
                  <a:lnTo>
                    <a:pt x="130" y="53"/>
                  </a:lnTo>
                  <a:lnTo>
                    <a:pt x="135" y="57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5" y="63"/>
                  </a:lnTo>
                  <a:lnTo>
                    <a:pt x="147" y="63"/>
                  </a:lnTo>
                  <a:lnTo>
                    <a:pt x="151" y="65"/>
                  </a:lnTo>
                  <a:lnTo>
                    <a:pt x="156" y="65"/>
                  </a:lnTo>
                  <a:lnTo>
                    <a:pt x="158" y="67"/>
                  </a:lnTo>
                  <a:lnTo>
                    <a:pt x="164" y="65"/>
                  </a:lnTo>
                  <a:lnTo>
                    <a:pt x="170" y="65"/>
                  </a:lnTo>
                  <a:lnTo>
                    <a:pt x="170" y="69"/>
                  </a:lnTo>
                  <a:lnTo>
                    <a:pt x="173" y="70"/>
                  </a:lnTo>
                  <a:lnTo>
                    <a:pt x="179" y="72"/>
                  </a:lnTo>
                  <a:lnTo>
                    <a:pt x="181" y="70"/>
                  </a:lnTo>
                  <a:lnTo>
                    <a:pt x="185" y="70"/>
                  </a:lnTo>
                  <a:lnTo>
                    <a:pt x="193" y="74"/>
                  </a:lnTo>
                  <a:lnTo>
                    <a:pt x="196" y="72"/>
                  </a:lnTo>
                  <a:lnTo>
                    <a:pt x="200" y="74"/>
                  </a:lnTo>
                  <a:lnTo>
                    <a:pt x="206" y="72"/>
                  </a:lnTo>
                  <a:lnTo>
                    <a:pt x="208" y="69"/>
                  </a:lnTo>
                  <a:lnTo>
                    <a:pt x="206" y="65"/>
                  </a:lnTo>
                  <a:lnTo>
                    <a:pt x="206" y="61"/>
                  </a:lnTo>
                  <a:lnTo>
                    <a:pt x="206" y="59"/>
                  </a:lnTo>
                  <a:lnTo>
                    <a:pt x="206" y="59"/>
                  </a:lnTo>
                  <a:lnTo>
                    <a:pt x="208" y="57"/>
                  </a:lnTo>
                  <a:lnTo>
                    <a:pt x="210" y="57"/>
                  </a:lnTo>
                  <a:lnTo>
                    <a:pt x="212" y="59"/>
                  </a:lnTo>
                  <a:lnTo>
                    <a:pt x="212" y="61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2" y="67"/>
                  </a:lnTo>
                  <a:lnTo>
                    <a:pt x="215" y="69"/>
                  </a:lnTo>
                  <a:lnTo>
                    <a:pt x="217" y="70"/>
                  </a:lnTo>
                  <a:lnTo>
                    <a:pt x="219" y="69"/>
                  </a:lnTo>
                  <a:lnTo>
                    <a:pt x="225" y="72"/>
                  </a:lnTo>
                  <a:lnTo>
                    <a:pt x="229" y="72"/>
                  </a:lnTo>
                  <a:lnTo>
                    <a:pt x="231" y="69"/>
                  </a:lnTo>
                  <a:lnTo>
                    <a:pt x="233" y="69"/>
                  </a:lnTo>
                  <a:lnTo>
                    <a:pt x="235" y="70"/>
                  </a:lnTo>
                  <a:lnTo>
                    <a:pt x="238" y="69"/>
                  </a:lnTo>
                  <a:lnTo>
                    <a:pt x="242" y="69"/>
                  </a:lnTo>
                  <a:lnTo>
                    <a:pt x="246" y="69"/>
                  </a:lnTo>
                  <a:lnTo>
                    <a:pt x="246" y="67"/>
                  </a:lnTo>
                  <a:lnTo>
                    <a:pt x="246" y="63"/>
                  </a:lnTo>
                  <a:lnTo>
                    <a:pt x="242" y="63"/>
                  </a:lnTo>
                  <a:lnTo>
                    <a:pt x="242" y="61"/>
                  </a:lnTo>
                  <a:lnTo>
                    <a:pt x="242" y="57"/>
                  </a:lnTo>
                  <a:lnTo>
                    <a:pt x="244" y="57"/>
                  </a:lnTo>
                  <a:lnTo>
                    <a:pt x="248" y="57"/>
                  </a:lnTo>
                  <a:lnTo>
                    <a:pt x="250" y="57"/>
                  </a:lnTo>
                  <a:lnTo>
                    <a:pt x="252" y="55"/>
                  </a:lnTo>
                  <a:lnTo>
                    <a:pt x="254" y="53"/>
                  </a:lnTo>
                  <a:lnTo>
                    <a:pt x="254" y="53"/>
                  </a:lnTo>
                  <a:lnTo>
                    <a:pt x="254" y="53"/>
                  </a:lnTo>
                  <a:lnTo>
                    <a:pt x="258" y="51"/>
                  </a:lnTo>
                  <a:lnTo>
                    <a:pt x="258" y="49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5" y="48"/>
                  </a:lnTo>
                  <a:lnTo>
                    <a:pt x="267" y="44"/>
                  </a:lnTo>
                  <a:lnTo>
                    <a:pt x="267" y="42"/>
                  </a:lnTo>
                  <a:lnTo>
                    <a:pt x="269" y="42"/>
                  </a:lnTo>
                  <a:lnTo>
                    <a:pt x="271" y="40"/>
                  </a:lnTo>
                  <a:lnTo>
                    <a:pt x="273" y="42"/>
                  </a:lnTo>
                  <a:lnTo>
                    <a:pt x="277" y="42"/>
                  </a:lnTo>
                  <a:lnTo>
                    <a:pt x="280" y="44"/>
                  </a:lnTo>
                  <a:lnTo>
                    <a:pt x="282" y="42"/>
                  </a:lnTo>
                  <a:lnTo>
                    <a:pt x="282" y="40"/>
                  </a:lnTo>
                  <a:lnTo>
                    <a:pt x="286" y="38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0" y="44"/>
                  </a:lnTo>
                  <a:lnTo>
                    <a:pt x="290" y="46"/>
                  </a:lnTo>
                  <a:lnTo>
                    <a:pt x="292" y="44"/>
                  </a:lnTo>
                  <a:lnTo>
                    <a:pt x="294" y="44"/>
                  </a:lnTo>
                  <a:lnTo>
                    <a:pt x="294" y="46"/>
                  </a:lnTo>
                  <a:lnTo>
                    <a:pt x="296" y="48"/>
                  </a:lnTo>
                  <a:lnTo>
                    <a:pt x="296" y="49"/>
                  </a:lnTo>
                  <a:lnTo>
                    <a:pt x="294" y="49"/>
                  </a:lnTo>
                  <a:lnTo>
                    <a:pt x="294" y="51"/>
                  </a:lnTo>
                  <a:lnTo>
                    <a:pt x="296" y="51"/>
                  </a:lnTo>
                  <a:lnTo>
                    <a:pt x="298" y="51"/>
                  </a:lnTo>
                  <a:lnTo>
                    <a:pt x="300" y="53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00" y="57"/>
                  </a:lnTo>
                  <a:lnTo>
                    <a:pt x="300" y="61"/>
                  </a:lnTo>
                  <a:lnTo>
                    <a:pt x="300" y="63"/>
                  </a:lnTo>
                  <a:lnTo>
                    <a:pt x="298" y="61"/>
                  </a:lnTo>
                  <a:lnTo>
                    <a:pt x="296" y="59"/>
                  </a:lnTo>
                  <a:lnTo>
                    <a:pt x="294" y="61"/>
                  </a:lnTo>
                  <a:lnTo>
                    <a:pt x="290" y="63"/>
                  </a:lnTo>
                  <a:lnTo>
                    <a:pt x="288" y="65"/>
                  </a:lnTo>
                  <a:lnTo>
                    <a:pt x="286" y="69"/>
                  </a:lnTo>
                  <a:lnTo>
                    <a:pt x="284" y="69"/>
                  </a:lnTo>
                  <a:lnTo>
                    <a:pt x="280" y="74"/>
                  </a:lnTo>
                  <a:lnTo>
                    <a:pt x="280" y="76"/>
                  </a:lnTo>
                  <a:lnTo>
                    <a:pt x="280" y="78"/>
                  </a:lnTo>
                  <a:lnTo>
                    <a:pt x="279" y="82"/>
                  </a:lnTo>
                  <a:lnTo>
                    <a:pt x="277" y="86"/>
                  </a:lnTo>
                  <a:lnTo>
                    <a:pt x="277" y="88"/>
                  </a:lnTo>
                  <a:lnTo>
                    <a:pt x="279" y="88"/>
                  </a:lnTo>
                  <a:lnTo>
                    <a:pt x="277" y="93"/>
                  </a:lnTo>
                  <a:lnTo>
                    <a:pt x="275" y="97"/>
                  </a:lnTo>
                  <a:lnTo>
                    <a:pt x="275" y="101"/>
                  </a:lnTo>
                  <a:lnTo>
                    <a:pt x="271" y="101"/>
                  </a:lnTo>
                  <a:lnTo>
                    <a:pt x="269" y="101"/>
                  </a:lnTo>
                  <a:lnTo>
                    <a:pt x="267" y="101"/>
                  </a:lnTo>
                  <a:lnTo>
                    <a:pt x="269" y="105"/>
                  </a:lnTo>
                  <a:lnTo>
                    <a:pt x="269" y="109"/>
                  </a:lnTo>
                  <a:lnTo>
                    <a:pt x="267" y="111"/>
                  </a:lnTo>
                  <a:lnTo>
                    <a:pt x="265" y="111"/>
                  </a:lnTo>
                  <a:lnTo>
                    <a:pt x="267" y="114"/>
                  </a:lnTo>
                  <a:lnTo>
                    <a:pt x="265" y="116"/>
                  </a:lnTo>
                  <a:lnTo>
                    <a:pt x="267" y="118"/>
                  </a:lnTo>
                  <a:lnTo>
                    <a:pt x="265" y="122"/>
                  </a:lnTo>
                  <a:lnTo>
                    <a:pt x="263" y="122"/>
                  </a:lnTo>
                  <a:lnTo>
                    <a:pt x="263" y="122"/>
                  </a:lnTo>
                  <a:lnTo>
                    <a:pt x="263" y="124"/>
                  </a:lnTo>
                  <a:lnTo>
                    <a:pt x="263" y="124"/>
                  </a:lnTo>
                  <a:lnTo>
                    <a:pt x="261" y="124"/>
                  </a:lnTo>
                  <a:lnTo>
                    <a:pt x="261" y="122"/>
                  </a:lnTo>
                  <a:lnTo>
                    <a:pt x="261" y="122"/>
                  </a:lnTo>
                  <a:lnTo>
                    <a:pt x="261" y="122"/>
                  </a:lnTo>
                  <a:lnTo>
                    <a:pt x="259" y="120"/>
                  </a:lnTo>
                  <a:lnTo>
                    <a:pt x="259" y="116"/>
                  </a:lnTo>
                  <a:lnTo>
                    <a:pt x="259" y="112"/>
                  </a:lnTo>
                  <a:lnTo>
                    <a:pt x="258" y="112"/>
                  </a:lnTo>
                  <a:lnTo>
                    <a:pt x="258" y="111"/>
                  </a:lnTo>
                  <a:lnTo>
                    <a:pt x="258" y="107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54" y="105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2" y="107"/>
                  </a:lnTo>
                  <a:lnTo>
                    <a:pt x="252" y="107"/>
                  </a:lnTo>
                  <a:lnTo>
                    <a:pt x="250" y="109"/>
                  </a:lnTo>
                  <a:lnTo>
                    <a:pt x="252" y="109"/>
                  </a:lnTo>
                  <a:lnTo>
                    <a:pt x="252" y="111"/>
                  </a:lnTo>
                  <a:lnTo>
                    <a:pt x="250" y="111"/>
                  </a:lnTo>
                  <a:lnTo>
                    <a:pt x="248" y="109"/>
                  </a:lnTo>
                  <a:lnTo>
                    <a:pt x="246" y="107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1"/>
                  </a:lnTo>
                  <a:lnTo>
                    <a:pt x="244" y="101"/>
                  </a:lnTo>
                  <a:lnTo>
                    <a:pt x="248" y="99"/>
                  </a:lnTo>
                  <a:lnTo>
                    <a:pt x="248" y="99"/>
                  </a:lnTo>
                  <a:lnTo>
                    <a:pt x="250" y="99"/>
                  </a:lnTo>
                  <a:lnTo>
                    <a:pt x="250" y="99"/>
                  </a:lnTo>
                  <a:lnTo>
                    <a:pt x="250" y="97"/>
                  </a:lnTo>
                  <a:lnTo>
                    <a:pt x="252" y="97"/>
                  </a:lnTo>
                  <a:lnTo>
                    <a:pt x="252" y="93"/>
                  </a:lnTo>
                  <a:lnTo>
                    <a:pt x="254" y="91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52" y="88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48" y="88"/>
                  </a:lnTo>
                  <a:lnTo>
                    <a:pt x="244" y="88"/>
                  </a:lnTo>
                  <a:lnTo>
                    <a:pt x="240" y="88"/>
                  </a:lnTo>
                  <a:lnTo>
                    <a:pt x="236" y="88"/>
                  </a:lnTo>
                  <a:lnTo>
                    <a:pt x="233" y="88"/>
                  </a:lnTo>
                  <a:lnTo>
                    <a:pt x="231" y="86"/>
                  </a:lnTo>
                  <a:lnTo>
                    <a:pt x="229" y="86"/>
                  </a:lnTo>
                  <a:lnTo>
                    <a:pt x="227" y="86"/>
                  </a:lnTo>
                  <a:lnTo>
                    <a:pt x="227" y="84"/>
                  </a:lnTo>
                  <a:lnTo>
                    <a:pt x="227" y="82"/>
                  </a:lnTo>
                  <a:lnTo>
                    <a:pt x="227" y="80"/>
                  </a:lnTo>
                  <a:lnTo>
                    <a:pt x="225" y="78"/>
                  </a:lnTo>
                  <a:lnTo>
                    <a:pt x="225" y="76"/>
                  </a:lnTo>
                  <a:lnTo>
                    <a:pt x="223" y="76"/>
                  </a:lnTo>
                  <a:lnTo>
                    <a:pt x="223" y="76"/>
                  </a:lnTo>
                  <a:lnTo>
                    <a:pt x="221" y="76"/>
                  </a:lnTo>
                  <a:lnTo>
                    <a:pt x="219" y="76"/>
                  </a:lnTo>
                  <a:lnTo>
                    <a:pt x="217" y="74"/>
                  </a:lnTo>
                  <a:lnTo>
                    <a:pt x="217" y="74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5" y="76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2" y="72"/>
                  </a:lnTo>
                  <a:lnTo>
                    <a:pt x="212" y="70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0" y="74"/>
                  </a:lnTo>
                  <a:lnTo>
                    <a:pt x="212" y="74"/>
                  </a:lnTo>
                  <a:lnTo>
                    <a:pt x="210" y="76"/>
                  </a:lnTo>
                  <a:lnTo>
                    <a:pt x="208" y="80"/>
                  </a:lnTo>
                  <a:lnTo>
                    <a:pt x="208" y="82"/>
                  </a:lnTo>
                  <a:lnTo>
                    <a:pt x="212" y="84"/>
                  </a:lnTo>
                  <a:lnTo>
                    <a:pt x="214" y="82"/>
                  </a:lnTo>
                  <a:lnTo>
                    <a:pt x="217" y="82"/>
                  </a:lnTo>
                  <a:lnTo>
                    <a:pt x="217" y="84"/>
                  </a:lnTo>
                  <a:lnTo>
                    <a:pt x="217" y="86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4" y="88"/>
                  </a:lnTo>
                  <a:lnTo>
                    <a:pt x="212" y="90"/>
                  </a:lnTo>
                  <a:lnTo>
                    <a:pt x="210" y="91"/>
                  </a:lnTo>
                  <a:lnTo>
                    <a:pt x="210" y="95"/>
                  </a:lnTo>
                  <a:lnTo>
                    <a:pt x="212" y="97"/>
                  </a:lnTo>
                  <a:lnTo>
                    <a:pt x="215" y="99"/>
                  </a:lnTo>
                  <a:lnTo>
                    <a:pt x="217" y="101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9" y="109"/>
                  </a:lnTo>
                  <a:lnTo>
                    <a:pt x="219" y="112"/>
                  </a:lnTo>
                  <a:lnTo>
                    <a:pt x="221" y="116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3" y="122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23" y="128"/>
                  </a:lnTo>
                  <a:lnTo>
                    <a:pt x="221" y="126"/>
                  </a:lnTo>
                  <a:lnTo>
                    <a:pt x="221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9" y="122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5" y="124"/>
                  </a:lnTo>
                  <a:lnTo>
                    <a:pt x="215" y="126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20"/>
                  </a:lnTo>
                  <a:lnTo>
                    <a:pt x="212" y="120"/>
                  </a:lnTo>
                  <a:lnTo>
                    <a:pt x="210" y="120"/>
                  </a:lnTo>
                  <a:lnTo>
                    <a:pt x="210" y="120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2" y="124"/>
                  </a:lnTo>
                  <a:lnTo>
                    <a:pt x="210" y="126"/>
                  </a:lnTo>
                  <a:lnTo>
                    <a:pt x="202" y="128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0" y="132"/>
                  </a:lnTo>
                  <a:lnTo>
                    <a:pt x="200" y="133"/>
                  </a:lnTo>
                  <a:lnTo>
                    <a:pt x="202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0" y="139"/>
                  </a:lnTo>
                  <a:lnTo>
                    <a:pt x="198" y="141"/>
                  </a:lnTo>
                  <a:lnTo>
                    <a:pt x="198" y="141"/>
                  </a:lnTo>
                  <a:lnTo>
                    <a:pt x="198" y="141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89" y="149"/>
                  </a:lnTo>
                  <a:lnTo>
                    <a:pt x="189" y="147"/>
                  </a:lnTo>
                  <a:lnTo>
                    <a:pt x="189" y="147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5" y="147"/>
                  </a:lnTo>
                  <a:lnTo>
                    <a:pt x="183" y="147"/>
                  </a:lnTo>
                  <a:lnTo>
                    <a:pt x="183" y="151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7" y="149"/>
                  </a:lnTo>
                  <a:lnTo>
                    <a:pt x="179" y="154"/>
                  </a:lnTo>
                  <a:lnTo>
                    <a:pt x="177" y="160"/>
                  </a:lnTo>
                  <a:lnTo>
                    <a:pt x="168" y="166"/>
                  </a:lnTo>
                  <a:lnTo>
                    <a:pt x="166" y="170"/>
                  </a:lnTo>
                  <a:lnTo>
                    <a:pt x="164" y="172"/>
                  </a:lnTo>
                  <a:lnTo>
                    <a:pt x="160" y="172"/>
                  </a:lnTo>
                  <a:lnTo>
                    <a:pt x="156" y="174"/>
                  </a:lnTo>
                  <a:lnTo>
                    <a:pt x="156" y="177"/>
                  </a:lnTo>
                  <a:lnTo>
                    <a:pt x="156" y="179"/>
                  </a:lnTo>
                  <a:lnTo>
                    <a:pt x="154" y="181"/>
                  </a:lnTo>
                  <a:lnTo>
                    <a:pt x="152" y="183"/>
                  </a:lnTo>
                  <a:lnTo>
                    <a:pt x="149" y="181"/>
                  </a:lnTo>
                  <a:lnTo>
                    <a:pt x="147" y="183"/>
                  </a:lnTo>
                  <a:lnTo>
                    <a:pt x="147" y="185"/>
                  </a:lnTo>
                  <a:lnTo>
                    <a:pt x="143" y="189"/>
                  </a:lnTo>
                  <a:lnTo>
                    <a:pt x="141" y="189"/>
                  </a:lnTo>
                  <a:lnTo>
                    <a:pt x="141" y="187"/>
                  </a:lnTo>
                  <a:lnTo>
                    <a:pt x="139" y="187"/>
                  </a:lnTo>
                  <a:lnTo>
                    <a:pt x="135" y="191"/>
                  </a:lnTo>
                  <a:lnTo>
                    <a:pt x="135" y="193"/>
                  </a:lnTo>
                  <a:lnTo>
                    <a:pt x="135" y="196"/>
                  </a:lnTo>
                  <a:lnTo>
                    <a:pt x="137" y="200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5" y="212"/>
                  </a:lnTo>
                  <a:lnTo>
                    <a:pt x="137" y="214"/>
                  </a:lnTo>
                  <a:lnTo>
                    <a:pt x="139" y="217"/>
                  </a:lnTo>
                  <a:lnTo>
                    <a:pt x="135" y="225"/>
                  </a:lnTo>
                  <a:lnTo>
                    <a:pt x="133" y="229"/>
                  </a:lnTo>
                  <a:lnTo>
                    <a:pt x="133" y="233"/>
                  </a:lnTo>
                  <a:lnTo>
                    <a:pt x="133" y="235"/>
                  </a:lnTo>
                  <a:lnTo>
                    <a:pt x="135" y="242"/>
                  </a:lnTo>
                  <a:lnTo>
                    <a:pt x="135" y="244"/>
                  </a:lnTo>
                  <a:lnTo>
                    <a:pt x="133" y="244"/>
                  </a:lnTo>
                  <a:lnTo>
                    <a:pt x="131" y="244"/>
                  </a:lnTo>
                  <a:lnTo>
                    <a:pt x="130" y="244"/>
                  </a:lnTo>
                  <a:lnTo>
                    <a:pt x="128" y="246"/>
                  </a:lnTo>
                  <a:lnTo>
                    <a:pt x="128" y="248"/>
                  </a:lnTo>
                  <a:lnTo>
                    <a:pt x="126" y="252"/>
                  </a:lnTo>
                  <a:lnTo>
                    <a:pt x="124" y="252"/>
                  </a:lnTo>
                  <a:lnTo>
                    <a:pt x="126" y="254"/>
                  </a:lnTo>
                  <a:lnTo>
                    <a:pt x="128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2" y="256"/>
                  </a:lnTo>
                  <a:lnTo>
                    <a:pt x="122" y="256"/>
                  </a:lnTo>
                  <a:lnTo>
                    <a:pt x="118" y="258"/>
                  </a:lnTo>
                  <a:lnTo>
                    <a:pt x="116" y="259"/>
                  </a:lnTo>
                  <a:lnTo>
                    <a:pt x="116" y="261"/>
                  </a:lnTo>
                  <a:lnTo>
                    <a:pt x="116" y="261"/>
                  </a:lnTo>
                  <a:lnTo>
                    <a:pt x="116" y="261"/>
                  </a:lnTo>
                  <a:lnTo>
                    <a:pt x="114" y="265"/>
                  </a:lnTo>
                  <a:lnTo>
                    <a:pt x="110" y="267"/>
                  </a:lnTo>
                  <a:lnTo>
                    <a:pt x="107" y="267"/>
                  </a:lnTo>
                  <a:lnTo>
                    <a:pt x="105" y="265"/>
                  </a:lnTo>
                  <a:lnTo>
                    <a:pt x="101" y="261"/>
                  </a:lnTo>
                  <a:lnTo>
                    <a:pt x="97" y="254"/>
                  </a:lnTo>
                  <a:lnTo>
                    <a:pt x="97" y="250"/>
                  </a:lnTo>
                  <a:lnTo>
                    <a:pt x="95" y="246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3" y="240"/>
                  </a:lnTo>
                  <a:lnTo>
                    <a:pt x="91" y="237"/>
                  </a:lnTo>
                  <a:lnTo>
                    <a:pt x="91" y="235"/>
                  </a:lnTo>
                  <a:lnTo>
                    <a:pt x="87" y="231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2" y="225"/>
                  </a:lnTo>
                  <a:lnTo>
                    <a:pt x="80" y="223"/>
                  </a:lnTo>
                  <a:lnTo>
                    <a:pt x="80" y="221"/>
                  </a:lnTo>
                  <a:lnTo>
                    <a:pt x="80" y="217"/>
                  </a:lnTo>
                  <a:lnTo>
                    <a:pt x="78" y="216"/>
                  </a:lnTo>
                  <a:lnTo>
                    <a:pt x="76" y="212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2" y="204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0" y="198"/>
                  </a:lnTo>
                  <a:lnTo>
                    <a:pt x="70" y="196"/>
                  </a:lnTo>
                  <a:lnTo>
                    <a:pt x="68" y="196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5" y="191"/>
                  </a:lnTo>
                  <a:lnTo>
                    <a:pt x="65" y="189"/>
                  </a:lnTo>
                  <a:lnTo>
                    <a:pt x="63" y="187"/>
                  </a:lnTo>
                  <a:lnTo>
                    <a:pt x="61" y="183"/>
                  </a:lnTo>
                  <a:lnTo>
                    <a:pt x="61" y="177"/>
                  </a:lnTo>
                  <a:lnTo>
                    <a:pt x="55" y="170"/>
                  </a:lnTo>
                  <a:lnTo>
                    <a:pt x="55" y="168"/>
                  </a:lnTo>
                  <a:lnTo>
                    <a:pt x="53" y="164"/>
                  </a:lnTo>
                  <a:lnTo>
                    <a:pt x="57" y="164"/>
                  </a:lnTo>
                  <a:lnTo>
                    <a:pt x="53" y="160"/>
                  </a:lnTo>
                  <a:lnTo>
                    <a:pt x="53" y="158"/>
                  </a:lnTo>
                  <a:lnTo>
                    <a:pt x="55" y="158"/>
                  </a:lnTo>
                  <a:lnTo>
                    <a:pt x="53" y="156"/>
                  </a:lnTo>
                  <a:lnTo>
                    <a:pt x="53" y="154"/>
                  </a:lnTo>
                  <a:lnTo>
                    <a:pt x="49" y="149"/>
                  </a:lnTo>
                  <a:lnTo>
                    <a:pt x="49" y="147"/>
                  </a:lnTo>
                  <a:lnTo>
                    <a:pt x="51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51" y="141"/>
                  </a:lnTo>
                  <a:lnTo>
                    <a:pt x="51" y="137"/>
                  </a:lnTo>
                  <a:lnTo>
                    <a:pt x="49" y="135"/>
                  </a:lnTo>
                  <a:lnTo>
                    <a:pt x="47" y="133"/>
                  </a:lnTo>
                  <a:lnTo>
                    <a:pt x="47" y="130"/>
                  </a:lnTo>
                  <a:lnTo>
                    <a:pt x="49" y="128"/>
                  </a:lnTo>
                  <a:lnTo>
                    <a:pt x="51" y="128"/>
                  </a:lnTo>
                  <a:lnTo>
                    <a:pt x="53" y="128"/>
                  </a:lnTo>
                  <a:lnTo>
                    <a:pt x="51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26"/>
                  </a:lnTo>
                  <a:lnTo>
                    <a:pt x="45" y="124"/>
                  </a:lnTo>
                  <a:lnTo>
                    <a:pt x="45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0"/>
                  </a:lnTo>
                  <a:lnTo>
                    <a:pt x="51" y="118"/>
                  </a:lnTo>
                  <a:lnTo>
                    <a:pt x="49" y="120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4" y="118"/>
                  </a:lnTo>
                  <a:lnTo>
                    <a:pt x="44" y="120"/>
                  </a:lnTo>
                  <a:lnTo>
                    <a:pt x="44" y="122"/>
                  </a:lnTo>
                  <a:lnTo>
                    <a:pt x="42" y="126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2" y="132"/>
                  </a:lnTo>
                  <a:lnTo>
                    <a:pt x="42" y="133"/>
                  </a:lnTo>
                  <a:lnTo>
                    <a:pt x="38" y="135"/>
                  </a:lnTo>
                  <a:lnTo>
                    <a:pt x="32" y="137"/>
                  </a:lnTo>
                  <a:lnTo>
                    <a:pt x="30" y="139"/>
                  </a:lnTo>
                  <a:lnTo>
                    <a:pt x="26" y="137"/>
                  </a:lnTo>
                  <a:lnTo>
                    <a:pt x="17" y="132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3" y="128"/>
                  </a:lnTo>
                  <a:lnTo>
                    <a:pt x="11" y="126"/>
                  </a:lnTo>
                  <a:lnTo>
                    <a:pt x="7" y="122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2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5" y="122"/>
                  </a:lnTo>
                  <a:lnTo>
                    <a:pt x="15" y="120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4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3" y="116"/>
                  </a:lnTo>
                  <a:lnTo>
                    <a:pt x="5" y="114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3" y="107"/>
                  </a:lnTo>
                  <a:lnTo>
                    <a:pt x="5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2" y="103"/>
                  </a:lnTo>
                  <a:lnTo>
                    <a:pt x="3" y="103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7" y="99"/>
                  </a:lnTo>
                  <a:lnTo>
                    <a:pt x="15" y="101"/>
                  </a:lnTo>
                  <a:lnTo>
                    <a:pt x="19" y="99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99"/>
                  </a:lnTo>
                  <a:lnTo>
                    <a:pt x="24" y="99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24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4"/>
                  </a:lnTo>
                  <a:lnTo>
                    <a:pt x="19" y="84"/>
                  </a:lnTo>
                  <a:lnTo>
                    <a:pt x="15" y="82"/>
                  </a:lnTo>
                  <a:lnTo>
                    <a:pt x="15" y="78"/>
                  </a:lnTo>
                  <a:lnTo>
                    <a:pt x="15" y="76"/>
                  </a:lnTo>
                  <a:lnTo>
                    <a:pt x="13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7" y="70"/>
                  </a:lnTo>
                  <a:lnTo>
                    <a:pt x="7" y="67"/>
                  </a:lnTo>
                  <a:lnTo>
                    <a:pt x="9" y="67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7" y="59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4" y="61"/>
                  </a:lnTo>
                  <a:lnTo>
                    <a:pt x="30" y="61"/>
                  </a:lnTo>
                  <a:lnTo>
                    <a:pt x="34" y="57"/>
                  </a:lnTo>
                  <a:lnTo>
                    <a:pt x="36" y="51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5" y="40"/>
                  </a:lnTo>
                  <a:lnTo>
                    <a:pt x="49" y="38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47" y="32"/>
                  </a:lnTo>
                  <a:lnTo>
                    <a:pt x="51" y="30"/>
                  </a:lnTo>
                  <a:lnTo>
                    <a:pt x="53" y="28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5" y="9"/>
                  </a:lnTo>
                  <a:lnTo>
                    <a:pt x="66" y="6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7" y="7"/>
                  </a:lnTo>
                  <a:close/>
                  <a:moveTo>
                    <a:pt x="219" y="126"/>
                  </a:moveTo>
                  <a:lnTo>
                    <a:pt x="219" y="128"/>
                  </a:lnTo>
                  <a:lnTo>
                    <a:pt x="219" y="128"/>
                  </a:lnTo>
                  <a:lnTo>
                    <a:pt x="219" y="126"/>
                  </a:lnTo>
                  <a:lnTo>
                    <a:pt x="219" y="126"/>
                  </a:lnTo>
                  <a:close/>
                  <a:moveTo>
                    <a:pt x="217" y="126"/>
                  </a:moveTo>
                  <a:lnTo>
                    <a:pt x="215" y="126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7" y="126"/>
                  </a:lnTo>
                  <a:lnTo>
                    <a:pt x="217" y="126"/>
                  </a:lnTo>
                  <a:lnTo>
                    <a:pt x="217" y="126"/>
                  </a:lnTo>
                  <a:close/>
                  <a:moveTo>
                    <a:pt x="214" y="126"/>
                  </a:move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4" y="126"/>
                  </a:lnTo>
                  <a:lnTo>
                    <a:pt x="214" y="126"/>
                  </a:lnTo>
                  <a:close/>
                  <a:moveTo>
                    <a:pt x="212" y="126"/>
                  </a:moveTo>
                  <a:lnTo>
                    <a:pt x="212" y="128"/>
                  </a:lnTo>
                  <a:lnTo>
                    <a:pt x="212" y="128"/>
                  </a:lnTo>
                  <a:lnTo>
                    <a:pt x="214" y="124"/>
                  </a:lnTo>
                  <a:lnTo>
                    <a:pt x="212" y="124"/>
                  </a:lnTo>
                  <a:lnTo>
                    <a:pt x="212" y="12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5" name="Freeform 31"/>
            <p:cNvSpPr>
              <a:spLocks noEditPoints="1"/>
            </p:cNvSpPr>
            <p:nvPr/>
          </p:nvSpPr>
          <p:spPr bwMode="auto">
            <a:xfrm>
              <a:off x="5882245" y="2548818"/>
              <a:ext cx="80695" cy="95366"/>
            </a:xfrm>
            <a:custGeom>
              <a:avLst/>
              <a:gdLst>
                <a:gd name="T0" fmla="*/ 28 w 29"/>
                <a:gd name="T1" fmla="*/ 31 h 34"/>
                <a:gd name="T2" fmla="*/ 26 w 29"/>
                <a:gd name="T3" fmla="*/ 32 h 34"/>
                <a:gd name="T4" fmla="*/ 26 w 29"/>
                <a:gd name="T5" fmla="*/ 34 h 34"/>
                <a:gd name="T6" fmla="*/ 24 w 29"/>
                <a:gd name="T7" fmla="*/ 31 h 34"/>
                <a:gd name="T8" fmla="*/ 24 w 29"/>
                <a:gd name="T9" fmla="*/ 29 h 34"/>
                <a:gd name="T10" fmla="*/ 23 w 29"/>
                <a:gd name="T11" fmla="*/ 30 h 34"/>
                <a:gd name="T12" fmla="*/ 23 w 29"/>
                <a:gd name="T13" fmla="*/ 27 h 34"/>
                <a:gd name="T14" fmla="*/ 21 w 29"/>
                <a:gd name="T15" fmla="*/ 22 h 34"/>
                <a:gd name="T16" fmla="*/ 20 w 29"/>
                <a:gd name="T17" fmla="*/ 22 h 34"/>
                <a:gd name="T18" fmla="*/ 17 w 29"/>
                <a:gd name="T19" fmla="*/ 22 h 34"/>
                <a:gd name="T20" fmla="*/ 15 w 29"/>
                <a:gd name="T21" fmla="*/ 20 h 34"/>
                <a:gd name="T22" fmla="*/ 16 w 29"/>
                <a:gd name="T23" fmla="*/ 23 h 34"/>
                <a:gd name="T24" fmla="*/ 16 w 29"/>
                <a:gd name="T25" fmla="*/ 25 h 34"/>
                <a:gd name="T26" fmla="*/ 14 w 29"/>
                <a:gd name="T27" fmla="*/ 28 h 34"/>
                <a:gd name="T28" fmla="*/ 14 w 29"/>
                <a:gd name="T29" fmla="*/ 26 h 34"/>
                <a:gd name="T30" fmla="*/ 13 w 29"/>
                <a:gd name="T31" fmla="*/ 27 h 34"/>
                <a:gd name="T32" fmla="*/ 13 w 29"/>
                <a:gd name="T33" fmla="*/ 24 h 34"/>
                <a:gd name="T34" fmla="*/ 12 w 29"/>
                <a:gd name="T35" fmla="*/ 25 h 34"/>
                <a:gd name="T36" fmla="*/ 12 w 29"/>
                <a:gd name="T37" fmla="*/ 27 h 34"/>
                <a:gd name="T38" fmla="*/ 11 w 29"/>
                <a:gd name="T39" fmla="*/ 28 h 34"/>
                <a:gd name="T40" fmla="*/ 10 w 29"/>
                <a:gd name="T41" fmla="*/ 29 h 34"/>
                <a:gd name="T42" fmla="*/ 9 w 29"/>
                <a:gd name="T43" fmla="*/ 27 h 34"/>
                <a:gd name="T44" fmla="*/ 8 w 29"/>
                <a:gd name="T45" fmla="*/ 25 h 34"/>
                <a:gd name="T46" fmla="*/ 6 w 29"/>
                <a:gd name="T47" fmla="*/ 20 h 34"/>
                <a:gd name="T48" fmla="*/ 5 w 29"/>
                <a:gd name="T49" fmla="*/ 16 h 34"/>
                <a:gd name="T50" fmla="*/ 1 w 29"/>
                <a:gd name="T51" fmla="*/ 13 h 34"/>
                <a:gd name="T52" fmla="*/ 3 w 29"/>
                <a:gd name="T53" fmla="*/ 9 h 34"/>
                <a:gd name="T54" fmla="*/ 5 w 29"/>
                <a:gd name="T55" fmla="*/ 8 h 34"/>
                <a:gd name="T56" fmla="*/ 3 w 29"/>
                <a:gd name="T57" fmla="*/ 6 h 34"/>
                <a:gd name="T58" fmla="*/ 0 w 29"/>
                <a:gd name="T59" fmla="*/ 5 h 34"/>
                <a:gd name="T60" fmla="*/ 1 w 29"/>
                <a:gd name="T61" fmla="*/ 2 h 34"/>
                <a:gd name="T62" fmla="*/ 2 w 29"/>
                <a:gd name="T63" fmla="*/ 0 h 34"/>
                <a:gd name="T64" fmla="*/ 3 w 29"/>
                <a:gd name="T65" fmla="*/ 2 h 34"/>
                <a:gd name="T66" fmla="*/ 5 w 29"/>
                <a:gd name="T67" fmla="*/ 3 h 34"/>
                <a:gd name="T68" fmla="*/ 5 w 29"/>
                <a:gd name="T69" fmla="*/ 2 h 34"/>
                <a:gd name="T70" fmla="*/ 8 w 29"/>
                <a:gd name="T71" fmla="*/ 3 h 34"/>
                <a:gd name="T72" fmla="*/ 9 w 29"/>
                <a:gd name="T73" fmla="*/ 4 h 34"/>
                <a:gd name="T74" fmla="*/ 10 w 29"/>
                <a:gd name="T75" fmla="*/ 7 h 34"/>
                <a:gd name="T76" fmla="*/ 12 w 29"/>
                <a:gd name="T77" fmla="*/ 8 h 34"/>
                <a:gd name="T78" fmla="*/ 17 w 29"/>
                <a:gd name="T79" fmla="*/ 9 h 34"/>
                <a:gd name="T80" fmla="*/ 22 w 29"/>
                <a:gd name="T81" fmla="*/ 9 h 34"/>
                <a:gd name="T82" fmla="*/ 24 w 29"/>
                <a:gd name="T83" fmla="*/ 10 h 34"/>
                <a:gd name="T84" fmla="*/ 23 w 29"/>
                <a:gd name="T85" fmla="*/ 12 h 34"/>
                <a:gd name="T86" fmla="*/ 22 w 29"/>
                <a:gd name="T87" fmla="*/ 15 h 34"/>
                <a:gd name="T88" fmla="*/ 21 w 29"/>
                <a:gd name="T89" fmla="*/ 15 h 34"/>
                <a:gd name="T90" fmla="*/ 19 w 29"/>
                <a:gd name="T91" fmla="*/ 17 h 34"/>
                <a:gd name="T92" fmla="*/ 20 w 29"/>
                <a:gd name="T93" fmla="*/ 19 h 34"/>
                <a:gd name="T94" fmla="*/ 22 w 29"/>
                <a:gd name="T95" fmla="*/ 21 h 34"/>
                <a:gd name="T96" fmla="*/ 22 w 29"/>
                <a:gd name="T97" fmla="*/ 20 h 34"/>
                <a:gd name="T98" fmla="*/ 23 w 29"/>
                <a:gd name="T99" fmla="*/ 18 h 34"/>
                <a:gd name="T100" fmla="*/ 24 w 29"/>
                <a:gd name="T101" fmla="*/ 18 h 34"/>
                <a:gd name="T102" fmla="*/ 26 w 29"/>
                <a:gd name="T103" fmla="*/ 19 h 34"/>
                <a:gd name="T104" fmla="*/ 27 w 29"/>
                <a:gd name="T105" fmla="*/ 22 h 34"/>
                <a:gd name="T106" fmla="*/ 28 w 29"/>
                <a:gd name="T107" fmla="*/ 27 h 34"/>
                <a:gd name="T108" fmla="*/ 28 w 29"/>
                <a:gd name="T109" fmla="*/ 28 h 34"/>
                <a:gd name="T110" fmla="*/ 21 w 29"/>
                <a:gd name="T111" fmla="*/ 24 h 34"/>
                <a:gd name="T112" fmla="*/ 21 w 29"/>
                <a:gd name="T113" fmla="*/ 25 h 34"/>
                <a:gd name="T114" fmla="*/ 19 w 29"/>
                <a:gd name="T115" fmla="*/ 25 h 34"/>
                <a:gd name="T116" fmla="*/ 20 w 29"/>
                <a:gd name="T117" fmla="*/ 25 h 34"/>
                <a:gd name="T118" fmla="*/ 18 w 29"/>
                <a:gd name="T119" fmla="*/ 24 h 34"/>
                <a:gd name="T120" fmla="*/ 16 w 29"/>
                <a:gd name="T121" fmla="*/ 24 h 34"/>
                <a:gd name="T122" fmla="*/ 18 w 29"/>
                <a:gd name="T123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" h="34">
                  <a:moveTo>
                    <a:pt x="29" y="28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18" y="2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lose/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lnTo>
                    <a:pt x="17" y="2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6" name="Freeform 32"/>
            <p:cNvSpPr>
              <a:spLocks/>
            </p:cNvSpPr>
            <p:nvPr/>
          </p:nvSpPr>
          <p:spPr bwMode="auto">
            <a:xfrm>
              <a:off x="5888114" y="2523876"/>
              <a:ext cx="49884" cy="27876"/>
            </a:xfrm>
            <a:custGeom>
              <a:avLst/>
              <a:gdLst>
                <a:gd name="T0" fmla="*/ 2 w 34"/>
                <a:gd name="T1" fmla="*/ 10 h 19"/>
                <a:gd name="T2" fmla="*/ 3 w 34"/>
                <a:gd name="T3" fmla="*/ 8 h 19"/>
                <a:gd name="T4" fmla="*/ 5 w 34"/>
                <a:gd name="T5" fmla="*/ 4 h 19"/>
                <a:gd name="T6" fmla="*/ 11 w 34"/>
                <a:gd name="T7" fmla="*/ 0 h 19"/>
                <a:gd name="T8" fmla="*/ 15 w 34"/>
                <a:gd name="T9" fmla="*/ 0 h 19"/>
                <a:gd name="T10" fmla="*/ 17 w 34"/>
                <a:gd name="T11" fmla="*/ 2 h 19"/>
                <a:gd name="T12" fmla="*/ 21 w 34"/>
                <a:gd name="T13" fmla="*/ 2 h 19"/>
                <a:gd name="T14" fmla="*/ 23 w 34"/>
                <a:gd name="T15" fmla="*/ 4 h 19"/>
                <a:gd name="T16" fmla="*/ 26 w 34"/>
                <a:gd name="T17" fmla="*/ 2 h 19"/>
                <a:gd name="T18" fmla="*/ 28 w 34"/>
                <a:gd name="T19" fmla="*/ 2 h 19"/>
                <a:gd name="T20" fmla="*/ 30 w 34"/>
                <a:gd name="T21" fmla="*/ 4 h 19"/>
                <a:gd name="T22" fmla="*/ 30 w 34"/>
                <a:gd name="T23" fmla="*/ 4 h 19"/>
                <a:gd name="T24" fmla="*/ 30 w 34"/>
                <a:gd name="T25" fmla="*/ 8 h 19"/>
                <a:gd name="T26" fmla="*/ 30 w 34"/>
                <a:gd name="T27" fmla="*/ 10 h 19"/>
                <a:gd name="T28" fmla="*/ 34 w 34"/>
                <a:gd name="T29" fmla="*/ 10 h 19"/>
                <a:gd name="T30" fmla="*/ 34 w 34"/>
                <a:gd name="T31" fmla="*/ 14 h 19"/>
                <a:gd name="T32" fmla="*/ 34 w 34"/>
                <a:gd name="T33" fmla="*/ 16 h 19"/>
                <a:gd name="T34" fmla="*/ 30 w 34"/>
                <a:gd name="T35" fmla="*/ 16 h 19"/>
                <a:gd name="T36" fmla="*/ 26 w 34"/>
                <a:gd name="T37" fmla="*/ 16 h 19"/>
                <a:gd name="T38" fmla="*/ 23 w 34"/>
                <a:gd name="T39" fmla="*/ 17 h 19"/>
                <a:gd name="T40" fmla="*/ 21 w 34"/>
                <a:gd name="T41" fmla="*/ 16 h 19"/>
                <a:gd name="T42" fmla="*/ 19 w 34"/>
                <a:gd name="T43" fmla="*/ 16 h 19"/>
                <a:gd name="T44" fmla="*/ 17 w 34"/>
                <a:gd name="T45" fmla="*/ 19 h 19"/>
                <a:gd name="T46" fmla="*/ 13 w 34"/>
                <a:gd name="T47" fmla="*/ 19 h 19"/>
                <a:gd name="T48" fmla="*/ 7 w 34"/>
                <a:gd name="T49" fmla="*/ 16 h 19"/>
                <a:gd name="T50" fmla="*/ 5 w 34"/>
                <a:gd name="T51" fmla="*/ 17 h 19"/>
                <a:gd name="T52" fmla="*/ 3 w 34"/>
                <a:gd name="T53" fmla="*/ 16 h 19"/>
                <a:gd name="T54" fmla="*/ 0 w 34"/>
                <a:gd name="T55" fmla="*/ 14 h 19"/>
                <a:gd name="T56" fmla="*/ 2 w 34"/>
                <a:gd name="T57" fmla="*/ 12 h 19"/>
                <a:gd name="T58" fmla="*/ 2 w 34"/>
                <a:gd name="T5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19">
                  <a:moveTo>
                    <a:pt x="2" y="10"/>
                  </a:moveTo>
                  <a:lnTo>
                    <a:pt x="3" y="8"/>
                  </a:lnTo>
                  <a:lnTo>
                    <a:pt x="5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3" y="17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7" name="Freeform 33"/>
            <p:cNvSpPr>
              <a:spLocks/>
            </p:cNvSpPr>
            <p:nvPr/>
          </p:nvSpPr>
          <p:spPr bwMode="auto">
            <a:xfrm>
              <a:off x="5750200" y="2493066"/>
              <a:ext cx="132046" cy="61621"/>
            </a:xfrm>
            <a:custGeom>
              <a:avLst/>
              <a:gdLst>
                <a:gd name="T0" fmla="*/ 4 w 90"/>
                <a:gd name="T1" fmla="*/ 0 h 42"/>
                <a:gd name="T2" fmla="*/ 8 w 90"/>
                <a:gd name="T3" fmla="*/ 2 h 42"/>
                <a:gd name="T4" fmla="*/ 12 w 90"/>
                <a:gd name="T5" fmla="*/ 2 h 42"/>
                <a:gd name="T6" fmla="*/ 15 w 90"/>
                <a:gd name="T7" fmla="*/ 0 h 42"/>
                <a:gd name="T8" fmla="*/ 21 w 90"/>
                <a:gd name="T9" fmla="*/ 2 h 42"/>
                <a:gd name="T10" fmla="*/ 25 w 90"/>
                <a:gd name="T11" fmla="*/ 4 h 42"/>
                <a:gd name="T12" fmla="*/ 31 w 90"/>
                <a:gd name="T13" fmla="*/ 8 h 42"/>
                <a:gd name="T14" fmla="*/ 33 w 90"/>
                <a:gd name="T15" fmla="*/ 10 h 42"/>
                <a:gd name="T16" fmla="*/ 36 w 90"/>
                <a:gd name="T17" fmla="*/ 14 h 42"/>
                <a:gd name="T18" fmla="*/ 38 w 90"/>
                <a:gd name="T19" fmla="*/ 10 h 42"/>
                <a:gd name="T20" fmla="*/ 40 w 90"/>
                <a:gd name="T21" fmla="*/ 10 h 42"/>
                <a:gd name="T22" fmla="*/ 44 w 90"/>
                <a:gd name="T23" fmla="*/ 12 h 42"/>
                <a:gd name="T24" fmla="*/ 48 w 90"/>
                <a:gd name="T25" fmla="*/ 16 h 42"/>
                <a:gd name="T26" fmla="*/ 54 w 90"/>
                <a:gd name="T27" fmla="*/ 16 h 42"/>
                <a:gd name="T28" fmla="*/ 54 w 90"/>
                <a:gd name="T29" fmla="*/ 21 h 42"/>
                <a:gd name="T30" fmla="*/ 59 w 90"/>
                <a:gd name="T31" fmla="*/ 23 h 42"/>
                <a:gd name="T32" fmla="*/ 63 w 90"/>
                <a:gd name="T33" fmla="*/ 21 h 42"/>
                <a:gd name="T34" fmla="*/ 69 w 90"/>
                <a:gd name="T35" fmla="*/ 19 h 42"/>
                <a:gd name="T36" fmla="*/ 71 w 90"/>
                <a:gd name="T37" fmla="*/ 23 h 42"/>
                <a:gd name="T38" fmla="*/ 76 w 90"/>
                <a:gd name="T39" fmla="*/ 27 h 42"/>
                <a:gd name="T40" fmla="*/ 82 w 90"/>
                <a:gd name="T41" fmla="*/ 27 h 42"/>
                <a:gd name="T42" fmla="*/ 86 w 90"/>
                <a:gd name="T43" fmla="*/ 25 h 42"/>
                <a:gd name="T44" fmla="*/ 88 w 90"/>
                <a:gd name="T45" fmla="*/ 29 h 42"/>
                <a:gd name="T46" fmla="*/ 90 w 90"/>
                <a:gd name="T47" fmla="*/ 37 h 42"/>
                <a:gd name="T48" fmla="*/ 82 w 90"/>
                <a:gd name="T49" fmla="*/ 42 h 42"/>
                <a:gd name="T50" fmla="*/ 75 w 90"/>
                <a:gd name="T51" fmla="*/ 42 h 42"/>
                <a:gd name="T52" fmla="*/ 63 w 90"/>
                <a:gd name="T53" fmla="*/ 38 h 42"/>
                <a:gd name="T54" fmla="*/ 55 w 90"/>
                <a:gd name="T55" fmla="*/ 38 h 42"/>
                <a:gd name="T56" fmla="*/ 52 w 90"/>
                <a:gd name="T57" fmla="*/ 33 h 42"/>
                <a:gd name="T58" fmla="*/ 40 w 90"/>
                <a:gd name="T59" fmla="*/ 35 h 42"/>
                <a:gd name="T60" fmla="*/ 33 w 90"/>
                <a:gd name="T61" fmla="*/ 33 h 42"/>
                <a:gd name="T62" fmla="*/ 27 w 90"/>
                <a:gd name="T63" fmla="*/ 31 h 42"/>
                <a:gd name="T64" fmla="*/ 21 w 90"/>
                <a:gd name="T65" fmla="*/ 29 h 42"/>
                <a:gd name="T66" fmla="*/ 12 w 90"/>
                <a:gd name="T67" fmla="*/ 21 h 42"/>
                <a:gd name="T68" fmla="*/ 6 w 90"/>
                <a:gd name="T69" fmla="*/ 19 h 42"/>
                <a:gd name="T70" fmla="*/ 2 w 90"/>
                <a:gd name="T71" fmla="*/ 17 h 42"/>
                <a:gd name="T72" fmla="*/ 0 w 90"/>
                <a:gd name="T73" fmla="*/ 16 h 42"/>
                <a:gd name="T74" fmla="*/ 2 w 90"/>
                <a:gd name="T75" fmla="*/ 10 h 42"/>
                <a:gd name="T76" fmla="*/ 4 w 90"/>
                <a:gd name="T7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" h="4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4" y="16"/>
                  </a:lnTo>
                  <a:lnTo>
                    <a:pt x="52" y="19"/>
                  </a:lnTo>
                  <a:lnTo>
                    <a:pt x="54" y="21"/>
                  </a:lnTo>
                  <a:lnTo>
                    <a:pt x="55" y="21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3" y="21"/>
                  </a:lnTo>
                  <a:lnTo>
                    <a:pt x="65" y="19"/>
                  </a:lnTo>
                  <a:lnTo>
                    <a:pt x="69" y="19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76" y="27"/>
                  </a:lnTo>
                  <a:lnTo>
                    <a:pt x="78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25"/>
                  </a:lnTo>
                  <a:lnTo>
                    <a:pt x="88" y="27"/>
                  </a:lnTo>
                  <a:lnTo>
                    <a:pt x="88" y="29"/>
                  </a:lnTo>
                  <a:lnTo>
                    <a:pt x="88" y="33"/>
                  </a:lnTo>
                  <a:lnTo>
                    <a:pt x="90" y="37"/>
                  </a:lnTo>
                  <a:lnTo>
                    <a:pt x="88" y="40"/>
                  </a:lnTo>
                  <a:lnTo>
                    <a:pt x="82" y="42"/>
                  </a:lnTo>
                  <a:lnTo>
                    <a:pt x="78" y="40"/>
                  </a:lnTo>
                  <a:lnTo>
                    <a:pt x="75" y="42"/>
                  </a:lnTo>
                  <a:lnTo>
                    <a:pt x="67" y="38"/>
                  </a:lnTo>
                  <a:lnTo>
                    <a:pt x="63" y="38"/>
                  </a:lnTo>
                  <a:lnTo>
                    <a:pt x="61" y="40"/>
                  </a:lnTo>
                  <a:lnTo>
                    <a:pt x="55" y="38"/>
                  </a:lnTo>
                  <a:lnTo>
                    <a:pt x="52" y="37"/>
                  </a:lnTo>
                  <a:lnTo>
                    <a:pt x="52" y="33"/>
                  </a:lnTo>
                  <a:lnTo>
                    <a:pt x="46" y="33"/>
                  </a:lnTo>
                  <a:lnTo>
                    <a:pt x="40" y="35"/>
                  </a:lnTo>
                  <a:lnTo>
                    <a:pt x="38" y="33"/>
                  </a:lnTo>
                  <a:lnTo>
                    <a:pt x="33" y="33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29"/>
                  </a:lnTo>
                  <a:lnTo>
                    <a:pt x="21" y="29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8" name="Freeform 34"/>
            <p:cNvSpPr>
              <a:spLocks/>
            </p:cNvSpPr>
            <p:nvPr/>
          </p:nvSpPr>
          <p:spPr bwMode="auto">
            <a:xfrm>
              <a:off x="5450896" y="2387429"/>
              <a:ext cx="218610" cy="218609"/>
            </a:xfrm>
            <a:custGeom>
              <a:avLst/>
              <a:gdLst>
                <a:gd name="T0" fmla="*/ 89 w 149"/>
                <a:gd name="T1" fmla="*/ 143 h 149"/>
                <a:gd name="T2" fmla="*/ 101 w 149"/>
                <a:gd name="T3" fmla="*/ 141 h 149"/>
                <a:gd name="T4" fmla="*/ 109 w 149"/>
                <a:gd name="T5" fmla="*/ 139 h 149"/>
                <a:gd name="T6" fmla="*/ 112 w 149"/>
                <a:gd name="T7" fmla="*/ 137 h 149"/>
                <a:gd name="T8" fmla="*/ 109 w 149"/>
                <a:gd name="T9" fmla="*/ 126 h 149"/>
                <a:gd name="T10" fmla="*/ 101 w 149"/>
                <a:gd name="T11" fmla="*/ 118 h 149"/>
                <a:gd name="T12" fmla="*/ 97 w 149"/>
                <a:gd name="T13" fmla="*/ 114 h 149"/>
                <a:gd name="T14" fmla="*/ 93 w 149"/>
                <a:gd name="T15" fmla="*/ 107 h 149"/>
                <a:gd name="T16" fmla="*/ 101 w 149"/>
                <a:gd name="T17" fmla="*/ 101 h 149"/>
                <a:gd name="T18" fmla="*/ 107 w 149"/>
                <a:gd name="T19" fmla="*/ 103 h 149"/>
                <a:gd name="T20" fmla="*/ 122 w 149"/>
                <a:gd name="T21" fmla="*/ 91 h 149"/>
                <a:gd name="T22" fmla="*/ 131 w 149"/>
                <a:gd name="T23" fmla="*/ 80 h 149"/>
                <a:gd name="T24" fmla="*/ 133 w 149"/>
                <a:gd name="T25" fmla="*/ 72 h 149"/>
                <a:gd name="T26" fmla="*/ 139 w 149"/>
                <a:gd name="T27" fmla="*/ 61 h 149"/>
                <a:gd name="T28" fmla="*/ 143 w 149"/>
                <a:gd name="T29" fmla="*/ 53 h 149"/>
                <a:gd name="T30" fmla="*/ 149 w 149"/>
                <a:gd name="T31" fmla="*/ 47 h 149"/>
                <a:gd name="T32" fmla="*/ 139 w 149"/>
                <a:gd name="T33" fmla="*/ 46 h 149"/>
                <a:gd name="T34" fmla="*/ 126 w 149"/>
                <a:gd name="T35" fmla="*/ 38 h 149"/>
                <a:gd name="T36" fmla="*/ 124 w 149"/>
                <a:gd name="T37" fmla="*/ 25 h 149"/>
                <a:gd name="T38" fmla="*/ 126 w 149"/>
                <a:gd name="T39" fmla="*/ 17 h 149"/>
                <a:gd name="T40" fmla="*/ 116 w 149"/>
                <a:gd name="T41" fmla="*/ 9 h 149"/>
                <a:gd name="T42" fmla="*/ 110 w 149"/>
                <a:gd name="T43" fmla="*/ 5 h 149"/>
                <a:gd name="T44" fmla="*/ 109 w 149"/>
                <a:gd name="T45" fmla="*/ 0 h 149"/>
                <a:gd name="T46" fmla="*/ 99 w 149"/>
                <a:gd name="T47" fmla="*/ 5 h 149"/>
                <a:gd name="T48" fmla="*/ 97 w 149"/>
                <a:gd name="T49" fmla="*/ 25 h 149"/>
                <a:gd name="T50" fmla="*/ 91 w 149"/>
                <a:gd name="T51" fmla="*/ 32 h 149"/>
                <a:gd name="T52" fmla="*/ 89 w 149"/>
                <a:gd name="T53" fmla="*/ 36 h 149"/>
                <a:gd name="T54" fmla="*/ 86 w 149"/>
                <a:gd name="T55" fmla="*/ 42 h 149"/>
                <a:gd name="T56" fmla="*/ 84 w 149"/>
                <a:gd name="T57" fmla="*/ 51 h 149"/>
                <a:gd name="T58" fmla="*/ 78 w 149"/>
                <a:gd name="T59" fmla="*/ 57 h 149"/>
                <a:gd name="T60" fmla="*/ 74 w 149"/>
                <a:gd name="T61" fmla="*/ 57 h 149"/>
                <a:gd name="T62" fmla="*/ 68 w 149"/>
                <a:gd name="T63" fmla="*/ 61 h 149"/>
                <a:gd name="T64" fmla="*/ 59 w 149"/>
                <a:gd name="T65" fmla="*/ 65 h 149"/>
                <a:gd name="T66" fmla="*/ 55 w 149"/>
                <a:gd name="T67" fmla="*/ 70 h 149"/>
                <a:gd name="T68" fmla="*/ 55 w 149"/>
                <a:gd name="T69" fmla="*/ 80 h 149"/>
                <a:gd name="T70" fmla="*/ 44 w 149"/>
                <a:gd name="T71" fmla="*/ 84 h 149"/>
                <a:gd name="T72" fmla="*/ 30 w 149"/>
                <a:gd name="T73" fmla="*/ 86 h 149"/>
                <a:gd name="T74" fmla="*/ 0 w 149"/>
                <a:gd name="T75" fmla="*/ 82 h 149"/>
                <a:gd name="T76" fmla="*/ 11 w 149"/>
                <a:gd name="T77" fmla="*/ 95 h 149"/>
                <a:gd name="T78" fmla="*/ 19 w 149"/>
                <a:gd name="T79" fmla="*/ 99 h 149"/>
                <a:gd name="T80" fmla="*/ 23 w 149"/>
                <a:gd name="T81" fmla="*/ 107 h 149"/>
                <a:gd name="T82" fmla="*/ 28 w 149"/>
                <a:gd name="T83" fmla="*/ 114 h 149"/>
                <a:gd name="T84" fmla="*/ 17 w 149"/>
                <a:gd name="T85" fmla="*/ 116 h 149"/>
                <a:gd name="T86" fmla="*/ 13 w 149"/>
                <a:gd name="T87" fmla="*/ 124 h 149"/>
                <a:gd name="T88" fmla="*/ 15 w 149"/>
                <a:gd name="T89" fmla="*/ 131 h 149"/>
                <a:gd name="T90" fmla="*/ 21 w 149"/>
                <a:gd name="T91" fmla="*/ 131 h 149"/>
                <a:gd name="T92" fmla="*/ 26 w 149"/>
                <a:gd name="T93" fmla="*/ 130 h 149"/>
                <a:gd name="T94" fmla="*/ 30 w 149"/>
                <a:gd name="T95" fmla="*/ 130 h 149"/>
                <a:gd name="T96" fmla="*/ 36 w 149"/>
                <a:gd name="T97" fmla="*/ 130 h 149"/>
                <a:gd name="T98" fmla="*/ 40 w 149"/>
                <a:gd name="T99" fmla="*/ 130 h 149"/>
                <a:gd name="T100" fmla="*/ 47 w 149"/>
                <a:gd name="T101" fmla="*/ 130 h 149"/>
                <a:gd name="T102" fmla="*/ 53 w 149"/>
                <a:gd name="T103" fmla="*/ 128 h 149"/>
                <a:gd name="T104" fmla="*/ 63 w 149"/>
                <a:gd name="T105" fmla="*/ 128 h 149"/>
                <a:gd name="T106" fmla="*/ 67 w 149"/>
                <a:gd name="T107" fmla="*/ 133 h 149"/>
                <a:gd name="T108" fmla="*/ 70 w 149"/>
                <a:gd name="T109" fmla="*/ 133 h 149"/>
                <a:gd name="T110" fmla="*/ 74 w 149"/>
                <a:gd name="T111" fmla="*/ 141 h 149"/>
                <a:gd name="T112" fmla="*/ 74 w 149"/>
                <a:gd name="T113" fmla="*/ 143 h 149"/>
                <a:gd name="T114" fmla="*/ 84 w 149"/>
                <a:gd name="T115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9" h="149">
                  <a:moveTo>
                    <a:pt x="86" y="147"/>
                  </a:moveTo>
                  <a:lnTo>
                    <a:pt x="86" y="145"/>
                  </a:lnTo>
                  <a:lnTo>
                    <a:pt x="88" y="143"/>
                  </a:lnTo>
                  <a:lnTo>
                    <a:pt x="89" y="143"/>
                  </a:lnTo>
                  <a:lnTo>
                    <a:pt x="89" y="141"/>
                  </a:lnTo>
                  <a:lnTo>
                    <a:pt x="91" y="141"/>
                  </a:lnTo>
                  <a:lnTo>
                    <a:pt x="93" y="139"/>
                  </a:lnTo>
                  <a:lnTo>
                    <a:pt x="101" y="141"/>
                  </a:lnTo>
                  <a:lnTo>
                    <a:pt x="105" y="139"/>
                  </a:lnTo>
                  <a:lnTo>
                    <a:pt x="107" y="137"/>
                  </a:lnTo>
                  <a:lnTo>
                    <a:pt x="109" y="137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10" y="139"/>
                  </a:lnTo>
                  <a:lnTo>
                    <a:pt x="112" y="137"/>
                  </a:lnTo>
                  <a:lnTo>
                    <a:pt x="112" y="137"/>
                  </a:lnTo>
                  <a:lnTo>
                    <a:pt x="112" y="135"/>
                  </a:lnTo>
                  <a:lnTo>
                    <a:pt x="110" y="130"/>
                  </a:lnTo>
                  <a:lnTo>
                    <a:pt x="109" y="128"/>
                  </a:lnTo>
                  <a:lnTo>
                    <a:pt x="109" y="126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1" y="122"/>
                  </a:lnTo>
                  <a:lnTo>
                    <a:pt x="101" y="118"/>
                  </a:lnTo>
                  <a:lnTo>
                    <a:pt x="101" y="116"/>
                  </a:lnTo>
                  <a:lnTo>
                    <a:pt x="99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0"/>
                  </a:lnTo>
                  <a:lnTo>
                    <a:pt x="93" y="107"/>
                  </a:lnTo>
                  <a:lnTo>
                    <a:pt x="95" y="107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101" y="101"/>
                  </a:lnTo>
                  <a:lnTo>
                    <a:pt x="103" y="99"/>
                  </a:lnTo>
                  <a:lnTo>
                    <a:pt x="105" y="101"/>
                  </a:lnTo>
                  <a:lnTo>
                    <a:pt x="105" y="103"/>
                  </a:lnTo>
                  <a:lnTo>
                    <a:pt x="107" y="103"/>
                  </a:lnTo>
                  <a:lnTo>
                    <a:pt x="110" y="101"/>
                  </a:lnTo>
                  <a:lnTo>
                    <a:pt x="116" y="101"/>
                  </a:lnTo>
                  <a:lnTo>
                    <a:pt x="120" y="97"/>
                  </a:lnTo>
                  <a:lnTo>
                    <a:pt x="122" y="91"/>
                  </a:lnTo>
                  <a:lnTo>
                    <a:pt x="128" y="88"/>
                  </a:lnTo>
                  <a:lnTo>
                    <a:pt x="128" y="86"/>
                  </a:lnTo>
                  <a:lnTo>
                    <a:pt x="130" y="82"/>
                  </a:lnTo>
                  <a:lnTo>
                    <a:pt x="131" y="80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4"/>
                  </a:lnTo>
                  <a:lnTo>
                    <a:pt x="133" y="72"/>
                  </a:lnTo>
                  <a:lnTo>
                    <a:pt x="137" y="70"/>
                  </a:lnTo>
                  <a:lnTo>
                    <a:pt x="139" y="68"/>
                  </a:lnTo>
                  <a:lnTo>
                    <a:pt x="139" y="67"/>
                  </a:lnTo>
                  <a:lnTo>
                    <a:pt x="139" y="61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41" y="55"/>
                  </a:lnTo>
                  <a:lnTo>
                    <a:pt x="143" y="53"/>
                  </a:lnTo>
                  <a:lnTo>
                    <a:pt x="145" y="53"/>
                  </a:lnTo>
                  <a:lnTo>
                    <a:pt x="147" y="53"/>
                  </a:lnTo>
                  <a:lnTo>
                    <a:pt x="149" y="51"/>
                  </a:lnTo>
                  <a:lnTo>
                    <a:pt x="149" y="47"/>
                  </a:lnTo>
                  <a:lnTo>
                    <a:pt x="147" y="47"/>
                  </a:lnTo>
                  <a:lnTo>
                    <a:pt x="143" y="49"/>
                  </a:lnTo>
                  <a:lnTo>
                    <a:pt x="141" y="47"/>
                  </a:lnTo>
                  <a:lnTo>
                    <a:pt x="139" y="46"/>
                  </a:lnTo>
                  <a:lnTo>
                    <a:pt x="135" y="44"/>
                  </a:lnTo>
                  <a:lnTo>
                    <a:pt x="131" y="44"/>
                  </a:lnTo>
                  <a:lnTo>
                    <a:pt x="128" y="40"/>
                  </a:lnTo>
                  <a:lnTo>
                    <a:pt x="126" y="38"/>
                  </a:lnTo>
                  <a:lnTo>
                    <a:pt x="126" y="30"/>
                  </a:lnTo>
                  <a:lnTo>
                    <a:pt x="124" y="28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6" y="23"/>
                  </a:lnTo>
                  <a:lnTo>
                    <a:pt x="128" y="21"/>
                  </a:lnTo>
                  <a:lnTo>
                    <a:pt x="128" y="17"/>
                  </a:lnTo>
                  <a:lnTo>
                    <a:pt x="126" y="17"/>
                  </a:lnTo>
                  <a:lnTo>
                    <a:pt x="124" y="15"/>
                  </a:lnTo>
                  <a:lnTo>
                    <a:pt x="122" y="13"/>
                  </a:lnTo>
                  <a:lnTo>
                    <a:pt x="118" y="11"/>
                  </a:lnTo>
                  <a:lnTo>
                    <a:pt x="116" y="9"/>
                  </a:lnTo>
                  <a:lnTo>
                    <a:pt x="114" y="9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10" y="5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101" y="4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101" y="13"/>
                  </a:lnTo>
                  <a:lnTo>
                    <a:pt x="101" y="17"/>
                  </a:lnTo>
                  <a:lnTo>
                    <a:pt x="97" y="25"/>
                  </a:lnTo>
                  <a:lnTo>
                    <a:pt x="99" y="26"/>
                  </a:lnTo>
                  <a:lnTo>
                    <a:pt x="99" y="28"/>
                  </a:lnTo>
                  <a:lnTo>
                    <a:pt x="97" y="32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2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40"/>
                  </a:lnTo>
                  <a:lnTo>
                    <a:pt x="89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4" y="44"/>
                  </a:lnTo>
                  <a:lnTo>
                    <a:pt x="84" y="47"/>
                  </a:lnTo>
                  <a:lnTo>
                    <a:pt x="84" y="49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84" y="55"/>
                  </a:lnTo>
                  <a:lnTo>
                    <a:pt x="80" y="59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0" y="57"/>
                  </a:lnTo>
                  <a:lnTo>
                    <a:pt x="70" y="59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7" y="63"/>
                  </a:lnTo>
                  <a:lnTo>
                    <a:pt x="63" y="65"/>
                  </a:lnTo>
                  <a:lnTo>
                    <a:pt x="61" y="65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8"/>
                  </a:lnTo>
                  <a:lnTo>
                    <a:pt x="55" y="70"/>
                  </a:lnTo>
                  <a:lnTo>
                    <a:pt x="55" y="72"/>
                  </a:lnTo>
                  <a:lnTo>
                    <a:pt x="55" y="76"/>
                  </a:lnTo>
                  <a:lnTo>
                    <a:pt x="55" y="78"/>
                  </a:lnTo>
                  <a:lnTo>
                    <a:pt x="55" y="80"/>
                  </a:lnTo>
                  <a:lnTo>
                    <a:pt x="55" y="82"/>
                  </a:lnTo>
                  <a:lnTo>
                    <a:pt x="51" y="82"/>
                  </a:lnTo>
                  <a:lnTo>
                    <a:pt x="47" y="82"/>
                  </a:lnTo>
                  <a:lnTo>
                    <a:pt x="44" y="84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6" y="86"/>
                  </a:lnTo>
                  <a:lnTo>
                    <a:pt x="13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9" y="93"/>
                  </a:lnTo>
                  <a:lnTo>
                    <a:pt x="11" y="95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1" y="103"/>
                  </a:lnTo>
                  <a:lnTo>
                    <a:pt x="23" y="105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4" y="109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26" y="116"/>
                  </a:lnTo>
                  <a:lnTo>
                    <a:pt x="24" y="114"/>
                  </a:lnTo>
                  <a:lnTo>
                    <a:pt x="19" y="116"/>
                  </a:lnTo>
                  <a:lnTo>
                    <a:pt x="17" y="116"/>
                  </a:lnTo>
                  <a:lnTo>
                    <a:pt x="15" y="118"/>
                  </a:lnTo>
                  <a:lnTo>
                    <a:pt x="13" y="120"/>
                  </a:lnTo>
                  <a:lnTo>
                    <a:pt x="15" y="122"/>
                  </a:lnTo>
                  <a:lnTo>
                    <a:pt x="13" y="124"/>
                  </a:lnTo>
                  <a:lnTo>
                    <a:pt x="13" y="126"/>
                  </a:lnTo>
                  <a:lnTo>
                    <a:pt x="13" y="130"/>
                  </a:lnTo>
                  <a:lnTo>
                    <a:pt x="13" y="131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5" y="133"/>
                  </a:lnTo>
                  <a:lnTo>
                    <a:pt x="19" y="131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23" y="131"/>
                  </a:lnTo>
                  <a:lnTo>
                    <a:pt x="23" y="130"/>
                  </a:lnTo>
                  <a:lnTo>
                    <a:pt x="26" y="130"/>
                  </a:lnTo>
                  <a:lnTo>
                    <a:pt x="26" y="131"/>
                  </a:lnTo>
                  <a:lnTo>
                    <a:pt x="28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2" y="130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6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1" y="128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7" y="130"/>
                  </a:lnTo>
                  <a:lnTo>
                    <a:pt x="59" y="128"/>
                  </a:lnTo>
                  <a:lnTo>
                    <a:pt x="63" y="128"/>
                  </a:lnTo>
                  <a:lnTo>
                    <a:pt x="65" y="130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33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70" y="133"/>
                  </a:lnTo>
                  <a:lnTo>
                    <a:pt x="70" y="135"/>
                  </a:lnTo>
                  <a:lnTo>
                    <a:pt x="72" y="137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3"/>
                  </a:lnTo>
                  <a:lnTo>
                    <a:pt x="72" y="143"/>
                  </a:lnTo>
                  <a:lnTo>
                    <a:pt x="74" y="143"/>
                  </a:lnTo>
                  <a:lnTo>
                    <a:pt x="74" y="143"/>
                  </a:lnTo>
                  <a:lnTo>
                    <a:pt x="76" y="145"/>
                  </a:lnTo>
                  <a:lnTo>
                    <a:pt x="78" y="145"/>
                  </a:lnTo>
                  <a:lnTo>
                    <a:pt x="80" y="145"/>
                  </a:lnTo>
                  <a:lnTo>
                    <a:pt x="84" y="147"/>
                  </a:lnTo>
                  <a:lnTo>
                    <a:pt x="84" y="149"/>
                  </a:lnTo>
                  <a:lnTo>
                    <a:pt x="86" y="14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9" name="Freeform 35"/>
            <p:cNvSpPr>
              <a:spLocks/>
            </p:cNvSpPr>
            <p:nvPr/>
          </p:nvSpPr>
          <p:spPr bwMode="auto">
            <a:xfrm>
              <a:off x="5612285" y="2375692"/>
              <a:ext cx="115907" cy="86563"/>
            </a:xfrm>
            <a:custGeom>
              <a:avLst/>
              <a:gdLst>
                <a:gd name="T0" fmla="*/ 41 w 79"/>
                <a:gd name="T1" fmla="*/ 57 h 59"/>
                <a:gd name="T2" fmla="*/ 46 w 79"/>
                <a:gd name="T3" fmla="*/ 50 h 59"/>
                <a:gd name="T4" fmla="*/ 50 w 79"/>
                <a:gd name="T5" fmla="*/ 48 h 59"/>
                <a:gd name="T6" fmla="*/ 58 w 79"/>
                <a:gd name="T7" fmla="*/ 52 h 59"/>
                <a:gd name="T8" fmla="*/ 63 w 79"/>
                <a:gd name="T9" fmla="*/ 52 h 59"/>
                <a:gd name="T10" fmla="*/ 67 w 79"/>
                <a:gd name="T11" fmla="*/ 54 h 59"/>
                <a:gd name="T12" fmla="*/ 75 w 79"/>
                <a:gd name="T13" fmla="*/ 54 h 59"/>
                <a:gd name="T14" fmla="*/ 77 w 79"/>
                <a:gd name="T15" fmla="*/ 55 h 59"/>
                <a:gd name="T16" fmla="*/ 79 w 79"/>
                <a:gd name="T17" fmla="*/ 50 h 59"/>
                <a:gd name="T18" fmla="*/ 75 w 79"/>
                <a:gd name="T19" fmla="*/ 44 h 59"/>
                <a:gd name="T20" fmla="*/ 73 w 79"/>
                <a:gd name="T21" fmla="*/ 36 h 59"/>
                <a:gd name="T22" fmla="*/ 67 w 79"/>
                <a:gd name="T23" fmla="*/ 31 h 59"/>
                <a:gd name="T24" fmla="*/ 63 w 79"/>
                <a:gd name="T25" fmla="*/ 23 h 59"/>
                <a:gd name="T26" fmla="*/ 56 w 79"/>
                <a:gd name="T27" fmla="*/ 21 h 59"/>
                <a:gd name="T28" fmla="*/ 52 w 79"/>
                <a:gd name="T29" fmla="*/ 17 h 59"/>
                <a:gd name="T30" fmla="*/ 44 w 79"/>
                <a:gd name="T31" fmla="*/ 17 h 59"/>
                <a:gd name="T32" fmla="*/ 41 w 79"/>
                <a:gd name="T33" fmla="*/ 15 h 59"/>
                <a:gd name="T34" fmla="*/ 39 w 79"/>
                <a:gd name="T35" fmla="*/ 12 h 59"/>
                <a:gd name="T36" fmla="*/ 33 w 79"/>
                <a:gd name="T37" fmla="*/ 2 h 59"/>
                <a:gd name="T38" fmla="*/ 29 w 79"/>
                <a:gd name="T39" fmla="*/ 0 h 59"/>
                <a:gd name="T40" fmla="*/ 27 w 79"/>
                <a:gd name="T41" fmla="*/ 2 h 59"/>
                <a:gd name="T42" fmla="*/ 23 w 79"/>
                <a:gd name="T43" fmla="*/ 2 h 59"/>
                <a:gd name="T44" fmla="*/ 21 w 79"/>
                <a:gd name="T45" fmla="*/ 0 h 59"/>
                <a:gd name="T46" fmla="*/ 20 w 79"/>
                <a:gd name="T47" fmla="*/ 2 h 59"/>
                <a:gd name="T48" fmla="*/ 12 w 79"/>
                <a:gd name="T49" fmla="*/ 8 h 59"/>
                <a:gd name="T50" fmla="*/ 6 w 79"/>
                <a:gd name="T51" fmla="*/ 10 h 59"/>
                <a:gd name="T52" fmla="*/ 0 w 79"/>
                <a:gd name="T53" fmla="*/ 17 h 59"/>
                <a:gd name="T54" fmla="*/ 4 w 79"/>
                <a:gd name="T55" fmla="*/ 17 h 59"/>
                <a:gd name="T56" fmla="*/ 8 w 79"/>
                <a:gd name="T57" fmla="*/ 19 h 59"/>
                <a:gd name="T58" fmla="*/ 14 w 79"/>
                <a:gd name="T59" fmla="*/ 23 h 59"/>
                <a:gd name="T60" fmla="*/ 18 w 79"/>
                <a:gd name="T61" fmla="*/ 25 h 59"/>
                <a:gd name="T62" fmla="*/ 16 w 79"/>
                <a:gd name="T63" fmla="*/ 31 h 59"/>
                <a:gd name="T64" fmla="*/ 14 w 79"/>
                <a:gd name="T65" fmla="*/ 33 h 59"/>
                <a:gd name="T66" fmla="*/ 16 w 79"/>
                <a:gd name="T67" fmla="*/ 38 h 59"/>
                <a:gd name="T68" fmla="*/ 18 w 79"/>
                <a:gd name="T69" fmla="*/ 48 h 59"/>
                <a:gd name="T70" fmla="*/ 25 w 79"/>
                <a:gd name="T71" fmla="*/ 52 h 59"/>
                <a:gd name="T72" fmla="*/ 31 w 79"/>
                <a:gd name="T73" fmla="*/ 55 h 59"/>
                <a:gd name="T74" fmla="*/ 37 w 79"/>
                <a:gd name="T75" fmla="*/ 55 h 59"/>
                <a:gd name="T76" fmla="*/ 39 w 79"/>
                <a:gd name="T7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59">
                  <a:moveTo>
                    <a:pt x="39" y="59"/>
                  </a:moveTo>
                  <a:lnTo>
                    <a:pt x="41" y="57"/>
                  </a:lnTo>
                  <a:lnTo>
                    <a:pt x="42" y="54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8" y="52"/>
                  </a:lnTo>
                  <a:lnTo>
                    <a:pt x="62" y="50"/>
                  </a:lnTo>
                  <a:lnTo>
                    <a:pt x="63" y="52"/>
                  </a:lnTo>
                  <a:lnTo>
                    <a:pt x="65" y="54"/>
                  </a:lnTo>
                  <a:lnTo>
                    <a:pt x="67" y="54"/>
                  </a:lnTo>
                  <a:lnTo>
                    <a:pt x="73" y="55"/>
                  </a:lnTo>
                  <a:lnTo>
                    <a:pt x="75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9" y="54"/>
                  </a:lnTo>
                  <a:lnTo>
                    <a:pt x="79" y="50"/>
                  </a:lnTo>
                  <a:lnTo>
                    <a:pt x="77" y="46"/>
                  </a:lnTo>
                  <a:lnTo>
                    <a:pt x="75" y="44"/>
                  </a:lnTo>
                  <a:lnTo>
                    <a:pt x="73" y="40"/>
                  </a:lnTo>
                  <a:lnTo>
                    <a:pt x="73" y="36"/>
                  </a:lnTo>
                  <a:lnTo>
                    <a:pt x="71" y="33"/>
                  </a:lnTo>
                  <a:lnTo>
                    <a:pt x="67" y="31"/>
                  </a:lnTo>
                  <a:lnTo>
                    <a:pt x="65" y="29"/>
                  </a:lnTo>
                  <a:lnTo>
                    <a:pt x="63" y="23"/>
                  </a:lnTo>
                  <a:lnTo>
                    <a:pt x="60" y="23"/>
                  </a:lnTo>
                  <a:lnTo>
                    <a:pt x="56" y="21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7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8" y="29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1" y="52"/>
                  </a:lnTo>
                  <a:lnTo>
                    <a:pt x="25" y="52"/>
                  </a:lnTo>
                  <a:lnTo>
                    <a:pt x="29" y="54"/>
                  </a:lnTo>
                  <a:lnTo>
                    <a:pt x="31" y="55"/>
                  </a:lnTo>
                  <a:lnTo>
                    <a:pt x="33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39" y="5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0" name="Freeform 36"/>
            <p:cNvSpPr>
              <a:spLocks/>
            </p:cNvSpPr>
            <p:nvPr/>
          </p:nvSpPr>
          <p:spPr bwMode="auto">
            <a:xfrm>
              <a:off x="5433290" y="2356618"/>
              <a:ext cx="209807" cy="156987"/>
            </a:xfrm>
            <a:custGeom>
              <a:avLst/>
              <a:gdLst>
                <a:gd name="T0" fmla="*/ 132 w 143"/>
                <a:gd name="T1" fmla="*/ 9 h 107"/>
                <a:gd name="T2" fmla="*/ 138 w 143"/>
                <a:gd name="T3" fmla="*/ 9 h 107"/>
                <a:gd name="T4" fmla="*/ 140 w 143"/>
                <a:gd name="T5" fmla="*/ 15 h 107"/>
                <a:gd name="T6" fmla="*/ 134 w 143"/>
                <a:gd name="T7" fmla="*/ 21 h 107"/>
                <a:gd name="T8" fmla="*/ 119 w 143"/>
                <a:gd name="T9" fmla="*/ 23 h 107"/>
                <a:gd name="T10" fmla="*/ 111 w 143"/>
                <a:gd name="T11" fmla="*/ 26 h 107"/>
                <a:gd name="T12" fmla="*/ 113 w 143"/>
                <a:gd name="T13" fmla="*/ 38 h 107"/>
                <a:gd name="T14" fmla="*/ 111 w 143"/>
                <a:gd name="T15" fmla="*/ 49 h 107"/>
                <a:gd name="T16" fmla="*/ 100 w 143"/>
                <a:gd name="T17" fmla="*/ 51 h 107"/>
                <a:gd name="T18" fmla="*/ 101 w 143"/>
                <a:gd name="T19" fmla="*/ 57 h 107"/>
                <a:gd name="T20" fmla="*/ 100 w 143"/>
                <a:gd name="T21" fmla="*/ 63 h 107"/>
                <a:gd name="T22" fmla="*/ 96 w 143"/>
                <a:gd name="T23" fmla="*/ 68 h 107"/>
                <a:gd name="T24" fmla="*/ 94 w 143"/>
                <a:gd name="T25" fmla="*/ 72 h 107"/>
                <a:gd name="T26" fmla="*/ 90 w 143"/>
                <a:gd name="T27" fmla="*/ 78 h 107"/>
                <a:gd name="T28" fmla="*/ 86 w 143"/>
                <a:gd name="T29" fmla="*/ 78 h 107"/>
                <a:gd name="T30" fmla="*/ 82 w 143"/>
                <a:gd name="T31" fmla="*/ 80 h 107"/>
                <a:gd name="T32" fmla="*/ 79 w 143"/>
                <a:gd name="T33" fmla="*/ 84 h 107"/>
                <a:gd name="T34" fmla="*/ 71 w 143"/>
                <a:gd name="T35" fmla="*/ 86 h 107"/>
                <a:gd name="T36" fmla="*/ 67 w 143"/>
                <a:gd name="T37" fmla="*/ 89 h 107"/>
                <a:gd name="T38" fmla="*/ 67 w 143"/>
                <a:gd name="T39" fmla="*/ 97 h 107"/>
                <a:gd name="T40" fmla="*/ 67 w 143"/>
                <a:gd name="T41" fmla="*/ 103 h 107"/>
                <a:gd name="T42" fmla="*/ 56 w 143"/>
                <a:gd name="T43" fmla="*/ 105 h 107"/>
                <a:gd name="T44" fmla="*/ 46 w 143"/>
                <a:gd name="T45" fmla="*/ 107 h 107"/>
                <a:gd name="T46" fmla="*/ 25 w 143"/>
                <a:gd name="T47" fmla="*/ 107 h 107"/>
                <a:gd name="T48" fmla="*/ 19 w 143"/>
                <a:gd name="T49" fmla="*/ 93 h 107"/>
                <a:gd name="T50" fmla="*/ 17 w 143"/>
                <a:gd name="T51" fmla="*/ 82 h 107"/>
                <a:gd name="T52" fmla="*/ 6 w 143"/>
                <a:gd name="T53" fmla="*/ 78 h 107"/>
                <a:gd name="T54" fmla="*/ 2 w 143"/>
                <a:gd name="T55" fmla="*/ 67 h 107"/>
                <a:gd name="T56" fmla="*/ 6 w 143"/>
                <a:gd name="T57" fmla="*/ 61 h 107"/>
                <a:gd name="T58" fmla="*/ 2 w 143"/>
                <a:gd name="T59" fmla="*/ 53 h 107"/>
                <a:gd name="T60" fmla="*/ 2 w 143"/>
                <a:gd name="T61" fmla="*/ 49 h 107"/>
                <a:gd name="T62" fmla="*/ 6 w 143"/>
                <a:gd name="T63" fmla="*/ 46 h 107"/>
                <a:gd name="T64" fmla="*/ 4 w 143"/>
                <a:gd name="T65" fmla="*/ 42 h 107"/>
                <a:gd name="T66" fmla="*/ 6 w 143"/>
                <a:gd name="T67" fmla="*/ 38 h 107"/>
                <a:gd name="T68" fmla="*/ 8 w 143"/>
                <a:gd name="T69" fmla="*/ 38 h 107"/>
                <a:gd name="T70" fmla="*/ 14 w 143"/>
                <a:gd name="T71" fmla="*/ 38 h 107"/>
                <a:gd name="T72" fmla="*/ 17 w 143"/>
                <a:gd name="T73" fmla="*/ 40 h 107"/>
                <a:gd name="T74" fmla="*/ 23 w 143"/>
                <a:gd name="T75" fmla="*/ 40 h 107"/>
                <a:gd name="T76" fmla="*/ 27 w 143"/>
                <a:gd name="T77" fmla="*/ 36 h 107"/>
                <a:gd name="T78" fmla="*/ 33 w 143"/>
                <a:gd name="T79" fmla="*/ 32 h 107"/>
                <a:gd name="T80" fmla="*/ 36 w 143"/>
                <a:gd name="T81" fmla="*/ 28 h 107"/>
                <a:gd name="T82" fmla="*/ 40 w 143"/>
                <a:gd name="T83" fmla="*/ 21 h 107"/>
                <a:gd name="T84" fmla="*/ 40 w 143"/>
                <a:gd name="T85" fmla="*/ 17 h 107"/>
                <a:gd name="T86" fmla="*/ 44 w 143"/>
                <a:gd name="T87" fmla="*/ 15 h 107"/>
                <a:gd name="T88" fmla="*/ 52 w 143"/>
                <a:gd name="T89" fmla="*/ 13 h 107"/>
                <a:gd name="T90" fmla="*/ 58 w 143"/>
                <a:gd name="T91" fmla="*/ 15 h 107"/>
                <a:gd name="T92" fmla="*/ 63 w 143"/>
                <a:gd name="T93" fmla="*/ 17 h 107"/>
                <a:gd name="T94" fmla="*/ 69 w 143"/>
                <a:gd name="T95" fmla="*/ 15 h 107"/>
                <a:gd name="T96" fmla="*/ 77 w 143"/>
                <a:gd name="T97" fmla="*/ 17 h 107"/>
                <a:gd name="T98" fmla="*/ 80 w 143"/>
                <a:gd name="T99" fmla="*/ 15 h 107"/>
                <a:gd name="T100" fmla="*/ 84 w 143"/>
                <a:gd name="T101" fmla="*/ 15 h 107"/>
                <a:gd name="T102" fmla="*/ 88 w 143"/>
                <a:gd name="T103" fmla="*/ 13 h 107"/>
                <a:gd name="T104" fmla="*/ 90 w 143"/>
                <a:gd name="T105" fmla="*/ 11 h 107"/>
                <a:gd name="T106" fmla="*/ 94 w 143"/>
                <a:gd name="T107" fmla="*/ 11 h 107"/>
                <a:gd name="T108" fmla="*/ 96 w 143"/>
                <a:gd name="T109" fmla="*/ 5 h 107"/>
                <a:gd name="T110" fmla="*/ 100 w 143"/>
                <a:gd name="T111" fmla="*/ 0 h 107"/>
                <a:gd name="T112" fmla="*/ 105 w 143"/>
                <a:gd name="T113" fmla="*/ 2 h 107"/>
                <a:gd name="T114" fmla="*/ 105 w 143"/>
                <a:gd name="T115" fmla="*/ 7 h 107"/>
                <a:gd name="T116" fmla="*/ 107 w 143"/>
                <a:gd name="T117" fmla="*/ 11 h 107"/>
                <a:gd name="T118" fmla="*/ 109 w 143"/>
                <a:gd name="T119" fmla="*/ 19 h 107"/>
                <a:gd name="T120" fmla="*/ 115 w 143"/>
                <a:gd name="T121" fmla="*/ 21 h 107"/>
                <a:gd name="T122" fmla="*/ 121 w 143"/>
                <a:gd name="T123" fmla="*/ 17 h 107"/>
                <a:gd name="T124" fmla="*/ 124 w 143"/>
                <a:gd name="T125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07">
                  <a:moveTo>
                    <a:pt x="124" y="13"/>
                  </a:moveTo>
                  <a:lnTo>
                    <a:pt x="128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6" y="11"/>
                  </a:lnTo>
                  <a:lnTo>
                    <a:pt x="138" y="9"/>
                  </a:lnTo>
                  <a:lnTo>
                    <a:pt x="143" y="9"/>
                  </a:lnTo>
                  <a:lnTo>
                    <a:pt x="143" y="11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0" y="19"/>
                  </a:lnTo>
                  <a:lnTo>
                    <a:pt x="134" y="21"/>
                  </a:lnTo>
                  <a:lnTo>
                    <a:pt x="124" y="23"/>
                  </a:lnTo>
                  <a:lnTo>
                    <a:pt x="121" y="21"/>
                  </a:lnTo>
                  <a:lnTo>
                    <a:pt x="119" y="23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1" y="26"/>
                  </a:lnTo>
                  <a:lnTo>
                    <a:pt x="109" y="28"/>
                  </a:lnTo>
                  <a:lnTo>
                    <a:pt x="113" y="34"/>
                  </a:lnTo>
                  <a:lnTo>
                    <a:pt x="113" y="38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49"/>
                  </a:lnTo>
                  <a:lnTo>
                    <a:pt x="109" y="53"/>
                  </a:lnTo>
                  <a:lnTo>
                    <a:pt x="103" y="53"/>
                  </a:lnTo>
                  <a:lnTo>
                    <a:pt x="100" y="51"/>
                  </a:lnTo>
                  <a:lnTo>
                    <a:pt x="98" y="53"/>
                  </a:lnTo>
                  <a:lnTo>
                    <a:pt x="100" y="57"/>
                  </a:lnTo>
                  <a:lnTo>
                    <a:pt x="101" y="57"/>
                  </a:lnTo>
                  <a:lnTo>
                    <a:pt x="103" y="61"/>
                  </a:lnTo>
                  <a:lnTo>
                    <a:pt x="101" y="61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5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72"/>
                  </a:lnTo>
                  <a:lnTo>
                    <a:pt x="94" y="72"/>
                  </a:lnTo>
                  <a:lnTo>
                    <a:pt x="96" y="76"/>
                  </a:lnTo>
                  <a:lnTo>
                    <a:pt x="92" y="8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6" y="78"/>
                  </a:lnTo>
                  <a:lnTo>
                    <a:pt x="86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79" y="82"/>
                  </a:lnTo>
                  <a:lnTo>
                    <a:pt x="80" y="82"/>
                  </a:lnTo>
                  <a:lnTo>
                    <a:pt x="79" y="84"/>
                  </a:lnTo>
                  <a:lnTo>
                    <a:pt x="75" y="86"/>
                  </a:lnTo>
                  <a:lnTo>
                    <a:pt x="73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7" y="89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67" y="99"/>
                  </a:lnTo>
                  <a:lnTo>
                    <a:pt x="67" y="101"/>
                  </a:lnTo>
                  <a:lnTo>
                    <a:pt x="67" y="103"/>
                  </a:lnTo>
                  <a:lnTo>
                    <a:pt x="63" y="103"/>
                  </a:lnTo>
                  <a:lnTo>
                    <a:pt x="59" y="103"/>
                  </a:lnTo>
                  <a:lnTo>
                    <a:pt x="56" y="105"/>
                  </a:lnTo>
                  <a:lnTo>
                    <a:pt x="50" y="105"/>
                  </a:lnTo>
                  <a:lnTo>
                    <a:pt x="46" y="105"/>
                  </a:lnTo>
                  <a:lnTo>
                    <a:pt x="46" y="107"/>
                  </a:lnTo>
                  <a:lnTo>
                    <a:pt x="42" y="107"/>
                  </a:lnTo>
                  <a:lnTo>
                    <a:pt x="38" y="107"/>
                  </a:lnTo>
                  <a:lnTo>
                    <a:pt x="25" y="107"/>
                  </a:lnTo>
                  <a:lnTo>
                    <a:pt x="12" y="103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6"/>
                  </a:lnTo>
                  <a:lnTo>
                    <a:pt x="17" y="82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6" y="78"/>
                  </a:lnTo>
                  <a:lnTo>
                    <a:pt x="8" y="76"/>
                  </a:lnTo>
                  <a:lnTo>
                    <a:pt x="6" y="70"/>
                  </a:lnTo>
                  <a:lnTo>
                    <a:pt x="2" y="67"/>
                  </a:lnTo>
                  <a:lnTo>
                    <a:pt x="4" y="63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2"/>
                  </a:lnTo>
                  <a:lnTo>
                    <a:pt x="33" y="32"/>
                  </a:lnTo>
                  <a:lnTo>
                    <a:pt x="35" y="30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8" y="13"/>
                  </a:lnTo>
                  <a:lnTo>
                    <a:pt x="52" y="13"/>
                  </a:lnTo>
                  <a:lnTo>
                    <a:pt x="54" y="15"/>
                  </a:lnTo>
                  <a:lnTo>
                    <a:pt x="56" y="13"/>
                  </a:lnTo>
                  <a:lnTo>
                    <a:pt x="58" y="15"/>
                  </a:lnTo>
                  <a:lnTo>
                    <a:pt x="59" y="13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3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2" y="13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3" y="2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5"/>
                  </a:lnTo>
                  <a:lnTo>
                    <a:pt x="105" y="7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9" y="13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1" y="21"/>
                  </a:lnTo>
                  <a:lnTo>
                    <a:pt x="115" y="21"/>
                  </a:lnTo>
                  <a:lnTo>
                    <a:pt x="117" y="21"/>
                  </a:lnTo>
                  <a:lnTo>
                    <a:pt x="117" y="19"/>
                  </a:lnTo>
                  <a:lnTo>
                    <a:pt x="121" y="17"/>
                  </a:lnTo>
                  <a:lnTo>
                    <a:pt x="122" y="17"/>
                  </a:lnTo>
                  <a:lnTo>
                    <a:pt x="122" y="15"/>
                  </a:lnTo>
                  <a:lnTo>
                    <a:pt x="124" y="1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1" name="Freeform 37"/>
            <p:cNvSpPr>
              <a:spLocks noEditPoints="1"/>
            </p:cNvSpPr>
            <p:nvPr/>
          </p:nvSpPr>
          <p:spPr bwMode="auto">
            <a:xfrm>
              <a:off x="4614605" y="2017701"/>
              <a:ext cx="101236" cy="68957"/>
            </a:xfrm>
            <a:custGeom>
              <a:avLst/>
              <a:gdLst>
                <a:gd name="T0" fmla="*/ 28 w 36"/>
                <a:gd name="T1" fmla="*/ 25 h 25"/>
                <a:gd name="T2" fmla="*/ 28 w 36"/>
                <a:gd name="T3" fmla="*/ 23 h 25"/>
                <a:gd name="T4" fmla="*/ 26 w 36"/>
                <a:gd name="T5" fmla="*/ 23 h 25"/>
                <a:gd name="T6" fmla="*/ 26 w 36"/>
                <a:gd name="T7" fmla="*/ 24 h 25"/>
                <a:gd name="T8" fmla="*/ 34 w 36"/>
                <a:gd name="T9" fmla="*/ 20 h 25"/>
                <a:gd name="T10" fmla="*/ 34 w 36"/>
                <a:gd name="T11" fmla="*/ 18 h 25"/>
                <a:gd name="T12" fmla="*/ 23 w 36"/>
                <a:gd name="T13" fmla="*/ 15 h 25"/>
                <a:gd name="T14" fmla="*/ 19 w 36"/>
                <a:gd name="T15" fmla="*/ 19 h 25"/>
                <a:gd name="T16" fmla="*/ 16 w 36"/>
                <a:gd name="T17" fmla="*/ 18 h 25"/>
                <a:gd name="T18" fmla="*/ 16 w 36"/>
                <a:gd name="T19" fmla="*/ 15 h 25"/>
                <a:gd name="T20" fmla="*/ 18 w 36"/>
                <a:gd name="T21" fmla="*/ 15 h 25"/>
                <a:gd name="T22" fmla="*/ 20 w 36"/>
                <a:gd name="T23" fmla="*/ 15 h 25"/>
                <a:gd name="T24" fmla="*/ 21 w 36"/>
                <a:gd name="T25" fmla="*/ 13 h 25"/>
                <a:gd name="T26" fmla="*/ 22 w 36"/>
                <a:gd name="T27" fmla="*/ 16 h 25"/>
                <a:gd name="T28" fmla="*/ 22 w 36"/>
                <a:gd name="T29" fmla="*/ 18 h 25"/>
                <a:gd name="T30" fmla="*/ 20 w 36"/>
                <a:gd name="T31" fmla="*/ 20 h 25"/>
                <a:gd name="T32" fmla="*/ 22 w 36"/>
                <a:gd name="T33" fmla="*/ 20 h 25"/>
                <a:gd name="T34" fmla="*/ 16 w 36"/>
                <a:gd name="T35" fmla="*/ 21 h 25"/>
                <a:gd name="T36" fmla="*/ 19 w 36"/>
                <a:gd name="T37" fmla="*/ 21 h 25"/>
                <a:gd name="T38" fmla="*/ 20 w 36"/>
                <a:gd name="T39" fmla="*/ 22 h 25"/>
                <a:gd name="T40" fmla="*/ 19 w 36"/>
                <a:gd name="T41" fmla="*/ 23 h 25"/>
                <a:gd name="T42" fmla="*/ 16 w 36"/>
                <a:gd name="T43" fmla="*/ 22 h 25"/>
                <a:gd name="T44" fmla="*/ 12 w 36"/>
                <a:gd name="T45" fmla="*/ 15 h 25"/>
                <a:gd name="T46" fmla="*/ 13 w 36"/>
                <a:gd name="T47" fmla="*/ 15 h 25"/>
                <a:gd name="T48" fmla="*/ 13 w 36"/>
                <a:gd name="T49" fmla="*/ 21 h 25"/>
                <a:gd name="T50" fmla="*/ 14 w 36"/>
                <a:gd name="T51" fmla="*/ 21 h 25"/>
                <a:gd name="T52" fmla="*/ 14 w 36"/>
                <a:gd name="T53" fmla="*/ 19 h 25"/>
                <a:gd name="T54" fmla="*/ 13 w 36"/>
                <a:gd name="T55" fmla="*/ 17 h 25"/>
                <a:gd name="T56" fmla="*/ 12 w 36"/>
                <a:gd name="T57" fmla="*/ 20 h 25"/>
                <a:gd name="T58" fmla="*/ 9 w 36"/>
                <a:gd name="T59" fmla="*/ 18 h 25"/>
                <a:gd name="T60" fmla="*/ 16 w 36"/>
                <a:gd name="T61" fmla="*/ 3 h 25"/>
                <a:gd name="T62" fmla="*/ 4 w 36"/>
                <a:gd name="T63" fmla="*/ 8 h 25"/>
                <a:gd name="T64" fmla="*/ 4 w 36"/>
                <a:gd name="T65" fmla="*/ 8 h 25"/>
                <a:gd name="T66" fmla="*/ 3 w 36"/>
                <a:gd name="T67" fmla="*/ 7 h 25"/>
                <a:gd name="T68" fmla="*/ 8 w 36"/>
                <a:gd name="T69" fmla="*/ 6 h 25"/>
                <a:gd name="T70" fmla="*/ 11 w 36"/>
                <a:gd name="T71" fmla="*/ 6 h 25"/>
                <a:gd name="T72" fmla="*/ 12 w 36"/>
                <a:gd name="T73" fmla="*/ 2 h 25"/>
                <a:gd name="T74" fmla="*/ 10 w 36"/>
                <a:gd name="T75" fmla="*/ 2 h 25"/>
                <a:gd name="T76" fmla="*/ 6 w 36"/>
                <a:gd name="T77" fmla="*/ 5 h 25"/>
                <a:gd name="T78" fmla="*/ 2 w 36"/>
                <a:gd name="T79" fmla="*/ 6 h 25"/>
                <a:gd name="T80" fmla="*/ 2 w 36"/>
                <a:gd name="T81" fmla="*/ 8 h 25"/>
                <a:gd name="T82" fmla="*/ 8 w 36"/>
                <a:gd name="T83" fmla="*/ 21 h 25"/>
                <a:gd name="T84" fmla="*/ 8 w 36"/>
                <a:gd name="T85" fmla="*/ 19 h 25"/>
                <a:gd name="T86" fmla="*/ 10 w 36"/>
                <a:gd name="T87" fmla="*/ 16 h 25"/>
                <a:gd name="T88" fmla="*/ 12 w 36"/>
                <a:gd name="T89" fmla="*/ 15 h 25"/>
                <a:gd name="T90" fmla="*/ 13 w 36"/>
                <a:gd name="T91" fmla="*/ 12 h 25"/>
                <a:gd name="T92" fmla="*/ 15 w 36"/>
                <a:gd name="T93" fmla="*/ 12 h 25"/>
                <a:gd name="T94" fmla="*/ 12 w 36"/>
                <a:gd name="T95" fmla="*/ 10 h 25"/>
                <a:gd name="T96" fmla="*/ 11 w 36"/>
                <a:gd name="T97" fmla="*/ 8 h 25"/>
                <a:gd name="T98" fmla="*/ 7 w 36"/>
                <a:gd name="T99" fmla="*/ 7 h 25"/>
                <a:gd name="T100" fmla="*/ 7 w 36"/>
                <a:gd name="T101" fmla="*/ 9 h 25"/>
                <a:gd name="T102" fmla="*/ 6 w 36"/>
                <a:gd name="T103" fmla="*/ 10 h 25"/>
                <a:gd name="T104" fmla="*/ 5 w 36"/>
                <a:gd name="T105" fmla="*/ 8 h 25"/>
                <a:gd name="T106" fmla="*/ 3 w 36"/>
                <a:gd name="T107" fmla="*/ 10 h 25"/>
                <a:gd name="T108" fmla="*/ 2 w 36"/>
                <a:gd name="T109" fmla="*/ 11 h 25"/>
                <a:gd name="T110" fmla="*/ 1 w 36"/>
                <a:gd name="T111" fmla="*/ 13 h 25"/>
                <a:gd name="T112" fmla="*/ 1 w 36"/>
                <a:gd name="T113" fmla="*/ 16 h 25"/>
                <a:gd name="T114" fmla="*/ 3 w 36"/>
                <a:gd name="T115" fmla="*/ 18 h 25"/>
                <a:gd name="T116" fmla="*/ 5 w 36"/>
                <a:gd name="T1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25">
                  <a:moveTo>
                    <a:pt x="26" y="25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34" y="18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lose/>
                  <a:moveTo>
                    <a:pt x="23" y="15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20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lose/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16" y="2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12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2" y="21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lose/>
                  <a:moveTo>
                    <a:pt x="14" y="19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19"/>
                    <a:pt x="14" y="19"/>
                  </a:cubicBezTo>
                  <a:close/>
                  <a:moveTo>
                    <a:pt x="9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4" y="9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2" name="Freeform 38"/>
            <p:cNvSpPr>
              <a:spLocks noEditPoints="1"/>
            </p:cNvSpPr>
            <p:nvPr/>
          </p:nvSpPr>
          <p:spPr bwMode="auto">
            <a:xfrm>
              <a:off x="4564721" y="1681717"/>
              <a:ext cx="322779" cy="333049"/>
            </a:xfrm>
            <a:custGeom>
              <a:avLst/>
              <a:gdLst>
                <a:gd name="T0" fmla="*/ 110 w 115"/>
                <a:gd name="T1" fmla="*/ 15 h 119"/>
                <a:gd name="T2" fmla="*/ 114 w 115"/>
                <a:gd name="T3" fmla="*/ 8 h 119"/>
                <a:gd name="T4" fmla="*/ 105 w 115"/>
                <a:gd name="T5" fmla="*/ 5 h 119"/>
                <a:gd name="T6" fmla="*/ 101 w 115"/>
                <a:gd name="T7" fmla="*/ 6 h 119"/>
                <a:gd name="T8" fmla="*/ 97 w 115"/>
                <a:gd name="T9" fmla="*/ 0 h 119"/>
                <a:gd name="T10" fmla="*/ 93 w 115"/>
                <a:gd name="T11" fmla="*/ 8 h 119"/>
                <a:gd name="T12" fmla="*/ 86 w 115"/>
                <a:gd name="T13" fmla="*/ 11 h 119"/>
                <a:gd name="T14" fmla="*/ 83 w 115"/>
                <a:gd name="T15" fmla="*/ 4 h 119"/>
                <a:gd name="T16" fmla="*/ 80 w 115"/>
                <a:gd name="T17" fmla="*/ 13 h 119"/>
                <a:gd name="T18" fmla="*/ 73 w 115"/>
                <a:gd name="T19" fmla="*/ 14 h 119"/>
                <a:gd name="T20" fmla="*/ 66 w 115"/>
                <a:gd name="T21" fmla="*/ 20 h 119"/>
                <a:gd name="T22" fmla="*/ 63 w 115"/>
                <a:gd name="T23" fmla="*/ 22 h 119"/>
                <a:gd name="T24" fmla="*/ 56 w 115"/>
                <a:gd name="T25" fmla="*/ 22 h 119"/>
                <a:gd name="T26" fmla="*/ 51 w 115"/>
                <a:gd name="T27" fmla="*/ 29 h 119"/>
                <a:gd name="T28" fmla="*/ 50 w 115"/>
                <a:gd name="T29" fmla="*/ 33 h 119"/>
                <a:gd name="T30" fmla="*/ 45 w 115"/>
                <a:gd name="T31" fmla="*/ 36 h 119"/>
                <a:gd name="T32" fmla="*/ 46 w 115"/>
                <a:gd name="T33" fmla="*/ 41 h 119"/>
                <a:gd name="T34" fmla="*/ 40 w 115"/>
                <a:gd name="T35" fmla="*/ 46 h 119"/>
                <a:gd name="T36" fmla="*/ 39 w 115"/>
                <a:gd name="T37" fmla="*/ 51 h 119"/>
                <a:gd name="T38" fmla="*/ 37 w 115"/>
                <a:gd name="T39" fmla="*/ 57 h 119"/>
                <a:gd name="T40" fmla="*/ 30 w 115"/>
                <a:gd name="T41" fmla="*/ 64 h 119"/>
                <a:gd name="T42" fmla="*/ 23 w 115"/>
                <a:gd name="T43" fmla="*/ 72 h 119"/>
                <a:gd name="T44" fmla="*/ 32 w 115"/>
                <a:gd name="T45" fmla="*/ 72 h 119"/>
                <a:gd name="T46" fmla="*/ 21 w 115"/>
                <a:gd name="T47" fmla="*/ 74 h 119"/>
                <a:gd name="T48" fmla="*/ 18 w 115"/>
                <a:gd name="T49" fmla="*/ 79 h 119"/>
                <a:gd name="T50" fmla="*/ 13 w 115"/>
                <a:gd name="T51" fmla="*/ 81 h 119"/>
                <a:gd name="T52" fmla="*/ 11 w 115"/>
                <a:gd name="T53" fmla="*/ 85 h 119"/>
                <a:gd name="T54" fmla="*/ 2 w 115"/>
                <a:gd name="T55" fmla="*/ 86 h 119"/>
                <a:gd name="T56" fmla="*/ 4 w 115"/>
                <a:gd name="T57" fmla="*/ 91 h 119"/>
                <a:gd name="T58" fmla="*/ 9 w 115"/>
                <a:gd name="T59" fmla="*/ 93 h 119"/>
                <a:gd name="T60" fmla="*/ 11 w 115"/>
                <a:gd name="T61" fmla="*/ 95 h 119"/>
                <a:gd name="T62" fmla="*/ 3 w 115"/>
                <a:gd name="T63" fmla="*/ 98 h 119"/>
                <a:gd name="T64" fmla="*/ 11 w 115"/>
                <a:gd name="T65" fmla="*/ 99 h 119"/>
                <a:gd name="T66" fmla="*/ 5 w 115"/>
                <a:gd name="T67" fmla="*/ 106 h 119"/>
                <a:gd name="T68" fmla="*/ 8 w 115"/>
                <a:gd name="T69" fmla="*/ 112 h 119"/>
                <a:gd name="T70" fmla="*/ 14 w 115"/>
                <a:gd name="T71" fmla="*/ 119 h 119"/>
                <a:gd name="T72" fmla="*/ 24 w 115"/>
                <a:gd name="T73" fmla="*/ 110 h 119"/>
                <a:gd name="T74" fmla="*/ 28 w 115"/>
                <a:gd name="T75" fmla="*/ 107 h 119"/>
                <a:gd name="T76" fmla="*/ 36 w 115"/>
                <a:gd name="T77" fmla="*/ 111 h 119"/>
                <a:gd name="T78" fmla="*/ 36 w 115"/>
                <a:gd name="T79" fmla="*/ 84 h 119"/>
                <a:gd name="T80" fmla="*/ 44 w 115"/>
                <a:gd name="T81" fmla="*/ 50 h 119"/>
                <a:gd name="T82" fmla="*/ 58 w 115"/>
                <a:gd name="T83" fmla="*/ 31 h 119"/>
                <a:gd name="T84" fmla="*/ 68 w 115"/>
                <a:gd name="T85" fmla="*/ 23 h 119"/>
                <a:gd name="T86" fmla="*/ 88 w 115"/>
                <a:gd name="T87" fmla="*/ 25 h 119"/>
                <a:gd name="T88" fmla="*/ 101 w 115"/>
                <a:gd name="T89" fmla="*/ 12 h 119"/>
                <a:gd name="T90" fmla="*/ 4 w 115"/>
                <a:gd name="T91" fmla="*/ 103 h 119"/>
                <a:gd name="T92" fmla="*/ 2 w 115"/>
                <a:gd name="T93" fmla="*/ 101 h 119"/>
                <a:gd name="T94" fmla="*/ 5 w 115"/>
                <a:gd name="T95" fmla="*/ 85 h 119"/>
                <a:gd name="T96" fmla="*/ 20 w 115"/>
                <a:gd name="T97" fmla="*/ 73 h 119"/>
                <a:gd name="T98" fmla="*/ 34 w 115"/>
                <a:gd name="T99" fmla="*/ 55 h 119"/>
                <a:gd name="T100" fmla="*/ 35 w 115"/>
                <a:gd name="T101" fmla="*/ 37 h 119"/>
                <a:gd name="T102" fmla="*/ 43 w 115"/>
                <a:gd name="T103" fmla="*/ 29 h 119"/>
                <a:gd name="T104" fmla="*/ 46 w 115"/>
                <a:gd name="T105" fmla="*/ 25 h 119"/>
                <a:gd name="T106" fmla="*/ 45 w 115"/>
                <a:gd name="T107" fmla="*/ 28 h 119"/>
                <a:gd name="T108" fmla="*/ 56 w 115"/>
                <a:gd name="T109" fmla="*/ 20 h 119"/>
                <a:gd name="T110" fmla="*/ 56 w 115"/>
                <a:gd name="T111" fmla="*/ 20 h 119"/>
                <a:gd name="T112" fmla="*/ 63 w 115"/>
                <a:gd name="T113" fmla="*/ 15 h 119"/>
                <a:gd name="T114" fmla="*/ 65 w 115"/>
                <a:gd name="T115" fmla="*/ 12 h 119"/>
                <a:gd name="T116" fmla="*/ 79 w 115"/>
                <a:gd name="T117" fmla="*/ 8 h 119"/>
                <a:gd name="T118" fmla="*/ 79 w 115"/>
                <a:gd name="T119" fmla="*/ 5 h 119"/>
                <a:gd name="T120" fmla="*/ 90 w 115"/>
                <a:gd name="T121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119">
                  <a:moveTo>
                    <a:pt x="107" y="21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7" y="21"/>
                    <a:pt x="107" y="21"/>
                    <a:pt x="107" y="21"/>
                  </a:cubicBezTo>
                  <a:close/>
                  <a:moveTo>
                    <a:pt x="5" y="110"/>
                  </a:moveTo>
                  <a:cubicBezTo>
                    <a:pt x="6" y="110"/>
                    <a:pt x="6" y="110"/>
                    <a:pt x="6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3" y="104"/>
                  </a:moveTo>
                  <a:cubicBezTo>
                    <a:pt x="3" y="104"/>
                    <a:pt x="3" y="104"/>
                    <a:pt x="3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3" y="104"/>
                    <a:pt x="3" y="104"/>
                  </a:cubicBezTo>
                  <a:close/>
                  <a:moveTo>
                    <a:pt x="5" y="102"/>
                  </a:moveTo>
                  <a:cubicBezTo>
                    <a:pt x="5" y="103"/>
                    <a:pt x="5" y="103"/>
                    <a:pt x="5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5" y="102"/>
                    <a:pt x="5" y="102"/>
                    <a:pt x="5" y="102"/>
                  </a:cubicBezTo>
                  <a:close/>
                  <a:moveTo>
                    <a:pt x="4" y="102"/>
                  </a:moveTo>
                  <a:cubicBezTo>
                    <a:pt x="4" y="102"/>
                    <a:pt x="4" y="102"/>
                    <a:pt x="4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2"/>
                    <a:pt x="4" y="102"/>
                    <a:pt x="4" y="102"/>
                  </a:cubicBezTo>
                  <a:close/>
                  <a:moveTo>
                    <a:pt x="2" y="98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8"/>
                    <a:pt x="2" y="98"/>
                  </a:cubicBezTo>
                  <a:close/>
                  <a:moveTo>
                    <a:pt x="1" y="99"/>
                  </a:move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99"/>
                    <a:pt x="1" y="99"/>
                    <a:pt x="1" y="99"/>
                  </a:cubicBezTo>
                  <a:close/>
                  <a:moveTo>
                    <a:pt x="4" y="99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99"/>
                    <a:pt x="4" y="99"/>
                    <a:pt x="4" y="99"/>
                  </a:cubicBezTo>
                  <a:close/>
                  <a:moveTo>
                    <a:pt x="2" y="101"/>
                  </a:moveTo>
                  <a:cubicBezTo>
                    <a:pt x="1" y="100"/>
                    <a:pt x="1" y="100"/>
                    <a:pt x="1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1"/>
                    <a:pt x="2" y="101"/>
                    <a:pt x="2" y="101"/>
                  </a:cubicBezTo>
                  <a:close/>
                  <a:moveTo>
                    <a:pt x="1" y="95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lose/>
                  <a:moveTo>
                    <a:pt x="1" y="88"/>
                  </a:moveTo>
                  <a:cubicBezTo>
                    <a:pt x="2" y="88"/>
                    <a:pt x="2" y="88"/>
                    <a:pt x="2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lose/>
                  <a:moveTo>
                    <a:pt x="1" y="86"/>
                  </a:move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1" y="86"/>
                    <a:pt x="1" y="86"/>
                    <a:pt x="1" y="86"/>
                  </a:cubicBezTo>
                  <a:close/>
                  <a:moveTo>
                    <a:pt x="4" y="84"/>
                  </a:moveTo>
                  <a:cubicBezTo>
                    <a:pt x="5" y="85"/>
                    <a:pt x="5" y="85"/>
                    <a:pt x="5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lose/>
                  <a:moveTo>
                    <a:pt x="5" y="83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3"/>
                    <a:pt x="5" y="83"/>
                    <a:pt x="5" y="83"/>
                  </a:cubicBezTo>
                  <a:close/>
                  <a:moveTo>
                    <a:pt x="15" y="77"/>
                  </a:moveTo>
                  <a:cubicBezTo>
                    <a:pt x="15" y="77"/>
                    <a:pt x="16" y="76"/>
                    <a:pt x="16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5" y="76"/>
                    <a:pt x="15" y="7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6" y="75"/>
                    <a:pt x="16" y="75"/>
                    <a:pt x="16" y="75"/>
                  </a:cubicBezTo>
                  <a:close/>
                  <a:moveTo>
                    <a:pt x="17" y="73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7" y="73"/>
                    <a:pt x="17" y="73"/>
                    <a:pt x="17" y="73"/>
                  </a:cubicBezTo>
                  <a:close/>
                  <a:moveTo>
                    <a:pt x="17" y="75"/>
                  </a:moveTo>
                  <a:cubicBezTo>
                    <a:pt x="18" y="74"/>
                    <a:pt x="18" y="74"/>
                    <a:pt x="18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7" y="75"/>
                    <a:pt x="17" y="75"/>
                    <a:pt x="17" y="75"/>
                  </a:cubicBezTo>
                  <a:close/>
                  <a:moveTo>
                    <a:pt x="32" y="61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lose/>
                  <a:moveTo>
                    <a:pt x="30" y="63"/>
                  </a:moveTo>
                  <a:cubicBezTo>
                    <a:pt x="30" y="62"/>
                    <a:pt x="30" y="62"/>
                    <a:pt x="30" y="62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3"/>
                    <a:pt x="30" y="63"/>
                    <a:pt x="30" y="63"/>
                  </a:cubicBezTo>
                  <a:close/>
                  <a:moveTo>
                    <a:pt x="33" y="55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lose/>
                  <a:moveTo>
                    <a:pt x="35" y="53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5" y="53"/>
                    <a:pt x="35" y="53"/>
                    <a:pt x="35" y="53"/>
                  </a:cubicBezTo>
                  <a:close/>
                  <a:moveTo>
                    <a:pt x="35" y="51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42" y="42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lose/>
                  <a:moveTo>
                    <a:pt x="35" y="36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6"/>
                    <a:pt x="35" y="36"/>
                    <a:pt x="35" y="36"/>
                  </a:cubicBezTo>
                  <a:close/>
                  <a:moveTo>
                    <a:pt x="37" y="34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38" y="33"/>
                  </a:moveTo>
                  <a:cubicBezTo>
                    <a:pt x="37" y="33"/>
                    <a:pt x="37" y="33"/>
                    <a:pt x="37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31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1" y="31"/>
                    <a:pt x="41" y="31"/>
                    <a:pt x="41" y="31"/>
                  </a:cubicBezTo>
                  <a:close/>
                  <a:moveTo>
                    <a:pt x="43" y="29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29"/>
                    <a:pt x="43" y="29"/>
                    <a:pt x="43" y="29"/>
                  </a:cubicBezTo>
                  <a:close/>
                  <a:moveTo>
                    <a:pt x="44" y="29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45" y="24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  <a:moveTo>
                    <a:pt x="46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25"/>
                    <a:pt x="46" y="25"/>
                    <a:pt x="46" y="25"/>
                  </a:cubicBezTo>
                  <a:close/>
                  <a:moveTo>
                    <a:pt x="50" y="25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0" y="25"/>
                    <a:pt x="50" y="25"/>
                    <a:pt x="50" y="25"/>
                  </a:cubicBezTo>
                  <a:close/>
                  <a:moveTo>
                    <a:pt x="50" y="24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53" y="26"/>
                  </a:moveTo>
                  <a:cubicBezTo>
                    <a:pt x="53" y="24"/>
                    <a:pt x="53" y="24"/>
                    <a:pt x="53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6"/>
                    <a:pt x="53" y="26"/>
                    <a:pt x="53" y="26"/>
                  </a:cubicBezTo>
                  <a:close/>
                  <a:moveTo>
                    <a:pt x="56" y="20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56" y="17"/>
                  </a:move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17"/>
                    <a:pt x="56" y="17"/>
                    <a:pt x="56" y="17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lose/>
                  <a:moveTo>
                    <a:pt x="59" y="13"/>
                  </a:moveTo>
                  <a:cubicBezTo>
                    <a:pt x="59" y="12"/>
                    <a:pt x="59" y="12"/>
                    <a:pt x="59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59" y="13"/>
                    <a:pt x="59" y="13"/>
                  </a:cubicBezTo>
                  <a:close/>
                  <a:moveTo>
                    <a:pt x="63" y="15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3" y="15"/>
                    <a:pt x="63" y="15"/>
                    <a:pt x="63" y="15"/>
                  </a:cubicBezTo>
                  <a:close/>
                  <a:moveTo>
                    <a:pt x="62" y="15"/>
                  </a:moveTo>
                  <a:cubicBezTo>
                    <a:pt x="62" y="15"/>
                    <a:pt x="62" y="15"/>
                    <a:pt x="62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lose/>
                  <a:moveTo>
                    <a:pt x="65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lose/>
                  <a:moveTo>
                    <a:pt x="68" y="14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8" y="14"/>
                    <a:pt x="68" y="14"/>
                  </a:cubicBezTo>
                  <a:close/>
                  <a:moveTo>
                    <a:pt x="77" y="10"/>
                  </a:moveTo>
                  <a:cubicBezTo>
                    <a:pt x="76" y="10"/>
                    <a:pt x="76" y="10"/>
                    <a:pt x="76" y="10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lose/>
                  <a:moveTo>
                    <a:pt x="78" y="9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lose/>
                  <a:moveTo>
                    <a:pt x="76" y="8"/>
                  </a:moveTo>
                  <a:cubicBezTo>
                    <a:pt x="75" y="8"/>
                    <a:pt x="75" y="8"/>
                    <a:pt x="75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79" y="5"/>
                  </a:moveTo>
                  <a:cubicBezTo>
                    <a:pt x="79" y="5"/>
                    <a:pt x="81" y="5"/>
                    <a:pt x="81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82" y="3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85" y="1"/>
                  </a:move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lose/>
                  <a:moveTo>
                    <a:pt x="86" y="2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7" y="2"/>
                    <a:pt x="87" y="2"/>
                    <a:pt x="87" y="2"/>
                  </a:cubicBezTo>
                  <a:lnTo>
                    <a:pt x="86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3" name="Freeform 39"/>
            <p:cNvSpPr>
              <a:spLocks noEditPoints="1"/>
            </p:cNvSpPr>
            <p:nvPr/>
          </p:nvSpPr>
          <p:spPr bwMode="auto">
            <a:xfrm>
              <a:off x="4657153" y="1746272"/>
              <a:ext cx="156988" cy="318377"/>
            </a:xfrm>
            <a:custGeom>
              <a:avLst/>
              <a:gdLst>
                <a:gd name="T0" fmla="*/ 4 w 107"/>
                <a:gd name="T1" fmla="*/ 156 h 217"/>
                <a:gd name="T2" fmla="*/ 10 w 107"/>
                <a:gd name="T3" fmla="*/ 147 h 217"/>
                <a:gd name="T4" fmla="*/ 12 w 107"/>
                <a:gd name="T5" fmla="*/ 127 h 217"/>
                <a:gd name="T6" fmla="*/ 6 w 107"/>
                <a:gd name="T7" fmla="*/ 106 h 217"/>
                <a:gd name="T8" fmla="*/ 15 w 107"/>
                <a:gd name="T9" fmla="*/ 87 h 217"/>
                <a:gd name="T10" fmla="*/ 21 w 107"/>
                <a:gd name="T11" fmla="*/ 61 h 217"/>
                <a:gd name="T12" fmla="*/ 29 w 107"/>
                <a:gd name="T13" fmla="*/ 47 h 217"/>
                <a:gd name="T14" fmla="*/ 34 w 107"/>
                <a:gd name="T15" fmla="*/ 26 h 217"/>
                <a:gd name="T16" fmla="*/ 46 w 107"/>
                <a:gd name="T17" fmla="*/ 17 h 217"/>
                <a:gd name="T18" fmla="*/ 50 w 107"/>
                <a:gd name="T19" fmla="*/ 13 h 217"/>
                <a:gd name="T20" fmla="*/ 63 w 107"/>
                <a:gd name="T21" fmla="*/ 11 h 217"/>
                <a:gd name="T22" fmla="*/ 67 w 107"/>
                <a:gd name="T23" fmla="*/ 3 h 217"/>
                <a:gd name="T24" fmla="*/ 73 w 107"/>
                <a:gd name="T25" fmla="*/ 1 h 217"/>
                <a:gd name="T26" fmla="*/ 92 w 107"/>
                <a:gd name="T27" fmla="*/ 11 h 217"/>
                <a:gd name="T28" fmla="*/ 97 w 107"/>
                <a:gd name="T29" fmla="*/ 19 h 217"/>
                <a:gd name="T30" fmla="*/ 99 w 107"/>
                <a:gd name="T31" fmla="*/ 32 h 217"/>
                <a:gd name="T32" fmla="*/ 101 w 107"/>
                <a:gd name="T33" fmla="*/ 49 h 217"/>
                <a:gd name="T34" fmla="*/ 103 w 107"/>
                <a:gd name="T35" fmla="*/ 57 h 217"/>
                <a:gd name="T36" fmla="*/ 92 w 107"/>
                <a:gd name="T37" fmla="*/ 57 h 217"/>
                <a:gd name="T38" fmla="*/ 86 w 107"/>
                <a:gd name="T39" fmla="*/ 59 h 217"/>
                <a:gd name="T40" fmla="*/ 84 w 107"/>
                <a:gd name="T41" fmla="*/ 64 h 217"/>
                <a:gd name="T42" fmla="*/ 84 w 107"/>
                <a:gd name="T43" fmla="*/ 68 h 217"/>
                <a:gd name="T44" fmla="*/ 84 w 107"/>
                <a:gd name="T45" fmla="*/ 78 h 217"/>
                <a:gd name="T46" fmla="*/ 82 w 107"/>
                <a:gd name="T47" fmla="*/ 85 h 217"/>
                <a:gd name="T48" fmla="*/ 73 w 107"/>
                <a:gd name="T49" fmla="*/ 95 h 217"/>
                <a:gd name="T50" fmla="*/ 67 w 107"/>
                <a:gd name="T51" fmla="*/ 101 h 217"/>
                <a:gd name="T52" fmla="*/ 59 w 107"/>
                <a:gd name="T53" fmla="*/ 105 h 217"/>
                <a:gd name="T54" fmla="*/ 55 w 107"/>
                <a:gd name="T55" fmla="*/ 112 h 217"/>
                <a:gd name="T56" fmla="*/ 52 w 107"/>
                <a:gd name="T57" fmla="*/ 124 h 217"/>
                <a:gd name="T58" fmla="*/ 52 w 107"/>
                <a:gd name="T59" fmla="*/ 131 h 217"/>
                <a:gd name="T60" fmla="*/ 55 w 107"/>
                <a:gd name="T61" fmla="*/ 139 h 217"/>
                <a:gd name="T62" fmla="*/ 65 w 107"/>
                <a:gd name="T63" fmla="*/ 147 h 217"/>
                <a:gd name="T64" fmla="*/ 65 w 107"/>
                <a:gd name="T65" fmla="*/ 160 h 217"/>
                <a:gd name="T66" fmla="*/ 55 w 107"/>
                <a:gd name="T67" fmla="*/ 158 h 217"/>
                <a:gd name="T68" fmla="*/ 46 w 107"/>
                <a:gd name="T69" fmla="*/ 158 h 217"/>
                <a:gd name="T70" fmla="*/ 54 w 107"/>
                <a:gd name="T71" fmla="*/ 160 h 217"/>
                <a:gd name="T72" fmla="*/ 65 w 107"/>
                <a:gd name="T73" fmla="*/ 162 h 217"/>
                <a:gd name="T74" fmla="*/ 59 w 107"/>
                <a:gd name="T75" fmla="*/ 166 h 217"/>
                <a:gd name="T76" fmla="*/ 54 w 107"/>
                <a:gd name="T77" fmla="*/ 171 h 217"/>
                <a:gd name="T78" fmla="*/ 50 w 107"/>
                <a:gd name="T79" fmla="*/ 175 h 217"/>
                <a:gd name="T80" fmla="*/ 50 w 107"/>
                <a:gd name="T81" fmla="*/ 183 h 217"/>
                <a:gd name="T82" fmla="*/ 52 w 107"/>
                <a:gd name="T83" fmla="*/ 194 h 217"/>
                <a:gd name="T84" fmla="*/ 42 w 107"/>
                <a:gd name="T85" fmla="*/ 208 h 217"/>
                <a:gd name="T86" fmla="*/ 31 w 107"/>
                <a:gd name="T87" fmla="*/ 213 h 217"/>
                <a:gd name="T88" fmla="*/ 19 w 107"/>
                <a:gd name="T89" fmla="*/ 215 h 217"/>
                <a:gd name="T90" fmla="*/ 19 w 107"/>
                <a:gd name="T91" fmla="*/ 204 h 217"/>
                <a:gd name="T92" fmla="*/ 10 w 107"/>
                <a:gd name="T93" fmla="*/ 192 h 217"/>
                <a:gd name="T94" fmla="*/ 4 w 107"/>
                <a:gd name="T95" fmla="*/ 181 h 217"/>
                <a:gd name="T96" fmla="*/ 4 w 107"/>
                <a:gd name="T97" fmla="*/ 177 h 217"/>
                <a:gd name="T98" fmla="*/ 0 w 107"/>
                <a:gd name="T99" fmla="*/ 171 h 217"/>
                <a:gd name="T100" fmla="*/ 67 w 107"/>
                <a:gd name="T101" fmla="*/ 164 h 217"/>
                <a:gd name="T102" fmla="*/ 2 w 107"/>
                <a:gd name="T103" fmla="*/ 181 h 217"/>
                <a:gd name="T104" fmla="*/ 75 w 107"/>
                <a:gd name="T105" fmla="*/ 175 h 217"/>
                <a:gd name="T106" fmla="*/ 76 w 107"/>
                <a:gd name="T107" fmla="*/ 183 h 217"/>
                <a:gd name="T108" fmla="*/ 69 w 107"/>
                <a:gd name="T109" fmla="*/ 198 h 217"/>
                <a:gd name="T110" fmla="*/ 75 w 107"/>
                <a:gd name="T111" fmla="*/ 189 h 217"/>
                <a:gd name="T112" fmla="*/ 69 w 107"/>
                <a:gd name="T113" fmla="*/ 185 h 217"/>
                <a:gd name="T114" fmla="*/ 69 w 107"/>
                <a:gd name="T115" fmla="*/ 194 h 217"/>
                <a:gd name="T116" fmla="*/ 52 w 107"/>
                <a:gd name="T117" fmla="*/ 208 h 217"/>
                <a:gd name="T118" fmla="*/ 55 w 107"/>
                <a:gd name="T119" fmla="*/ 19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7" h="217">
                  <a:moveTo>
                    <a:pt x="2" y="166"/>
                  </a:moveTo>
                  <a:lnTo>
                    <a:pt x="2" y="168"/>
                  </a:lnTo>
                  <a:lnTo>
                    <a:pt x="4" y="169"/>
                  </a:lnTo>
                  <a:lnTo>
                    <a:pt x="6" y="168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6" y="156"/>
                  </a:lnTo>
                  <a:lnTo>
                    <a:pt x="4" y="154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2"/>
                  </a:lnTo>
                  <a:lnTo>
                    <a:pt x="10" y="148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1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12" y="133"/>
                  </a:lnTo>
                  <a:lnTo>
                    <a:pt x="12" y="129"/>
                  </a:lnTo>
                  <a:lnTo>
                    <a:pt x="12" y="127"/>
                  </a:lnTo>
                  <a:lnTo>
                    <a:pt x="8" y="124"/>
                  </a:lnTo>
                  <a:lnTo>
                    <a:pt x="6" y="124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6" y="106"/>
                  </a:lnTo>
                  <a:lnTo>
                    <a:pt x="4" y="101"/>
                  </a:lnTo>
                  <a:lnTo>
                    <a:pt x="4" y="97"/>
                  </a:lnTo>
                  <a:lnTo>
                    <a:pt x="4" y="91"/>
                  </a:lnTo>
                  <a:lnTo>
                    <a:pt x="8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7"/>
                  </a:lnTo>
                  <a:lnTo>
                    <a:pt x="17" y="85"/>
                  </a:lnTo>
                  <a:lnTo>
                    <a:pt x="17" y="82"/>
                  </a:lnTo>
                  <a:lnTo>
                    <a:pt x="15" y="80"/>
                  </a:lnTo>
                  <a:lnTo>
                    <a:pt x="17" y="78"/>
                  </a:lnTo>
                  <a:lnTo>
                    <a:pt x="19" y="70"/>
                  </a:lnTo>
                  <a:lnTo>
                    <a:pt x="21" y="64"/>
                  </a:lnTo>
                  <a:lnTo>
                    <a:pt x="21" y="61"/>
                  </a:lnTo>
                  <a:lnTo>
                    <a:pt x="23" y="59"/>
                  </a:lnTo>
                  <a:lnTo>
                    <a:pt x="23" y="55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29" y="47"/>
                  </a:lnTo>
                  <a:lnTo>
                    <a:pt x="31" y="45"/>
                  </a:lnTo>
                  <a:lnTo>
                    <a:pt x="33" y="42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7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7" y="17"/>
                  </a:lnTo>
                  <a:lnTo>
                    <a:pt x="97" y="19"/>
                  </a:lnTo>
                  <a:lnTo>
                    <a:pt x="97" y="22"/>
                  </a:lnTo>
                  <a:lnTo>
                    <a:pt x="96" y="24"/>
                  </a:lnTo>
                  <a:lnTo>
                    <a:pt x="97" y="26"/>
                  </a:lnTo>
                  <a:lnTo>
                    <a:pt x="99" y="26"/>
                  </a:lnTo>
                  <a:lnTo>
                    <a:pt x="99" y="28"/>
                  </a:lnTo>
                  <a:lnTo>
                    <a:pt x="99" y="30"/>
                  </a:lnTo>
                  <a:lnTo>
                    <a:pt x="99" y="32"/>
                  </a:lnTo>
                  <a:lnTo>
                    <a:pt x="101" y="34"/>
                  </a:lnTo>
                  <a:lnTo>
                    <a:pt x="101" y="38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3"/>
                  </a:lnTo>
                  <a:lnTo>
                    <a:pt x="101" y="45"/>
                  </a:lnTo>
                  <a:lnTo>
                    <a:pt x="101" y="49"/>
                  </a:lnTo>
                  <a:lnTo>
                    <a:pt x="103" y="49"/>
                  </a:lnTo>
                  <a:lnTo>
                    <a:pt x="105" y="53"/>
                  </a:lnTo>
                  <a:lnTo>
                    <a:pt x="107" y="53"/>
                  </a:lnTo>
                  <a:lnTo>
                    <a:pt x="107" y="57"/>
                  </a:lnTo>
                  <a:lnTo>
                    <a:pt x="107" y="57"/>
                  </a:lnTo>
                  <a:lnTo>
                    <a:pt x="105" y="57"/>
                  </a:lnTo>
                  <a:lnTo>
                    <a:pt x="103" y="57"/>
                  </a:lnTo>
                  <a:lnTo>
                    <a:pt x="101" y="55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0" y="55"/>
                  </a:lnTo>
                  <a:lnTo>
                    <a:pt x="90" y="57"/>
                  </a:lnTo>
                  <a:lnTo>
                    <a:pt x="90" y="59"/>
                  </a:lnTo>
                  <a:lnTo>
                    <a:pt x="88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88" y="61"/>
                  </a:lnTo>
                  <a:lnTo>
                    <a:pt x="86" y="63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0" y="74"/>
                  </a:lnTo>
                  <a:lnTo>
                    <a:pt x="82" y="76"/>
                  </a:lnTo>
                  <a:lnTo>
                    <a:pt x="84" y="76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2" y="82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0" y="89"/>
                  </a:lnTo>
                  <a:lnTo>
                    <a:pt x="78" y="89"/>
                  </a:lnTo>
                  <a:lnTo>
                    <a:pt x="76" y="91"/>
                  </a:lnTo>
                  <a:lnTo>
                    <a:pt x="75" y="89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1" y="97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7" y="97"/>
                  </a:lnTo>
                  <a:lnTo>
                    <a:pt x="67" y="99"/>
                  </a:lnTo>
                  <a:lnTo>
                    <a:pt x="67" y="101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3" y="101"/>
                  </a:lnTo>
                  <a:lnTo>
                    <a:pt x="63" y="103"/>
                  </a:lnTo>
                  <a:lnTo>
                    <a:pt x="61" y="101"/>
                  </a:lnTo>
                  <a:lnTo>
                    <a:pt x="61" y="103"/>
                  </a:lnTo>
                  <a:lnTo>
                    <a:pt x="59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7" y="110"/>
                  </a:lnTo>
                  <a:lnTo>
                    <a:pt x="55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52" y="114"/>
                  </a:lnTo>
                  <a:lnTo>
                    <a:pt x="54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2" y="124"/>
                  </a:lnTo>
                  <a:lnTo>
                    <a:pt x="54" y="124"/>
                  </a:lnTo>
                  <a:lnTo>
                    <a:pt x="54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9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4" y="139"/>
                  </a:lnTo>
                  <a:lnTo>
                    <a:pt x="55" y="139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7" y="143"/>
                  </a:lnTo>
                  <a:lnTo>
                    <a:pt x="59" y="141"/>
                  </a:lnTo>
                  <a:lnTo>
                    <a:pt x="61" y="141"/>
                  </a:lnTo>
                  <a:lnTo>
                    <a:pt x="61" y="143"/>
                  </a:lnTo>
                  <a:lnTo>
                    <a:pt x="65" y="147"/>
                  </a:lnTo>
                  <a:lnTo>
                    <a:pt x="63" y="147"/>
                  </a:lnTo>
                  <a:lnTo>
                    <a:pt x="67" y="148"/>
                  </a:lnTo>
                  <a:lnTo>
                    <a:pt x="67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65" y="158"/>
                  </a:lnTo>
                  <a:lnTo>
                    <a:pt x="65" y="160"/>
                  </a:lnTo>
                  <a:lnTo>
                    <a:pt x="61" y="160"/>
                  </a:lnTo>
                  <a:lnTo>
                    <a:pt x="59" y="160"/>
                  </a:lnTo>
                  <a:lnTo>
                    <a:pt x="59" y="158"/>
                  </a:lnTo>
                  <a:lnTo>
                    <a:pt x="57" y="158"/>
                  </a:lnTo>
                  <a:lnTo>
                    <a:pt x="57" y="156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48" y="160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60"/>
                  </a:lnTo>
                  <a:lnTo>
                    <a:pt x="54" y="160"/>
                  </a:lnTo>
                  <a:lnTo>
                    <a:pt x="55" y="160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3" y="162"/>
                  </a:lnTo>
                  <a:lnTo>
                    <a:pt x="65" y="162"/>
                  </a:lnTo>
                  <a:lnTo>
                    <a:pt x="65" y="164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1" y="168"/>
                  </a:lnTo>
                  <a:lnTo>
                    <a:pt x="59" y="168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57" y="166"/>
                  </a:lnTo>
                  <a:lnTo>
                    <a:pt x="59" y="168"/>
                  </a:lnTo>
                  <a:lnTo>
                    <a:pt x="57" y="168"/>
                  </a:lnTo>
                  <a:lnTo>
                    <a:pt x="55" y="169"/>
                  </a:lnTo>
                  <a:lnTo>
                    <a:pt x="55" y="171"/>
                  </a:lnTo>
                  <a:lnTo>
                    <a:pt x="54" y="169"/>
                  </a:lnTo>
                  <a:lnTo>
                    <a:pt x="54" y="171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0" y="173"/>
                  </a:lnTo>
                  <a:lnTo>
                    <a:pt x="52" y="173"/>
                  </a:lnTo>
                  <a:lnTo>
                    <a:pt x="54" y="175"/>
                  </a:lnTo>
                  <a:lnTo>
                    <a:pt x="50" y="175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52" y="181"/>
                  </a:lnTo>
                  <a:lnTo>
                    <a:pt x="54" y="183"/>
                  </a:lnTo>
                  <a:lnTo>
                    <a:pt x="52" y="183"/>
                  </a:lnTo>
                  <a:lnTo>
                    <a:pt x="50" y="181"/>
                  </a:lnTo>
                  <a:lnTo>
                    <a:pt x="50" y="183"/>
                  </a:lnTo>
                  <a:lnTo>
                    <a:pt x="50" y="185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52" y="190"/>
                  </a:lnTo>
                  <a:lnTo>
                    <a:pt x="50" y="192"/>
                  </a:lnTo>
                  <a:lnTo>
                    <a:pt x="50" y="194"/>
                  </a:lnTo>
                  <a:lnTo>
                    <a:pt x="52" y="194"/>
                  </a:lnTo>
                  <a:lnTo>
                    <a:pt x="50" y="196"/>
                  </a:lnTo>
                  <a:lnTo>
                    <a:pt x="50" y="202"/>
                  </a:lnTo>
                  <a:lnTo>
                    <a:pt x="48" y="204"/>
                  </a:lnTo>
                  <a:lnTo>
                    <a:pt x="48" y="208"/>
                  </a:lnTo>
                  <a:lnTo>
                    <a:pt x="46" y="210"/>
                  </a:lnTo>
                  <a:lnTo>
                    <a:pt x="44" y="208"/>
                  </a:lnTo>
                  <a:lnTo>
                    <a:pt x="42" y="208"/>
                  </a:lnTo>
                  <a:lnTo>
                    <a:pt x="40" y="208"/>
                  </a:lnTo>
                  <a:lnTo>
                    <a:pt x="36" y="208"/>
                  </a:lnTo>
                  <a:lnTo>
                    <a:pt x="34" y="206"/>
                  </a:lnTo>
                  <a:lnTo>
                    <a:pt x="34" y="210"/>
                  </a:lnTo>
                  <a:lnTo>
                    <a:pt x="31" y="210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5"/>
                  </a:lnTo>
                  <a:lnTo>
                    <a:pt x="29" y="217"/>
                  </a:lnTo>
                  <a:lnTo>
                    <a:pt x="27" y="217"/>
                  </a:lnTo>
                  <a:lnTo>
                    <a:pt x="21" y="217"/>
                  </a:lnTo>
                  <a:lnTo>
                    <a:pt x="19" y="217"/>
                  </a:lnTo>
                  <a:lnTo>
                    <a:pt x="17" y="217"/>
                  </a:lnTo>
                  <a:lnTo>
                    <a:pt x="19" y="215"/>
                  </a:lnTo>
                  <a:lnTo>
                    <a:pt x="17" y="211"/>
                  </a:lnTo>
                  <a:lnTo>
                    <a:pt x="15" y="210"/>
                  </a:lnTo>
                  <a:lnTo>
                    <a:pt x="15" y="208"/>
                  </a:lnTo>
                  <a:lnTo>
                    <a:pt x="13" y="208"/>
                  </a:lnTo>
                  <a:lnTo>
                    <a:pt x="15" y="206"/>
                  </a:lnTo>
                  <a:lnTo>
                    <a:pt x="17" y="206"/>
                  </a:lnTo>
                  <a:lnTo>
                    <a:pt x="19" y="204"/>
                  </a:lnTo>
                  <a:lnTo>
                    <a:pt x="17" y="202"/>
                  </a:lnTo>
                  <a:lnTo>
                    <a:pt x="15" y="202"/>
                  </a:lnTo>
                  <a:lnTo>
                    <a:pt x="13" y="200"/>
                  </a:lnTo>
                  <a:lnTo>
                    <a:pt x="13" y="198"/>
                  </a:lnTo>
                  <a:lnTo>
                    <a:pt x="12" y="198"/>
                  </a:lnTo>
                  <a:lnTo>
                    <a:pt x="12" y="194"/>
                  </a:lnTo>
                  <a:lnTo>
                    <a:pt x="10" y="192"/>
                  </a:lnTo>
                  <a:lnTo>
                    <a:pt x="8" y="190"/>
                  </a:lnTo>
                  <a:lnTo>
                    <a:pt x="6" y="189"/>
                  </a:lnTo>
                  <a:lnTo>
                    <a:pt x="6" y="189"/>
                  </a:lnTo>
                  <a:lnTo>
                    <a:pt x="4" y="187"/>
                  </a:lnTo>
                  <a:lnTo>
                    <a:pt x="4" y="185"/>
                  </a:lnTo>
                  <a:lnTo>
                    <a:pt x="6" y="18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8" y="179"/>
                  </a:lnTo>
                  <a:lnTo>
                    <a:pt x="6" y="177"/>
                  </a:lnTo>
                  <a:lnTo>
                    <a:pt x="4" y="177"/>
                  </a:lnTo>
                  <a:lnTo>
                    <a:pt x="6" y="175"/>
                  </a:lnTo>
                  <a:lnTo>
                    <a:pt x="4" y="175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66"/>
                  </a:lnTo>
                  <a:close/>
                  <a:moveTo>
                    <a:pt x="65" y="160"/>
                  </a:moveTo>
                  <a:lnTo>
                    <a:pt x="65" y="164"/>
                  </a:lnTo>
                  <a:lnTo>
                    <a:pt x="67" y="164"/>
                  </a:lnTo>
                  <a:lnTo>
                    <a:pt x="67" y="162"/>
                  </a:lnTo>
                  <a:lnTo>
                    <a:pt x="69" y="160"/>
                  </a:lnTo>
                  <a:lnTo>
                    <a:pt x="69" y="158"/>
                  </a:lnTo>
                  <a:lnTo>
                    <a:pt x="67" y="158"/>
                  </a:lnTo>
                  <a:lnTo>
                    <a:pt x="65" y="160"/>
                  </a:lnTo>
                  <a:lnTo>
                    <a:pt x="65" y="160"/>
                  </a:lnTo>
                  <a:close/>
                  <a:moveTo>
                    <a:pt x="2" y="181"/>
                  </a:move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81"/>
                  </a:lnTo>
                  <a:lnTo>
                    <a:pt x="2" y="181"/>
                  </a:lnTo>
                  <a:close/>
                  <a:moveTo>
                    <a:pt x="75" y="173"/>
                  </a:moveTo>
                  <a:lnTo>
                    <a:pt x="75" y="175"/>
                  </a:lnTo>
                  <a:lnTo>
                    <a:pt x="76" y="175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close/>
                  <a:moveTo>
                    <a:pt x="75" y="183"/>
                  </a:moveTo>
                  <a:lnTo>
                    <a:pt x="75" y="185"/>
                  </a:lnTo>
                  <a:lnTo>
                    <a:pt x="76" y="183"/>
                  </a:lnTo>
                  <a:lnTo>
                    <a:pt x="78" y="183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67" y="198"/>
                  </a:moveTo>
                  <a:lnTo>
                    <a:pt x="69" y="198"/>
                  </a:lnTo>
                  <a:lnTo>
                    <a:pt x="71" y="196"/>
                  </a:lnTo>
                  <a:lnTo>
                    <a:pt x="69" y="196"/>
                  </a:lnTo>
                  <a:lnTo>
                    <a:pt x="71" y="194"/>
                  </a:lnTo>
                  <a:lnTo>
                    <a:pt x="73" y="192"/>
                  </a:lnTo>
                  <a:lnTo>
                    <a:pt x="73" y="192"/>
                  </a:lnTo>
                  <a:lnTo>
                    <a:pt x="75" y="190"/>
                  </a:lnTo>
                  <a:lnTo>
                    <a:pt x="75" y="189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3" y="185"/>
                  </a:lnTo>
                  <a:lnTo>
                    <a:pt x="69" y="185"/>
                  </a:lnTo>
                  <a:lnTo>
                    <a:pt x="69" y="187"/>
                  </a:lnTo>
                  <a:lnTo>
                    <a:pt x="67" y="187"/>
                  </a:lnTo>
                  <a:lnTo>
                    <a:pt x="65" y="189"/>
                  </a:lnTo>
                  <a:lnTo>
                    <a:pt x="67" y="190"/>
                  </a:lnTo>
                  <a:lnTo>
                    <a:pt x="65" y="192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69" y="196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close/>
                  <a:moveTo>
                    <a:pt x="52" y="204"/>
                  </a:moveTo>
                  <a:lnTo>
                    <a:pt x="52" y="206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4" y="206"/>
                  </a:lnTo>
                  <a:lnTo>
                    <a:pt x="54" y="202"/>
                  </a:lnTo>
                  <a:lnTo>
                    <a:pt x="54" y="200"/>
                  </a:lnTo>
                  <a:lnTo>
                    <a:pt x="55" y="196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4" y="198"/>
                  </a:lnTo>
                  <a:lnTo>
                    <a:pt x="52" y="198"/>
                  </a:lnTo>
                  <a:lnTo>
                    <a:pt x="52" y="20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4" name="Freeform 40"/>
            <p:cNvSpPr>
              <a:spLocks noEditPoints="1"/>
            </p:cNvSpPr>
            <p:nvPr/>
          </p:nvSpPr>
          <p:spPr bwMode="auto">
            <a:xfrm>
              <a:off x="4761323" y="1715462"/>
              <a:ext cx="156988" cy="253821"/>
            </a:xfrm>
            <a:custGeom>
              <a:avLst/>
              <a:gdLst>
                <a:gd name="T0" fmla="*/ 51 w 56"/>
                <a:gd name="T1" fmla="*/ 75 h 91"/>
                <a:gd name="T2" fmla="*/ 52 w 56"/>
                <a:gd name="T3" fmla="*/ 61 h 91"/>
                <a:gd name="T4" fmla="*/ 48 w 56"/>
                <a:gd name="T5" fmla="*/ 51 h 91"/>
                <a:gd name="T6" fmla="*/ 46 w 56"/>
                <a:gd name="T7" fmla="*/ 45 h 91"/>
                <a:gd name="T8" fmla="*/ 45 w 56"/>
                <a:gd name="T9" fmla="*/ 34 h 91"/>
                <a:gd name="T10" fmla="*/ 43 w 56"/>
                <a:gd name="T11" fmla="*/ 22 h 91"/>
                <a:gd name="T12" fmla="*/ 36 w 56"/>
                <a:gd name="T13" fmla="*/ 17 h 91"/>
                <a:gd name="T14" fmla="*/ 35 w 56"/>
                <a:gd name="T15" fmla="*/ 10 h 91"/>
                <a:gd name="T16" fmla="*/ 36 w 56"/>
                <a:gd name="T17" fmla="*/ 3 h 91"/>
                <a:gd name="T18" fmla="*/ 27 w 56"/>
                <a:gd name="T19" fmla="*/ 0 h 91"/>
                <a:gd name="T20" fmla="*/ 23 w 56"/>
                <a:gd name="T21" fmla="*/ 2 h 91"/>
                <a:gd name="T22" fmla="*/ 22 w 56"/>
                <a:gd name="T23" fmla="*/ 9 h 91"/>
                <a:gd name="T24" fmla="*/ 18 w 56"/>
                <a:gd name="T25" fmla="*/ 12 h 91"/>
                <a:gd name="T26" fmla="*/ 11 w 56"/>
                <a:gd name="T27" fmla="*/ 14 h 91"/>
                <a:gd name="T28" fmla="*/ 3 w 56"/>
                <a:gd name="T29" fmla="*/ 8 h 91"/>
                <a:gd name="T30" fmla="*/ 0 w 56"/>
                <a:gd name="T31" fmla="*/ 10 h 91"/>
                <a:gd name="T32" fmla="*/ 8 w 56"/>
                <a:gd name="T33" fmla="*/ 15 h 91"/>
                <a:gd name="T34" fmla="*/ 12 w 56"/>
                <a:gd name="T35" fmla="*/ 18 h 91"/>
                <a:gd name="T36" fmla="*/ 13 w 56"/>
                <a:gd name="T37" fmla="*/ 24 h 91"/>
                <a:gd name="T38" fmla="*/ 16 w 56"/>
                <a:gd name="T39" fmla="*/ 29 h 91"/>
                <a:gd name="T40" fmla="*/ 16 w 56"/>
                <a:gd name="T41" fmla="*/ 37 h 91"/>
                <a:gd name="T42" fmla="*/ 20 w 56"/>
                <a:gd name="T43" fmla="*/ 41 h 91"/>
                <a:gd name="T44" fmla="*/ 25 w 56"/>
                <a:gd name="T45" fmla="*/ 46 h 91"/>
                <a:gd name="T46" fmla="*/ 26 w 56"/>
                <a:gd name="T47" fmla="*/ 49 h 91"/>
                <a:gd name="T48" fmla="*/ 20 w 56"/>
                <a:gd name="T49" fmla="*/ 52 h 91"/>
                <a:gd name="T50" fmla="*/ 17 w 56"/>
                <a:gd name="T51" fmla="*/ 55 h 91"/>
                <a:gd name="T52" fmla="*/ 16 w 56"/>
                <a:gd name="T53" fmla="*/ 60 h 91"/>
                <a:gd name="T54" fmla="*/ 12 w 56"/>
                <a:gd name="T55" fmla="*/ 60 h 91"/>
                <a:gd name="T56" fmla="*/ 11 w 56"/>
                <a:gd name="T57" fmla="*/ 64 h 91"/>
                <a:gd name="T58" fmla="*/ 8 w 56"/>
                <a:gd name="T59" fmla="*/ 64 h 91"/>
                <a:gd name="T60" fmla="*/ 8 w 56"/>
                <a:gd name="T61" fmla="*/ 68 h 91"/>
                <a:gd name="T62" fmla="*/ 9 w 56"/>
                <a:gd name="T63" fmla="*/ 72 h 91"/>
                <a:gd name="T64" fmla="*/ 11 w 56"/>
                <a:gd name="T65" fmla="*/ 77 h 91"/>
                <a:gd name="T66" fmla="*/ 10 w 56"/>
                <a:gd name="T67" fmla="*/ 84 h 91"/>
                <a:gd name="T68" fmla="*/ 14 w 56"/>
                <a:gd name="T69" fmla="*/ 85 h 91"/>
                <a:gd name="T70" fmla="*/ 18 w 56"/>
                <a:gd name="T71" fmla="*/ 87 h 91"/>
                <a:gd name="T72" fmla="*/ 20 w 56"/>
                <a:gd name="T73" fmla="*/ 91 h 91"/>
                <a:gd name="T74" fmla="*/ 23 w 56"/>
                <a:gd name="T75" fmla="*/ 89 h 91"/>
                <a:gd name="T76" fmla="*/ 31 w 56"/>
                <a:gd name="T77" fmla="*/ 87 h 91"/>
                <a:gd name="T78" fmla="*/ 33 w 56"/>
                <a:gd name="T79" fmla="*/ 86 h 91"/>
                <a:gd name="T80" fmla="*/ 35 w 56"/>
                <a:gd name="T81" fmla="*/ 86 h 91"/>
                <a:gd name="T82" fmla="*/ 39 w 56"/>
                <a:gd name="T83" fmla="*/ 85 h 91"/>
                <a:gd name="T84" fmla="*/ 43 w 56"/>
                <a:gd name="T85" fmla="*/ 84 h 91"/>
                <a:gd name="T86" fmla="*/ 22 w 56"/>
                <a:gd name="T87" fmla="*/ 47 h 91"/>
                <a:gd name="T88" fmla="*/ 23 w 56"/>
                <a:gd name="T89" fmla="*/ 47 h 91"/>
                <a:gd name="T90" fmla="*/ 7 w 56"/>
                <a:gd name="T91" fmla="*/ 62 h 91"/>
                <a:gd name="T92" fmla="*/ 7 w 56"/>
                <a:gd name="T93" fmla="*/ 62 h 91"/>
                <a:gd name="T94" fmla="*/ 19 w 56"/>
                <a:gd name="T95" fmla="*/ 89 h 91"/>
                <a:gd name="T96" fmla="*/ 17 w 56"/>
                <a:gd name="T97" fmla="*/ 86 h 91"/>
                <a:gd name="T98" fmla="*/ 14 w 56"/>
                <a:gd name="T99" fmla="*/ 86 h 91"/>
                <a:gd name="T100" fmla="*/ 10 w 56"/>
                <a:gd name="T101" fmla="*/ 86 h 91"/>
                <a:gd name="T102" fmla="*/ 3 w 56"/>
                <a:gd name="T103" fmla="*/ 86 h 91"/>
                <a:gd name="T104" fmla="*/ 5 w 56"/>
                <a:gd name="T105" fmla="*/ 89 h 91"/>
                <a:gd name="T106" fmla="*/ 3 w 56"/>
                <a:gd name="T10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91">
                  <a:moveTo>
                    <a:pt x="44" y="84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4"/>
                    <a:pt x="44" y="84"/>
                  </a:cubicBezTo>
                  <a:close/>
                  <a:moveTo>
                    <a:pt x="23" y="47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lose/>
                  <a:moveTo>
                    <a:pt x="8" y="62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lose/>
                  <a:moveTo>
                    <a:pt x="7" y="62"/>
                  </a:moveTo>
                  <a:cubicBezTo>
                    <a:pt x="8" y="63"/>
                    <a:pt x="8" y="63"/>
                    <a:pt x="8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2"/>
                    <a:pt x="7" y="62"/>
                    <a:pt x="7" y="62"/>
                  </a:cubicBezTo>
                  <a:close/>
                  <a:moveTo>
                    <a:pt x="19" y="89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lose/>
                  <a:moveTo>
                    <a:pt x="15" y="87"/>
                  </a:moveTo>
                  <a:cubicBezTo>
                    <a:pt x="17" y="86"/>
                    <a:pt x="17" y="86"/>
                    <a:pt x="17" y="86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7"/>
                    <a:pt x="15" y="87"/>
                    <a:pt x="15" y="87"/>
                  </a:cubicBezTo>
                  <a:close/>
                  <a:moveTo>
                    <a:pt x="13" y="85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5"/>
                    <a:pt x="13" y="85"/>
                    <a:pt x="13" y="85"/>
                  </a:cubicBezTo>
                  <a:close/>
                  <a:moveTo>
                    <a:pt x="10" y="85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lose/>
                  <a:moveTo>
                    <a:pt x="3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2" y="87"/>
                    <a:pt x="2" y="87"/>
                    <a:pt x="2" y="87"/>
                  </a:cubicBezTo>
                  <a:lnTo>
                    <a:pt x="3" y="8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5" name="Freeform 41"/>
            <p:cNvSpPr>
              <a:spLocks noEditPoints="1"/>
            </p:cNvSpPr>
            <p:nvPr/>
          </p:nvSpPr>
          <p:spPr bwMode="auto">
            <a:xfrm>
              <a:off x="4802404" y="1969283"/>
              <a:ext cx="85096" cy="54285"/>
            </a:xfrm>
            <a:custGeom>
              <a:avLst/>
              <a:gdLst>
                <a:gd name="T0" fmla="*/ 56 w 58"/>
                <a:gd name="T1" fmla="*/ 33 h 37"/>
                <a:gd name="T2" fmla="*/ 58 w 58"/>
                <a:gd name="T3" fmla="*/ 31 h 37"/>
                <a:gd name="T4" fmla="*/ 54 w 58"/>
                <a:gd name="T5" fmla="*/ 19 h 37"/>
                <a:gd name="T6" fmla="*/ 56 w 58"/>
                <a:gd name="T7" fmla="*/ 12 h 37"/>
                <a:gd name="T8" fmla="*/ 58 w 58"/>
                <a:gd name="T9" fmla="*/ 8 h 37"/>
                <a:gd name="T10" fmla="*/ 58 w 58"/>
                <a:gd name="T11" fmla="*/ 6 h 37"/>
                <a:gd name="T12" fmla="*/ 56 w 58"/>
                <a:gd name="T13" fmla="*/ 6 h 37"/>
                <a:gd name="T14" fmla="*/ 44 w 58"/>
                <a:gd name="T15" fmla="*/ 4 h 37"/>
                <a:gd name="T16" fmla="*/ 39 w 58"/>
                <a:gd name="T17" fmla="*/ 2 h 37"/>
                <a:gd name="T18" fmla="*/ 33 w 58"/>
                <a:gd name="T19" fmla="*/ 0 h 37"/>
                <a:gd name="T20" fmla="*/ 33 w 58"/>
                <a:gd name="T21" fmla="*/ 2 h 37"/>
                <a:gd name="T22" fmla="*/ 33 w 58"/>
                <a:gd name="T23" fmla="*/ 4 h 37"/>
                <a:gd name="T24" fmla="*/ 31 w 58"/>
                <a:gd name="T25" fmla="*/ 4 h 37"/>
                <a:gd name="T26" fmla="*/ 25 w 58"/>
                <a:gd name="T27" fmla="*/ 4 h 37"/>
                <a:gd name="T28" fmla="*/ 23 w 58"/>
                <a:gd name="T29" fmla="*/ 6 h 37"/>
                <a:gd name="T30" fmla="*/ 21 w 58"/>
                <a:gd name="T31" fmla="*/ 8 h 37"/>
                <a:gd name="T32" fmla="*/ 16 w 58"/>
                <a:gd name="T33" fmla="*/ 8 h 37"/>
                <a:gd name="T34" fmla="*/ 16 w 58"/>
                <a:gd name="T35" fmla="*/ 16 h 37"/>
                <a:gd name="T36" fmla="*/ 18 w 58"/>
                <a:gd name="T37" fmla="*/ 16 h 37"/>
                <a:gd name="T38" fmla="*/ 18 w 58"/>
                <a:gd name="T39" fmla="*/ 17 h 37"/>
                <a:gd name="T40" fmla="*/ 18 w 58"/>
                <a:gd name="T41" fmla="*/ 21 h 37"/>
                <a:gd name="T42" fmla="*/ 21 w 58"/>
                <a:gd name="T43" fmla="*/ 25 h 37"/>
                <a:gd name="T44" fmla="*/ 23 w 58"/>
                <a:gd name="T45" fmla="*/ 23 h 37"/>
                <a:gd name="T46" fmla="*/ 25 w 58"/>
                <a:gd name="T47" fmla="*/ 23 h 37"/>
                <a:gd name="T48" fmla="*/ 25 w 58"/>
                <a:gd name="T49" fmla="*/ 29 h 37"/>
                <a:gd name="T50" fmla="*/ 29 w 58"/>
                <a:gd name="T51" fmla="*/ 27 h 37"/>
                <a:gd name="T52" fmla="*/ 35 w 58"/>
                <a:gd name="T53" fmla="*/ 29 h 37"/>
                <a:gd name="T54" fmla="*/ 37 w 58"/>
                <a:gd name="T55" fmla="*/ 27 h 37"/>
                <a:gd name="T56" fmla="*/ 39 w 58"/>
                <a:gd name="T57" fmla="*/ 29 h 37"/>
                <a:gd name="T58" fmla="*/ 42 w 58"/>
                <a:gd name="T59" fmla="*/ 31 h 37"/>
                <a:gd name="T60" fmla="*/ 46 w 58"/>
                <a:gd name="T61" fmla="*/ 35 h 37"/>
                <a:gd name="T62" fmla="*/ 52 w 58"/>
                <a:gd name="T63" fmla="*/ 35 h 37"/>
                <a:gd name="T64" fmla="*/ 56 w 58"/>
                <a:gd name="T65" fmla="*/ 35 h 37"/>
                <a:gd name="T66" fmla="*/ 14 w 58"/>
                <a:gd name="T67" fmla="*/ 14 h 37"/>
                <a:gd name="T68" fmla="*/ 12 w 58"/>
                <a:gd name="T69" fmla="*/ 14 h 37"/>
                <a:gd name="T70" fmla="*/ 12 w 58"/>
                <a:gd name="T71" fmla="*/ 14 h 37"/>
                <a:gd name="T72" fmla="*/ 6 w 58"/>
                <a:gd name="T73" fmla="*/ 16 h 37"/>
                <a:gd name="T74" fmla="*/ 2 w 58"/>
                <a:gd name="T75" fmla="*/ 16 h 37"/>
                <a:gd name="T76" fmla="*/ 6 w 58"/>
                <a:gd name="T77" fmla="*/ 14 h 37"/>
                <a:gd name="T78" fmla="*/ 6 w 58"/>
                <a:gd name="T79" fmla="*/ 12 h 37"/>
                <a:gd name="T80" fmla="*/ 8 w 58"/>
                <a:gd name="T81" fmla="*/ 14 h 37"/>
                <a:gd name="T82" fmla="*/ 12 w 58"/>
                <a:gd name="T83" fmla="*/ 16 h 37"/>
                <a:gd name="T84" fmla="*/ 8 w 58"/>
                <a:gd name="T85" fmla="*/ 16 h 37"/>
                <a:gd name="T86" fmla="*/ 8 w 58"/>
                <a:gd name="T87" fmla="*/ 17 h 37"/>
                <a:gd name="T88" fmla="*/ 12 w 58"/>
                <a:gd name="T89" fmla="*/ 17 h 37"/>
                <a:gd name="T90" fmla="*/ 16 w 58"/>
                <a:gd name="T91" fmla="*/ 19 h 37"/>
                <a:gd name="T92" fmla="*/ 12 w 58"/>
                <a:gd name="T93" fmla="*/ 19 h 37"/>
                <a:gd name="T94" fmla="*/ 2 w 58"/>
                <a:gd name="T95" fmla="*/ 31 h 37"/>
                <a:gd name="T96" fmla="*/ 4 w 58"/>
                <a:gd name="T97" fmla="*/ 29 h 37"/>
                <a:gd name="T98" fmla="*/ 6 w 58"/>
                <a:gd name="T99" fmla="*/ 25 h 37"/>
                <a:gd name="T100" fmla="*/ 10 w 58"/>
                <a:gd name="T101" fmla="*/ 23 h 37"/>
                <a:gd name="T102" fmla="*/ 14 w 58"/>
                <a:gd name="T103" fmla="*/ 21 h 37"/>
                <a:gd name="T104" fmla="*/ 14 w 58"/>
                <a:gd name="T105" fmla="*/ 21 h 37"/>
                <a:gd name="T106" fmla="*/ 10 w 58"/>
                <a:gd name="T107" fmla="*/ 19 h 37"/>
                <a:gd name="T108" fmla="*/ 6 w 58"/>
                <a:gd name="T109" fmla="*/ 19 h 37"/>
                <a:gd name="T110" fmla="*/ 4 w 58"/>
                <a:gd name="T111" fmla="*/ 19 h 37"/>
                <a:gd name="T112" fmla="*/ 2 w 58"/>
                <a:gd name="T113" fmla="*/ 19 h 37"/>
                <a:gd name="T114" fmla="*/ 2 w 58"/>
                <a:gd name="T115" fmla="*/ 21 h 37"/>
                <a:gd name="T116" fmla="*/ 2 w 58"/>
                <a:gd name="T117" fmla="*/ 21 h 37"/>
                <a:gd name="T118" fmla="*/ 0 w 58"/>
                <a:gd name="T119" fmla="*/ 23 h 37"/>
                <a:gd name="T120" fmla="*/ 2 w 58"/>
                <a:gd name="T121" fmla="*/ 25 h 37"/>
                <a:gd name="T122" fmla="*/ 4 w 58"/>
                <a:gd name="T123" fmla="*/ 27 h 37"/>
                <a:gd name="T124" fmla="*/ 2 w 58"/>
                <a:gd name="T12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" h="37">
                  <a:moveTo>
                    <a:pt x="56" y="35"/>
                  </a:moveTo>
                  <a:lnTo>
                    <a:pt x="56" y="33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54" y="19"/>
                  </a:lnTo>
                  <a:lnTo>
                    <a:pt x="54" y="14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8" y="21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41" y="29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6" y="35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6" y="35"/>
                  </a:lnTo>
                  <a:close/>
                  <a:moveTo>
                    <a:pt x="12" y="14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close/>
                  <a:moveTo>
                    <a:pt x="8" y="17"/>
                  </a:move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12" y="19"/>
                  </a:moveTo>
                  <a:lnTo>
                    <a:pt x="12" y="17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12" y="19"/>
                  </a:lnTo>
                  <a:close/>
                  <a:moveTo>
                    <a:pt x="2" y="31"/>
                  </a:moveTo>
                  <a:lnTo>
                    <a:pt x="2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6" name="Freeform 42"/>
            <p:cNvSpPr>
              <a:spLocks/>
            </p:cNvSpPr>
            <p:nvPr/>
          </p:nvSpPr>
          <p:spPr bwMode="auto">
            <a:xfrm>
              <a:off x="4795067" y="2008897"/>
              <a:ext cx="99768" cy="46950"/>
            </a:xfrm>
            <a:custGeom>
              <a:avLst/>
              <a:gdLst>
                <a:gd name="T0" fmla="*/ 68 w 68"/>
                <a:gd name="T1" fmla="*/ 23 h 32"/>
                <a:gd name="T2" fmla="*/ 65 w 68"/>
                <a:gd name="T3" fmla="*/ 19 h 32"/>
                <a:gd name="T4" fmla="*/ 63 w 68"/>
                <a:gd name="T5" fmla="*/ 15 h 32"/>
                <a:gd name="T6" fmla="*/ 63 w 68"/>
                <a:gd name="T7" fmla="*/ 11 h 32"/>
                <a:gd name="T8" fmla="*/ 63 w 68"/>
                <a:gd name="T9" fmla="*/ 10 h 32"/>
                <a:gd name="T10" fmla="*/ 57 w 68"/>
                <a:gd name="T11" fmla="*/ 8 h 32"/>
                <a:gd name="T12" fmla="*/ 51 w 68"/>
                <a:gd name="T13" fmla="*/ 8 h 32"/>
                <a:gd name="T14" fmla="*/ 47 w 68"/>
                <a:gd name="T15" fmla="*/ 4 h 32"/>
                <a:gd name="T16" fmla="*/ 44 w 68"/>
                <a:gd name="T17" fmla="*/ 2 h 32"/>
                <a:gd name="T18" fmla="*/ 42 w 68"/>
                <a:gd name="T19" fmla="*/ 0 h 32"/>
                <a:gd name="T20" fmla="*/ 40 w 68"/>
                <a:gd name="T21" fmla="*/ 2 h 32"/>
                <a:gd name="T22" fmla="*/ 34 w 68"/>
                <a:gd name="T23" fmla="*/ 0 h 32"/>
                <a:gd name="T24" fmla="*/ 30 w 68"/>
                <a:gd name="T25" fmla="*/ 2 h 32"/>
                <a:gd name="T26" fmla="*/ 30 w 68"/>
                <a:gd name="T27" fmla="*/ 10 h 32"/>
                <a:gd name="T28" fmla="*/ 26 w 68"/>
                <a:gd name="T29" fmla="*/ 15 h 32"/>
                <a:gd name="T30" fmla="*/ 21 w 68"/>
                <a:gd name="T31" fmla="*/ 13 h 32"/>
                <a:gd name="T32" fmla="*/ 15 w 68"/>
                <a:gd name="T33" fmla="*/ 8 h 32"/>
                <a:gd name="T34" fmla="*/ 15 w 68"/>
                <a:gd name="T35" fmla="*/ 4 h 32"/>
                <a:gd name="T36" fmla="*/ 9 w 68"/>
                <a:gd name="T37" fmla="*/ 8 h 32"/>
                <a:gd name="T38" fmla="*/ 5 w 68"/>
                <a:gd name="T39" fmla="*/ 8 h 32"/>
                <a:gd name="T40" fmla="*/ 5 w 68"/>
                <a:gd name="T41" fmla="*/ 11 h 32"/>
                <a:gd name="T42" fmla="*/ 3 w 68"/>
                <a:gd name="T43" fmla="*/ 15 h 32"/>
                <a:gd name="T44" fmla="*/ 2 w 68"/>
                <a:gd name="T45" fmla="*/ 19 h 32"/>
                <a:gd name="T46" fmla="*/ 0 w 68"/>
                <a:gd name="T47" fmla="*/ 23 h 32"/>
                <a:gd name="T48" fmla="*/ 2 w 68"/>
                <a:gd name="T49" fmla="*/ 29 h 32"/>
                <a:gd name="T50" fmla="*/ 3 w 68"/>
                <a:gd name="T51" fmla="*/ 29 h 32"/>
                <a:gd name="T52" fmla="*/ 7 w 68"/>
                <a:gd name="T53" fmla="*/ 25 h 32"/>
                <a:gd name="T54" fmla="*/ 17 w 68"/>
                <a:gd name="T55" fmla="*/ 23 h 32"/>
                <a:gd name="T56" fmla="*/ 21 w 68"/>
                <a:gd name="T57" fmla="*/ 25 h 32"/>
                <a:gd name="T58" fmla="*/ 25 w 68"/>
                <a:gd name="T59" fmla="*/ 23 h 32"/>
                <a:gd name="T60" fmla="*/ 26 w 68"/>
                <a:gd name="T61" fmla="*/ 25 h 32"/>
                <a:gd name="T62" fmla="*/ 32 w 68"/>
                <a:gd name="T63" fmla="*/ 25 h 32"/>
                <a:gd name="T64" fmla="*/ 36 w 68"/>
                <a:gd name="T65" fmla="*/ 25 h 32"/>
                <a:gd name="T66" fmla="*/ 44 w 68"/>
                <a:gd name="T67" fmla="*/ 27 h 32"/>
                <a:gd name="T68" fmla="*/ 49 w 68"/>
                <a:gd name="T69" fmla="*/ 29 h 32"/>
                <a:gd name="T70" fmla="*/ 55 w 68"/>
                <a:gd name="T71" fmla="*/ 32 h 32"/>
                <a:gd name="T72" fmla="*/ 55 w 68"/>
                <a:gd name="T73" fmla="*/ 32 h 32"/>
                <a:gd name="T74" fmla="*/ 63 w 68"/>
                <a:gd name="T75" fmla="*/ 31 h 32"/>
                <a:gd name="T76" fmla="*/ 67 w 68"/>
                <a:gd name="T77" fmla="*/ 29 h 32"/>
                <a:gd name="T78" fmla="*/ 68 w 68"/>
                <a:gd name="T7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" h="32">
                  <a:moveTo>
                    <a:pt x="68" y="25"/>
                  </a:moveTo>
                  <a:lnTo>
                    <a:pt x="68" y="23"/>
                  </a:lnTo>
                  <a:lnTo>
                    <a:pt x="67" y="21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57" y="8"/>
                  </a:lnTo>
                  <a:lnTo>
                    <a:pt x="53" y="10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6" y="25"/>
                  </a:lnTo>
                  <a:lnTo>
                    <a:pt x="40" y="25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1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9" y="32"/>
                  </a:lnTo>
                  <a:lnTo>
                    <a:pt x="63" y="31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27"/>
                  </a:lnTo>
                  <a:lnTo>
                    <a:pt x="68" y="2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7" name="Freeform 43"/>
            <p:cNvSpPr>
              <a:spLocks/>
            </p:cNvSpPr>
            <p:nvPr/>
          </p:nvSpPr>
          <p:spPr bwMode="auto">
            <a:xfrm>
              <a:off x="4798002" y="2042642"/>
              <a:ext cx="77761" cy="49884"/>
            </a:xfrm>
            <a:custGeom>
              <a:avLst/>
              <a:gdLst>
                <a:gd name="T0" fmla="*/ 17 w 53"/>
                <a:gd name="T1" fmla="*/ 25 h 34"/>
                <a:gd name="T2" fmla="*/ 17 w 53"/>
                <a:gd name="T3" fmla="*/ 23 h 34"/>
                <a:gd name="T4" fmla="*/ 19 w 53"/>
                <a:gd name="T5" fmla="*/ 21 h 34"/>
                <a:gd name="T6" fmla="*/ 17 w 53"/>
                <a:gd name="T7" fmla="*/ 19 h 34"/>
                <a:gd name="T8" fmla="*/ 17 w 53"/>
                <a:gd name="T9" fmla="*/ 19 h 34"/>
                <a:gd name="T10" fmla="*/ 15 w 53"/>
                <a:gd name="T11" fmla="*/ 17 h 34"/>
                <a:gd name="T12" fmla="*/ 15 w 53"/>
                <a:gd name="T13" fmla="*/ 17 h 34"/>
                <a:gd name="T14" fmla="*/ 11 w 53"/>
                <a:gd name="T15" fmla="*/ 17 h 34"/>
                <a:gd name="T16" fmla="*/ 7 w 53"/>
                <a:gd name="T17" fmla="*/ 15 h 34"/>
                <a:gd name="T18" fmla="*/ 5 w 53"/>
                <a:gd name="T19" fmla="*/ 13 h 34"/>
                <a:gd name="T20" fmla="*/ 1 w 53"/>
                <a:gd name="T21" fmla="*/ 13 h 34"/>
                <a:gd name="T22" fmla="*/ 0 w 53"/>
                <a:gd name="T23" fmla="*/ 13 h 34"/>
                <a:gd name="T24" fmla="*/ 1 w 53"/>
                <a:gd name="T25" fmla="*/ 11 h 34"/>
                <a:gd name="T26" fmla="*/ 0 w 53"/>
                <a:gd name="T27" fmla="*/ 9 h 34"/>
                <a:gd name="T28" fmla="*/ 0 w 53"/>
                <a:gd name="T29" fmla="*/ 6 h 34"/>
                <a:gd name="T30" fmla="*/ 1 w 53"/>
                <a:gd name="T31" fmla="*/ 6 h 34"/>
                <a:gd name="T32" fmla="*/ 3 w 53"/>
                <a:gd name="T33" fmla="*/ 4 h 34"/>
                <a:gd name="T34" fmla="*/ 5 w 53"/>
                <a:gd name="T35" fmla="*/ 2 h 34"/>
                <a:gd name="T36" fmla="*/ 11 w 53"/>
                <a:gd name="T37" fmla="*/ 0 h 34"/>
                <a:gd name="T38" fmla="*/ 15 w 53"/>
                <a:gd name="T39" fmla="*/ 0 h 34"/>
                <a:gd name="T40" fmla="*/ 17 w 53"/>
                <a:gd name="T41" fmla="*/ 0 h 34"/>
                <a:gd name="T42" fmla="*/ 19 w 53"/>
                <a:gd name="T43" fmla="*/ 2 h 34"/>
                <a:gd name="T44" fmla="*/ 21 w 53"/>
                <a:gd name="T45" fmla="*/ 0 h 34"/>
                <a:gd name="T46" fmla="*/ 23 w 53"/>
                <a:gd name="T47" fmla="*/ 0 h 34"/>
                <a:gd name="T48" fmla="*/ 23 w 53"/>
                <a:gd name="T49" fmla="*/ 2 h 34"/>
                <a:gd name="T50" fmla="*/ 24 w 53"/>
                <a:gd name="T51" fmla="*/ 2 h 34"/>
                <a:gd name="T52" fmla="*/ 26 w 53"/>
                <a:gd name="T53" fmla="*/ 2 h 34"/>
                <a:gd name="T54" fmla="*/ 30 w 53"/>
                <a:gd name="T55" fmla="*/ 2 h 34"/>
                <a:gd name="T56" fmla="*/ 32 w 53"/>
                <a:gd name="T57" fmla="*/ 4 h 34"/>
                <a:gd name="T58" fmla="*/ 34 w 53"/>
                <a:gd name="T59" fmla="*/ 2 h 34"/>
                <a:gd name="T60" fmla="*/ 38 w 53"/>
                <a:gd name="T61" fmla="*/ 2 h 34"/>
                <a:gd name="T62" fmla="*/ 42 w 53"/>
                <a:gd name="T63" fmla="*/ 4 h 34"/>
                <a:gd name="T64" fmla="*/ 45 w 53"/>
                <a:gd name="T65" fmla="*/ 6 h 34"/>
                <a:gd name="T66" fmla="*/ 47 w 53"/>
                <a:gd name="T67" fmla="*/ 6 h 34"/>
                <a:gd name="T68" fmla="*/ 49 w 53"/>
                <a:gd name="T69" fmla="*/ 9 h 34"/>
                <a:gd name="T70" fmla="*/ 53 w 53"/>
                <a:gd name="T71" fmla="*/ 9 h 34"/>
                <a:gd name="T72" fmla="*/ 53 w 53"/>
                <a:gd name="T73" fmla="*/ 9 h 34"/>
                <a:gd name="T74" fmla="*/ 51 w 53"/>
                <a:gd name="T75" fmla="*/ 13 h 34"/>
                <a:gd name="T76" fmla="*/ 53 w 53"/>
                <a:gd name="T77" fmla="*/ 13 h 34"/>
                <a:gd name="T78" fmla="*/ 53 w 53"/>
                <a:gd name="T79" fmla="*/ 15 h 34"/>
                <a:gd name="T80" fmla="*/ 49 w 53"/>
                <a:gd name="T81" fmla="*/ 17 h 34"/>
                <a:gd name="T82" fmla="*/ 47 w 53"/>
                <a:gd name="T83" fmla="*/ 21 h 34"/>
                <a:gd name="T84" fmla="*/ 45 w 53"/>
                <a:gd name="T85" fmla="*/ 21 h 34"/>
                <a:gd name="T86" fmla="*/ 45 w 53"/>
                <a:gd name="T87" fmla="*/ 25 h 34"/>
                <a:gd name="T88" fmla="*/ 47 w 53"/>
                <a:gd name="T89" fmla="*/ 25 h 34"/>
                <a:gd name="T90" fmla="*/ 47 w 53"/>
                <a:gd name="T91" fmla="*/ 27 h 34"/>
                <a:gd name="T92" fmla="*/ 45 w 53"/>
                <a:gd name="T93" fmla="*/ 27 h 34"/>
                <a:gd name="T94" fmla="*/ 44 w 53"/>
                <a:gd name="T95" fmla="*/ 27 h 34"/>
                <a:gd name="T96" fmla="*/ 44 w 53"/>
                <a:gd name="T97" fmla="*/ 27 h 34"/>
                <a:gd name="T98" fmla="*/ 42 w 53"/>
                <a:gd name="T99" fmla="*/ 29 h 34"/>
                <a:gd name="T100" fmla="*/ 38 w 53"/>
                <a:gd name="T101" fmla="*/ 29 h 34"/>
                <a:gd name="T102" fmla="*/ 40 w 53"/>
                <a:gd name="T103" fmla="*/ 32 h 34"/>
                <a:gd name="T104" fmla="*/ 38 w 53"/>
                <a:gd name="T105" fmla="*/ 32 h 34"/>
                <a:gd name="T106" fmla="*/ 34 w 53"/>
                <a:gd name="T107" fmla="*/ 34 h 34"/>
                <a:gd name="T108" fmla="*/ 32 w 53"/>
                <a:gd name="T109" fmla="*/ 32 h 34"/>
                <a:gd name="T110" fmla="*/ 28 w 53"/>
                <a:gd name="T111" fmla="*/ 34 h 34"/>
                <a:gd name="T112" fmla="*/ 26 w 53"/>
                <a:gd name="T113" fmla="*/ 34 h 34"/>
                <a:gd name="T114" fmla="*/ 24 w 53"/>
                <a:gd name="T115" fmla="*/ 32 h 34"/>
                <a:gd name="T116" fmla="*/ 24 w 53"/>
                <a:gd name="T117" fmla="*/ 30 h 34"/>
                <a:gd name="T118" fmla="*/ 23 w 53"/>
                <a:gd name="T119" fmla="*/ 27 h 34"/>
                <a:gd name="T120" fmla="*/ 23 w 53"/>
                <a:gd name="T121" fmla="*/ 27 h 34"/>
                <a:gd name="T122" fmla="*/ 19 w 53"/>
                <a:gd name="T123" fmla="*/ 25 h 34"/>
                <a:gd name="T124" fmla="*/ 17 w 53"/>
                <a:gd name="T125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34">
                  <a:moveTo>
                    <a:pt x="17" y="25"/>
                  </a:moveTo>
                  <a:lnTo>
                    <a:pt x="17" y="23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1" y="17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9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2" y="29"/>
                  </a:lnTo>
                  <a:lnTo>
                    <a:pt x="38" y="29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19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8" name="Freeform 44"/>
            <p:cNvSpPr>
              <a:spLocks/>
            </p:cNvSpPr>
            <p:nvPr/>
          </p:nvSpPr>
          <p:spPr bwMode="auto">
            <a:xfrm>
              <a:off x="4836148" y="2045576"/>
              <a:ext cx="132046" cy="92432"/>
            </a:xfrm>
            <a:custGeom>
              <a:avLst/>
              <a:gdLst>
                <a:gd name="T0" fmla="*/ 2 w 90"/>
                <a:gd name="T1" fmla="*/ 32 h 63"/>
                <a:gd name="T2" fmla="*/ 8 w 90"/>
                <a:gd name="T3" fmla="*/ 32 h 63"/>
                <a:gd name="T4" fmla="*/ 14 w 90"/>
                <a:gd name="T5" fmla="*/ 30 h 63"/>
                <a:gd name="T6" fmla="*/ 16 w 90"/>
                <a:gd name="T7" fmla="*/ 27 h 63"/>
                <a:gd name="T8" fmla="*/ 18 w 90"/>
                <a:gd name="T9" fmla="*/ 25 h 63"/>
                <a:gd name="T10" fmla="*/ 21 w 90"/>
                <a:gd name="T11" fmla="*/ 25 h 63"/>
                <a:gd name="T12" fmla="*/ 19 w 90"/>
                <a:gd name="T13" fmla="*/ 23 h 63"/>
                <a:gd name="T14" fmla="*/ 21 w 90"/>
                <a:gd name="T15" fmla="*/ 19 h 63"/>
                <a:gd name="T16" fmla="*/ 27 w 90"/>
                <a:gd name="T17" fmla="*/ 13 h 63"/>
                <a:gd name="T18" fmla="*/ 25 w 90"/>
                <a:gd name="T19" fmla="*/ 11 h 63"/>
                <a:gd name="T20" fmla="*/ 31 w 90"/>
                <a:gd name="T21" fmla="*/ 7 h 63"/>
                <a:gd name="T22" fmla="*/ 37 w 90"/>
                <a:gd name="T23" fmla="*/ 4 h 63"/>
                <a:gd name="T24" fmla="*/ 39 w 90"/>
                <a:gd name="T25" fmla="*/ 2 h 63"/>
                <a:gd name="T26" fmla="*/ 42 w 90"/>
                <a:gd name="T27" fmla="*/ 2 h 63"/>
                <a:gd name="T28" fmla="*/ 48 w 90"/>
                <a:gd name="T29" fmla="*/ 4 h 63"/>
                <a:gd name="T30" fmla="*/ 52 w 90"/>
                <a:gd name="T31" fmla="*/ 2 h 63"/>
                <a:gd name="T32" fmla="*/ 58 w 90"/>
                <a:gd name="T33" fmla="*/ 4 h 63"/>
                <a:gd name="T34" fmla="*/ 61 w 90"/>
                <a:gd name="T35" fmla="*/ 4 h 63"/>
                <a:gd name="T36" fmla="*/ 67 w 90"/>
                <a:gd name="T37" fmla="*/ 6 h 63"/>
                <a:gd name="T38" fmla="*/ 67 w 90"/>
                <a:gd name="T39" fmla="*/ 11 h 63"/>
                <a:gd name="T40" fmla="*/ 69 w 90"/>
                <a:gd name="T41" fmla="*/ 15 h 63"/>
                <a:gd name="T42" fmla="*/ 73 w 90"/>
                <a:gd name="T43" fmla="*/ 21 h 63"/>
                <a:gd name="T44" fmla="*/ 79 w 90"/>
                <a:gd name="T45" fmla="*/ 27 h 63"/>
                <a:gd name="T46" fmla="*/ 82 w 90"/>
                <a:gd name="T47" fmla="*/ 30 h 63"/>
                <a:gd name="T48" fmla="*/ 86 w 90"/>
                <a:gd name="T49" fmla="*/ 34 h 63"/>
                <a:gd name="T50" fmla="*/ 88 w 90"/>
                <a:gd name="T51" fmla="*/ 38 h 63"/>
                <a:gd name="T52" fmla="*/ 81 w 90"/>
                <a:gd name="T53" fmla="*/ 42 h 63"/>
                <a:gd name="T54" fmla="*/ 77 w 90"/>
                <a:gd name="T55" fmla="*/ 42 h 63"/>
                <a:gd name="T56" fmla="*/ 81 w 90"/>
                <a:gd name="T57" fmla="*/ 46 h 63"/>
                <a:gd name="T58" fmla="*/ 82 w 90"/>
                <a:gd name="T59" fmla="*/ 51 h 63"/>
                <a:gd name="T60" fmla="*/ 82 w 90"/>
                <a:gd name="T61" fmla="*/ 53 h 63"/>
                <a:gd name="T62" fmla="*/ 75 w 90"/>
                <a:gd name="T63" fmla="*/ 55 h 63"/>
                <a:gd name="T64" fmla="*/ 73 w 90"/>
                <a:gd name="T65" fmla="*/ 63 h 63"/>
                <a:gd name="T66" fmla="*/ 67 w 90"/>
                <a:gd name="T67" fmla="*/ 61 h 63"/>
                <a:gd name="T68" fmla="*/ 63 w 90"/>
                <a:gd name="T69" fmla="*/ 61 h 63"/>
                <a:gd name="T70" fmla="*/ 60 w 90"/>
                <a:gd name="T71" fmla="*/ 63 h 63"/>
                <a:gd name="T72" fmla="*/ 58 w 90"/>
                <a:gd name="T73" fmla="*/ 61 h 63"/>
                <a:gd name="T74" fmla="*/ 50 w 90"/>
                <a:gd name="T75" fmla="*/ 63 h 63"/>
                <a:gd name="T76" fmla="*/ 46 w 90"/>
                <a:gd name="T77" fmla="*/ 61 h 63"/>
                <a:gd name="T78" fmla="*/ 42 w 90"/>
                <a:gd name="T79" fmla="*/ 63 h 63"/>
                <a:gd name="T80" fmla="*/ 39 w 90"/>
                <a:gd name="T81" fmla="*/ 63 h 63"/>
                <a:gd name="T82" fmla="*/ 35 w 90"/>
                <a:gd name="T83" fmla="*/ 59 h 63"/>
                <a:gd name="T84" fmla="*/ 25 w 90"/>
                <a:gd name="T85" fmla="*/ 57 h 63"/>
                <a:gd name="T86" fmla="*/ 23 w 90"/>
                <a:gd name="T87" fmla="*/ 59 h 63"/>
                <a:gd name="T88" fmla="*/ 12 w 90"/>
                <a:gd name="T89" fmla="*/ 61 h 63"/>
                <a:gd name="T90" fmla="*/ 6 w 90"/>
                <a:gd name="T91" fmla="*/ 59 h 63"/>
                <a:gd name="T92" fmla="*/ 4 w 90"/>
                <a:gd name="T93" fmla="*/ 59 h 63"/>
                <a:gd name="T94" fmla="*/ 2 w 90"/>
                <a:gd name="T95" fmla="*/ 53 h 63"/>
                <a:gd name="T96" fmla="*/ 6 w 90"/>
                <a:gd name="T97" fmla="*/ 49 h 63"/>
                <a:gd name="T98" fmla="*/ 4 w 90"/>
                <a:gd name="T99" fmla="*/ 42 h 63"/>
                <a:gd name="T100" fmla="*/ 2 w 90"/>
                <a:gd name="T101" fmla="*/ 38 h 63"/>
                <a:gd name="T102" fmla="*/ 0 w 90"/>
                <a:gd name="T103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63">
                  <a:moveTo>
                    <a:pt x="0" y="32"/>
                  </a:moveTo>
                  <a:lnTo>
                    <a:pt x="2" y="32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7" y="7"/>
                  </a:lnTo>
                  <a:lnTo>
                    <a:pt x="31" y="7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7" y="6"/>
                  </a:lnTo>
                  <a:lnTo>
                    <a:pt x="69" y="7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79" y="27"/>
                  </a:lnTo>
                  <a:lnTo>
                    <a:pt x="79" y="28"/>
                  </a:lnTo>
                  <a:lnTo>
                    <a:pt x="82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90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1" y="42"/>
                  </a:lnTo>
                  <a:lnTo>
                    <a:pt x="79" y="40"/>
                  </a:lnTo>
                  <a:lnTo>
                    <a:pt x="77" y="42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79" y="49"/>
                  </a:lnTo>
                  <a:lnTo>
                    <a:pt x="82" y="51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3" y="59"/>
                  </a:lnTo>
                  <a:lnTo>
                    <a:pt x="73" y="63"/>
                  </a:lnTo>
                  <a:lnTo>
                    <a:pt x="69" y="63"/>
                  </a:lnTo>
                  <a:lnTo>
                    <a:pt x="67" y="61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4" y="61"/>
                  </a:lnTo>
                  <a:lnTo>
                    <a:pt x="50" y="63"/>
                  </a:lnTo>
                  <a:lnTo>
                    <a:pt x="48" y="61"/>
                  </a:lnTo>
                  <a:lnTo>
                    <a:pt x="46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39" y="63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29" y="59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2" y="61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6" y="49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9" name="Freeform 45"/>
            <p:cNvSpPr>
              <a:spLocks/>
            </p:cNvSpPr>
            <p:nvPr/>
          </p:nvSpPr>
          <p:spPr bwMode="auto">
            <a:xfrm>
              <a:off x="4825879" y="2120403"/>
              <a:ext cx="259691" cy="146718"/>
            </a:xfrm>
            <a:custGeom>
              <a:avLst/>
              <a:gdLst>
                <a:gd name="T0" fmla="*/ 26 w 177"/>
                <a:gd name="T1" fmla="*/ 8 h 100"/>
                <a:gd name="T2" fmla="*/ 42 w 177"/>
                <a:gd name="T3" fmla="*/ 8 h 100"/>
                <a:gd name="T4" fmla="*/ 51 w 177"/>
                <a:gd name="T5" fmla="*/ 12 h 100"/>
                <a:gd name="T6" fmla="*/ 65 w 177"/>
                <a:gd name="T7" fmla="*/ 10 h 100"/>
                <a:gd name="T8" fmla="*/ 72 w 177"/>
                <a:gd name="T9" fmla="*/ 12 h 100"/>
                <a:gd name="T10" fmla="*/ 82 w 177"/>
                <a:gd name="T11" fmla="*/ 4 h 100"/>
                <a:gd name="T12" fmla="*/ 93 w 177"/>
                <a:gd name="T13" fmla="*/ 0 h 100"/>
                <a:gd name="T14" fmla="*/ 110 w 177"/>
                <a:gd name="T15" fmla="*/ 0 h 100"/>
                <a:gd name="T16" fmla="*/ 122 w 177"/>
                <a:gd name="T17" fmla="*/ 12 h 100"/>
                <a:gd name="T18" fmla="*/ 128 w 177"/>
                <a:gd name="T19" fmla="*/ 21 h 100"/>
                <a:gd name="T20" fmla="*/ 143 w 177"/>
                <a:gd name="T21" fmla="*/ 25 h 100"/>
                <a:gd name="T22" fmla="*/ 154 w 177"/>
                <a:gd name="T23" fmla="*/ 31 h 100"/>
                <a:gd name="T24" fmla="*/ 168 w 177"/>
                <a:gd name="T25" fmla="*/ 31 h 100"/>
                <a:gd name="T26" fmla="*/ 177 w 177"/>
                <a:gd name="T27" fmla="*/ 35 h 100"/>
                <a:gd name="T28" fmla="*/ 175 w 177"/>
                <a:gd name="T29" fmla="*/ 46 h 100"/>
                <a:gd name="T30" fmla="*/ 168 w 177"/>
                <a:gd name="T31" fmla="*/ 56 h 100"/>
                <a:gd name="T32" fmla="*/ 162 w 177"/>
                <a:gd name="T33" fmla="*/ 63 h 100"/>
                <a:gd name="T34" fmla="*/ 153 w 177"/>
                <a:gd name="T35" fmla="*/ 67 h 100"/>
                <a:gd name="T36" fmla="*/ 145 w 177"/>
                <a:gd name="T37" fmla="*/ 71 h 100"/>
                <a:gd name="T38" fmla="*/ 133 w 177"/>
                <a:gd name="T39" fmla="*/ 71 h 100"/>
                <a:gd name="T40" fmla="*/ 133 w 177"/>
                <a:gd name="T41" fmla="*/ 77 h 100"/>
                <a:gd name="T42" fmla="*/ 133 w 177"/>
                <a:gd name="T43" fmla="*/ 73 h 100"/>
                <a:gd name="T44" fmla="*/ 126 w 177"/>
                <a:gd name="T45" fmla="*/ 79 h 100"/>
                <a:gd name="T46" fmla="*/ 118 w 177"/>
                <a:gd name="T47" fmla="*/ 79 h 100"/>
                <a:gd name="T48" fmla="*/ 128 w 177"/>
                <a:gd name="T49" fmla="*/ 81 h 100"/>
                <a:gd name="T50" fmla="*/ 130 w 177"/>
                <a:gd name="T51" fmla="*/ 84 h 100"/>
                <a:gd name="T52" fmla="*/ 133 w 177"/>
                <a:gd name="T53" fmla="*/ 88 h 100"/>
                <a:gd name="T54" fmla="*/ 128 w 177"/>
                <a:gd name="T55" fmla="*/ 79 h 100"/>
                <a:gd name="T56" fmla="*/ 137 w 177"/>
                <a:gd name="T57" fmla="*/ 88 h 100"/>
                <a:gd name="T58" fmla="*/ 147 w 177"/>
                <a:gd name="T59" fmla="*/ 86 h 100"/>
                <a:gd name="T60" fmla="*/ 147 w 177"/>
                <a:gd name="T61" fmla="*/ 90 h 100"/>
                <a:gd name="T62" fmla="*/ 131 w 177"/>
                <a:gd name="T63" fmla="*/ 94 h 100"/>
                <a:gd name="T64" fmla="*/ 118 w 177"/>
                <a:gd name="T65" fmla="*/ 98 h 100"/>
                <a:gd name="T66" fmla="*/ 112 w 177"/>
                <a:gd name="T67" fmla="*/ 88 h 100"/>
                <a:gd name="T68" fmla="*/ 118 w 177"/>
                <a:gd name="T69" fmla="*/ 82 h 100"/>
                <a:gd name="T70" fmla="*/ 114 w 177"/>
                <a:gd name="T71" fmla="*/ 81 h 100"/>
                <a:gd name="T72" fmla="*/ 105 w 177"/>
                <a:gd name="T73" fmla="*/ 79 h 100"/>
                <a:gd name="T74" fmla="*/ 99 w 177"/>
                <a:gd name="T75" fmla="*/ 75 h 100"/>
                <a:gd name="T76" fmla="*/ 103 w 177"/>
                <a:gd name="T77" fmla="*/ 75 h 100"/>
                <a:gd name="T78" fmla="*/ 101 w 177"/>
                <a:gd name="T79" fmla="*/ 71 h 100"/>
                <a:gd name="T80" fmla="*/ 95 w 177"/>
                <a:gd name="T81" fmla="*/ 73 h 100"/>
                <a:gd name="T82" fmla="*/ 88 w 177"/>
                <a:gd name="T83" fmla="*/ 77 h 100"/>
                <a:gd name="T84" fmla="*/ 80 w 177"/>
                <a:gd name="T85" fmla="*/ 86 h 100"/>
                <a:gd name="T86" fmla="*/ 80 w 177"/>
                <a:gd name="T87" fmla="*/ 90 h 100"/>
                <a:gd name="T88" fmla="*/ 68 w 177"/>
                <a:gd name="T89" fmla="*/ 90 h 100"/>
                <a:gd name="T90" fmla="*/ 68 w 177"/>
                <a:gd name="T91" fmla="*/ 84 h 100"/>
                <a:gd name="T92" fmla="*/ 72 w 177"/>
                <a:gd name="T93" fmla="*/ 75 h 100"/>
                <a:gd name="T94" fmla="*/ 80 w 177"/>
                <a:gd name="T95" fmla="*/ 73 h 100"/>
                <a:gd name="T96" fmla="*/ 74 w 177"/>
                <a:gd name="T97" fmla="*/ 63 h 100"/>
                <a:gd name="T98" fmla="*/ 65 w 177"/>
                <a:gd name="T99" fmla="*/ 54 h 100"/>
                <a:gd name="T100" fmla="*/ 53 w 177"/>
                <a:gd name="T101" fmla="*/ 52 h 100"/>
                <a:gd name="T102" fmla="*/ 46 w 177"/>
                <a:gd name="T103" fmla="*/ 50 h 100"/>
                <a:gd name="T104" fmla="*/ 44 w 177"/>
                <a:gd name="T105" fmla="*/ 56 h 100"/>
                <a:gd name="T106" fmla="*/ 28 w 177"/>
                <a:gd name="T107" fmla="*/ 61 h 100"/>
                <a:gd name="T108" fmla="*/ 15 w 177"/>
                <a:gd name="T109" fmla="*/ 58 h 100"/>
                <a:gd name="T110" fmla="*/ 5 w 177"/>
                <a:gd name="T111" fmla="*/ 56 h 100"/>
                <a:gd name="T112" fmla="*/ 4 w 177"/>
                <a:gd name="T113" fmla="*/ 44 h 100"/>
                <a:gd name="T114" fmla="*/ 13 w 177"/>
                <a:gd name="T115" fmla="*/ 29 h 100"/>
                <a:gd name="T116" fmla="*/ 15 w 177"/>
                <a:gd name="T117" fmla="*/ 21 h 100"/>
                <a:gd name="T118" fmla="*/ 11 w 177"/>
                <a:gd name="T119" fmla="*/ 1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7" h="100">
                  <a:moveTo>
                    <a:pt x="11" y="8"/>
                  </a:moveTo>
                  <a:lnTo>
                    <a:pt x="13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7" y="12"/>
                  </a:lnTo>
                  <a:lnTo>
                    <a:pt x="61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80" y="12"/>
                  </a:lnTo>
                  <a:lnTo>
                    <a:pt x="80" y="8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9" y="2"/>
                  </a:lnTo>
                  <a:lnTo>
                    <a:pt x="91" y="4"/>
                  </a:lnTo>
                  <a:lnTo>
                    <a:pt x="93" y="2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2" y="8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4" y="12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28" y="18"/>
                  </a:lnTo>
                  <a:lnTo>
                    <a:pt x="128" y="21"/>
                  </a:lnTo>
                  <a:lnTo>
                    <a:pt x="133" y="25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41" y="23"/>
                  </a:lnTo>
                  <a:lnTo>
                    <a:pt x="143" y="25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51" y="27"/>
                  </a:lnTo>
                  <a:lnTo>
                    <a:pt x="154" y="29"/>
                  </a:lnTo>
                  <a:lnTo>
                    <a:pt x="154" y="31"/>
                  </a:lnTo>
                  <a:lnTo>
                    <a:pt x="156" y="29"/>
                  </a:lnTo>
                  <a:lnTo>
                    <a:pt x="160" y="29"/>
                  </a:lnTo>
                  <a:lnTo>
                    <a:pt x="162" y="29"/>
                  </a:lnTo>
                  <a:lnTo>
                    <a:pt x="164" y="31"/>
                  </a:lnTo>
                  <a:lnTo>
                    <a:pt x="168" y="31"/>
                  </a:lnTo>
                  <a:lnTo>
                    <a:pt x="170" y="33"/>
                  </a:lnTo>
                  <a:lnTo>
                    <a:pt x="174" y="33"/>
                  </a:lnTo>
                  <a:lnTo>
                    <a:pt x="175" y="31"/>
                  </a:lnTo>
                  <a:lnTo>
                    <a:pt x="175" y="33"/>
                  </a:lnTo>
                  <a:lnTo>
                    <a:pt x="177" y="35"/>
                  </a:lnTo>
                  <a:lnTo>
                    <a:pt x="177" y="37"/>
                  </a:lnTo>
                  <a:lnTo>
                    <a:pt x="175" y="39"/>
                  </a:lnTo>
                  <a:lnTo>
                    <a:pt x="174" y="39"/>
                  </a:lnTo>
                  <a:lnTo>
                    <a:pt x="174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4" y="56"/>
                  </a:lnTo>
                  <a:lnTo>
                    <a:pt x="168" y="56"/>
                  </a:lnTo>
                  <a:lnTo>
                    <a:pt x="166" y="60"/>
                  </a:lnTo>
                  <a:lnTo>
                    <a:pt x="164" y="60"/>
                  </a:lnTo>
                  <a:lnTo>
                    <a:pt x="164" y="63"/>
                  </a:lnTo>
                  <a:lnTo>
                    <a:pt x="162" y="65"/>
                  </a:lnTo>
                  <a:lnTo>
                    <a:pt x="162" y="63"/>
                  </a:lnTo>
                  <a:lnTo>
                    <a:pt x="160" y="63"/>
                  </a:lnTo>
                  <a:lnTo>
                    <a:pt x="158" y="65"/>
                  </a:lnTo>
                  <a:lnTo>
                    <a:pt x="154" y="65"/>
                  </a:lnTo>
                  <a:lnTo>
                    <a:pt x="154" y="65"/>
                  </a:lnTo>
                  <a:lnTo>
                    <a:pt x="153" y="67"/>
                  </a:lnTo>
                  <a:lnTo>
                    <a:pt x="151" y="67"/>
                  </a:lnTo>
                  <a:lnTo>
                    <a:pt x="149" y="69"/>
                  </a:lnTo>
                  <a:lnTo>
                    <a:pt x="147" y="71"/>
                  </a:lnTo>
                  <a:lnTo>
                    <a:pt x="147" y="71"/>
                  </a:lnTo>
                  <a:lnTo>
                    <a:pt x="145" y="71"/>
                  </a:lnTo>
                  <a:lnTo>
                    <a:pt x="143" y="73"/>
                  </a:lnTo>
                  <a:lnTo>
                    <a:pt x="139" y="71"/>
                  </a:lnTo>
                  <a:lnTo>
                    <a:pt x="137" y="73"/>
                  </a:lnTo>
                  <a:lnTo>
                    <a:pt x="135" y="73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5" y="73"/>
                  </a:lnTo>
                  <a:lnTo>
                    <a:pt x="135" y="75"/>
                  </a:lnTo>
                  <a:lnTo>
                    <a:pt x="133" y="77"/>
                  </a:lnTo>
                  <a:lnTo>
                    <a:pt x="131" y="79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2" y="77"/>
                  </a:lnTo>
                  <a:lnTo>
                    <a:pt x="122" y="79"/>
                  </a:lnTo>
                  <a:lnTo>
                    <a:pt x="118" y="79"/>
                  </a:lnTo>
                  <a:lnTo>
                    <a:pt x="118" y="79"/>
                  </a:lnTo>
                  <a:lnTo>
                    <a:pt x="120" y="81"/>
                  </a:lnTo>
                  <a:lnTo>
                    <a:pt x="124" y="81"/>
                  </a:lnTo>
                  <a:lnTo>
                    <a:pt x="124" y="81"/>
                  </a:lnTo>
                  <a:lnTo>
                    <a:pt x="126" y="82"/>
                  </a:lnTo>
                  <a:lnTo>
                    <a:pt x="128" y="81"/>
                  </a:lnTo>
                  <a:lnTo>
                    <a:pt x="128" y="82"/>
                  </a:lnTo>
                  <a:lnTo>
                    <a:pt x="126" y="84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4"/>
                  </a:lnTo>
                  <a:lnTo>
                    <a:pt x="128" y="86"/>
                  </a:lnTo>
                  <a:lnTo>
                    <a:pt x="130" y="84"/>
                  </a:lnTo>
                  <a:lnTo>
                    <a:pt x="131" y="84"/>
                  </a:lnTo>
                  <a:lnTo>
                    <a:pt x="131" y="86"/>
                  </a:lnTo>
                  <a:lnTo>
                    <a:pt x="133" y="88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3" y="86"/>
                  </a:lnTo>
                  <a:lnTo>
                    <a:pt x="130" y="81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30" y="81"/>
                  </a:lnTo>
                  <a:lnTo>
                    <a:pt x="131" y="82"/>
                  </a:lnTo>
                  <a:lnTo>
                    <a:pt x="135" y="88"/>
                  </a:lnTo>
                  <a:lnTo>
                    <a:pt x="137" y="88"/>
                  </a:lnTo>
                  <a:lnTo>
                    <a:pt x="139" y="86"/>
                  </a:lnTo>
                  <a:lnTo>
                    <a:pt x="141" y="86"/>
                  </a:lnTo>
                  <a:lnTo>
                    <a:pt x="143" y="88"/>
                  </a:lnTo>
                  <a:lnTo>
                    <a:pt x="143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49" y="86"/>
                  </a:lnTo>
                  <a:lnTo>
                    <a:pt x="147" y="88"/>
                  </a:lnTo>
                  <a:lnTo>
                    <a:pt x="149" y="90"/>
                  </a:lnTo>
                  <a:lnTo>
                    <a:pt x="147" y="90"/>
                  </a:lnTo>
                  <a:lnTo>
                    <a:pt x="143" y="92"/>
                  </a:lnTo>
                  <a:lnTo>
                    <a:pt x="139" y="90"/>
                  </a:lnTo>
                  <a:lnTo>
                    <a:pt x="137" y="92"/>
                  </a:lnTo>
                  <a:lnTo>
                    <a:pt x="135" y="94"/>
                  </a:lnTo>
                  <a:lnTo>
                    <a:pt x="131" y="94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18" y="100"/>
                  </a:lnTo>
                  <a:lnTo>
                    <a:pt x="118" y="98"/>
                  </a:lnTo>
                  <a:lnTo>
                    <a:pt x="118" y="98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90"/>
                  </a:lnTo>
                  <a:lnTo>
                    <a:pt x="114" y="90"/>
                  </a:lnTo>
                  <a:lnTo>
                    <a:pt x="112" y="88"/>
                  </a:lnTo>
                  <a:lnTo>
                    <a:pt x="110" y="90"/>
                  </a:lnTo>
                  <a:lnTo>
                    <a:pt x="109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4" y="81"/>
                  </a:lnTo>
                  <a:lnTo>
                    <a:pt x="114" y="79"/>
                  </a:lnTo>
                  <a:lnTo>
                    <a:pt x="110" y="79"/>
                  </a:lnTo>
                  <a:lnTo>
                    <a:pt x="109" y="79"/>
                  </a:lnTo>
                  <a:lnTo>
                    <a:pt x="107" y="81"/>
                  </a:lnTo>
                  <a:lnTo>
                    <a:pt x="105" y="79"/>
                  </a:lnTo>
                  <a:lnTo>
                    <a:pt x="103" y="79"/>
                  </a:lnTo>
                  <a:lnTo>
                    <a:pt x="101" y="77"/>
                  </a:lnTo>
                  <a:lnTo>
                    <a:pt x="103" y="77"/>
                  </a:lnTo>
                  <a:lnTo>
                    <a:pt x="103" y="77"/>
                  </a:lnTo>
                  <a:lnTo>
                    <a:pt x="99" y="75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7" y="73"/>
                  </a:lnTo>
                  <a:lnTo>
                    <a:pt x="101" y="73"/>
                  </a:lnTo>
                  <a:lnTo>
                    <a:pt x="103" y="75"/>
                  </a:lnTo>
                  <a:lnTo>
                    <a:pt x="105" y="73"/>
                  </a:lnTo>
                  <a:lnTo>
                    <a:pt x="107" y="73"/>
                  </a:lnTo>
                  <a:lnTo>
                    <a:pt x="103" y="73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7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1"/>
                  </a:lnTo>
                  <a:lnTo>
                    <a:pt x="93" y="73"/>
                  </a:lnTo>
                  <a:lnTo>
                    <a:pt x="89" y="73"/>
                  </a:lnTo>
                  <a:lnTo>
                    <a:pt x="88" y="75"/>
                  </a:lnTo>
                  <a:lnTo>
                    <a:pt x="88" y="77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80" y="84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4" y="88"/>
                  </a:lnTo>
                  <a:lnTo>
                    <a:pt x="72" y="90"/>
                  </a:lnTo>
                  <a:lnTo>
                    <a:pt x="68" y="90"/>
                  </a:lnTo>
                  <a:lnTo>
                    <a:pt x="67" y="88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0" y="79"/>
                  </a:lnTo>
                  <a:lnTo>
                    <a:pt x="70" y="75"/>
                  </a:lnTo>
                  <a:lnTo>
                    <a:pt x="72" y="75"/>
                  </a:lnTo>
                  <a:lnTo>
                    <a:pt x="76" y="75"/>
                  </a:lnTo>
                  <a:lnTo>
                    <a:pt x="78" y="75"/>
                  </a:lnTo>
                  <a:lnTo>
                    <a:pt x="80" y="75"/>
                  </a:lnTo>
                  <a:lnTo>
                    <a:pt x="82" y="75"/>
                  </a:lnTo>
                  <a:lnTo>
                    <a:pt x="80" y="73"/>
                  </a:lnTo>
                  <a:lnTo>
                    <a:pt x="80" y="71"/>
                  </a:lnTo>
                  <a:lnTo>
                    <a:pt x="80" y="69"/>
                  </a:lnTo>
                  <a:lnTo>
                    <a:pt x="76" y="67"/>
                  </a:lnTo>
                  <a:lnTo>
                    <a:pt x="74" y="65"/>
                  </a:lnTo>
                  <a:lnTo>
                    <a:pt x="74" y="63"/>
                  </a:lnTo>
                  <a:lnTo>
                    <a:pt x="72" y="63"/>
                  </a:lnTo>
                  <a:lnTo>
                    <a:pt x="72" y="61"/>
                  </a:lnTo>
                  <a:lnTo>
                    <a:pt x="70" y="58"/>
                  </a:lnTo>
                  <a:lnTo>
                    <a:pt x="68" y="56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3" y="54"/>
                  </a:lnTo>
                  <a:lnTo>
                    <a:pt x="59" y="54"/>
                  </a:lnTo>
                  <a:lnTo>
                    <a:pt x="57" y="52"/>
                  </a:lnTo>
                  <a:lnTo>
                    <a:pt x="53" y="52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0"/>
                  </a:lnTo>
                  <a:lnTo>
                    <a:pt x="19" y="58"/>
                  </a:lnTo>
                  <a:lnTo>
                    <a:pt x="15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0" name="Freeform 46"/>
            <p:cNvSpPr>
              <a:spLocks/>
            </p:cNvSpPr>
            <p:nvPr/>
          </p:nvSpPr>
          <p:spPr bwMode="auto">
            <a:xfrm>
              <a:off x="4890434" y="2190827"/>
              <a:ext cx="55753" cy="55753"/>
            </a:xfrm>
            <a:custGeom>
              <a:avLst/>
              <a:gdLst>
                <a:gd name="T0" fmla="*/ 0 w 38"/>
                <a:gd name="T1" fmla="*/ 8 h 38"/>
                <a:gd name="T2" fmla="*/ 0 w 38"/>
                <a:gd name="T3" fmla="*/ 6 h 38"/>
                <a:gd name="T4" fmla="*/ 0 w 38"/>
                <a:gd name="T5" fmla="*/ 4 h 38"/>
                <a:gd name="T6" fmla="*/ 0 w 38"/>
                <a:gd name="T7" fmla="*/ 2 h 38"/>
                <a:gd name="T8" fmla="*/ 2 w 38"/>
                <a:gd name="T9" fmla="*/ 2 h 38"/>
                <a:gd name="T10" fmla="*/ 2 w 38"/>
                <a:gd name="T11" fmla="*/ 2 h 38"/>
                <a:gd name="T12" fmla="*/ 3 w 38"/>
                <a:gd name="T13" fmla="*/ 2 h 38"/>
                <a:gd name="T14" fmla="*/ 5 w 38"/>
                <a:gd name="T15" fmla="*/ 2 h 38"/>
                <a:gd name="T16" fmla="*/ 7 w 38"/>
                <a:gd name="T17" fmla="*/ 2 h 38"/>
                <a:gd name="T18" fmla="*/ 7 w 38"/>
                <a:gd name="T19" fmla="*/ 0 h 38"/>
                <a:gd name="T20" fmla="*/ 9 w 38"/>
                <a:gd name="T21" fmla="*/ 4 h 38"/>
                <a:gd name="T22" fmla="*/ 13 w 38"/>
                <a:gd name="T23" fmla="*/ 4 h 38"/>
                <a:gd name="T24" fmla="*/ 15 w 38"/>
                <a:gd name="T25" fmla="*/ 6 h 38"/>
                <a:gd name="T26" fmla="*/ 19 w 38"/>
                <a:gd name="T27" fmla="*/ 6 h 38"/>
                <a:gd name="T28" fmla="*/ 21 w 38"/>
                <a:gd name="T29" fmla="*/ 6 h 38"/>
                <a:gd name="T30" fmla="*/ 21 w 38"/>
                <a:gd name="T31" fmla="*/ 6 h 38"/>
                <a:gd name="T32" fmla="*/ 24 w 38"/>
                <a:gd name="T33" fmla="*/ 8 h 38"/>
                <a:gd name="T34" fmla="*/ 26 w 38"/>
                <a:gd name="T35" fmla="*/ 10 h 38"/>
                <a:gd name="T36" fmla="*/ 28 w 38"/>
                <a:gd name="T37" fmla="*/ 13 h 38"/>
                <a:gd name="T38" fmla="*/ 28 w 38"/>
                <a:gd name="T39" fmla="*/ 15 h 38"/>
                <a:gd name="T40" fmla="*/ 30 w 38"/>
                <a:gd name="T41" fmla="*/ 15 h 38"/>
                <a:gd name="T42" fmla="*/ 30 w 38"/>
                <a:gd name="T43" fmla="*/ 17 h 38"/>
                <a:gd name="T44" fmla="*/ 32 w 38"/>
                <a:gd name="T45" fmla="*/ 19 h 38"/>
                <a:gd name="T46" fmla="*/ 36 w 38"/>
                <a:gd name="T47" fmla="*/ 21 h 38"/>
                <a:gd name="T48" fmla="*/ 36 w 38"/>
                <a:gd name="T49" fmla="*/ 23 h 38"/>
                <a:gd name="T50" fmla="*/ 36 w 38"/>
                <a:gd name="T51" fmla="*/ 25 h 38"/>
                <a:gd name="T52" fmla="*/ 38 w 38"/>
                <a:gd name="T53" fmla="*/ 27 h 38"/>
                <a:gd name="T54" fmla="*/ 36 w 38"/>
                <a:gd name="T55" fmla="*/ 27 h 38"/>
                <a:gd name="T56" fmla="*/ 34 w 38"/>
                <a:gd name="T57" fmla="*/ 27 h 38"/>
                <a:gd name="T58" fmla="*/ 32 w 38"/>
                <a:gd name="T59" fmla="*/ 27 h 38"/>
                <a:gd name="T60" fmla="*/ 28 w 38"/>
                <a:gd name="T61" fmla="*/ 27 h 38"/>
                <a:gd name="T62" fmla="*/ 26 w 38"/>
                <a:gd name="T63" fmla="*/ 27 h 38"/>
                <a:gd name="T64" fmla="*/ 26 w 38"/>
                <a:gd name="T65" fmla="*/ 31 h 38"/>
                <a:gd name="T66" fmla="*/ 26 w 38"/>
                <a:gd name="T67" fmla="*/ 33 h 38"/>
                <a:gd name="T68" fmla="*/ 26 w 38"/>
                <a:gd name="T69" fmla="*/ 33 h 38"/>
                <a:gd name="T70" fmla="*/ 24 w 38"/>
                <a:gd name="T71" fmla="*/ 36 h 38"/>
                <a:gd name="T72" fmla="*/ 24 w 38"/>
                <a:gd name="T73" fmla="*/ 38 h 38"/>
                <a:gd name="T74" fmla="*/ 23 w 38"/>
                <a:gd name="T75" fmla="*/ 38 h 38"/>
                <a:gd name="T76" fmla="*/ 21 w 38"/>
                <a:gd name="T77" fmla="*/ 38 h 38"/>
                <a:gd name="T78" fmla="*/ 21 w 38"/>
                <a:gd name="T79" fmla="*/ 38 h 38"/>
                <a:gd name="T80" fmla="*/ 19 w 38"/>
                <a:gd name="T81" fmla="*/ 36 h 38"/>
                <a:gd name="T82" fmla="*/ 19 w 38"/>
                <a:gd name="T83" fmla="*/ 27 h 38"/>
                <a:gd name="T84" fmla="*/ 17 w 38"/>
                <a:gd name="T85" fmla="*/ 23 h 38"/>
                <a:gd name="T86" fmla="*/ 17 w 38"/>
                <a:gd name="T87" fmla="*/ 21 h 38"/>
                <a:gd name="T88" fmla="*/ 11 w 38"/>
                <a:gd name="T89" fmla="*/ 17 h 38"/>
                <a:gd name="T90" fmla="*/ 11 w 38"/>
                <a:gd name="T91" fmla="*/ 15 h 38"/>
                <a:gd name="T92" fmla="*/ 5 w 38"/>
                <a:gd name="T93" fmla="*/ 12 h 38"/>
                <a:gd name="T94" fmla="*/ 5 w 38"/>
                <a:gd name="T95" fmla="*/ 8 h 38"/>
                <a:gd name="T96" fmla="*/ 0 w 38"/>
                <a:gd name="T97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38">
                  <a:moveTo>
                    <a:pt x="0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2" y="19"/>
                  </a:lnTo>
                  <a:lnTo>
                    <a:pt x="36" y="21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1" name="Freeform 47"/>
            <p:cNvSpPr>
              <a:spLocks/>
            </p:cNvSpPr>
            <p:nvPr/>
          </p:nvSpPr>
          <p:spPr bwMode="auto">
            <a:xfrm>
              <a:off x="4802404" y="2202565"/>
              <a:ext cx="140849" cy="77760"/>
            </a:xfrm>
            <a:custGeom>
              <a:avLst/>
              <a:gdLst>
                <a:gd name="T0" fmla="*/ 25 w 96"/>
                <a:gd name="T1" fmla="*/ 2 h 53"/>
                <a:gd name="T2" fmla="*/ 27 w 96"/>
                <a:gd name="T3" fmla="*/ 0 h 53"/>
                <a:gd name="T4" fmla="*/ 35 w 96"/>
                <a:gd name="T5" fmla="*/ 2 h 53"/>
                <a:gd name="T6" fmla="*/ 39 w 96"/>
                <a:gd name="T7" fmla="*/ 5 h 53"/>
                <a:gd name="T8" fmla="*/ 44 w 96"/>
                <a:gd name="T9" fmla="*/ 5 h 53"/>
                <a:gd name="T10" fmla="*/ 48 w 96"/>
                <a:gd name="T11" fmla="*/ 4 h 53"/>
                <a:gd name="T12" fmla="*/ 58 w 96"/>
                <a:gd name="T13" fmla="*/ 0 h 53"/>
                <a:gd name="T14" fmla="*/ 65 w 96"/>
                <a:gd name="T15" fmla="*/ 4 h 53"/>
                <a:gd name="T16" fmla="*/ 71 w 96"/>
                <a:gd name="T17" fmla="*/ 9 h 53"/>
                <a:gd name="T18" fmla="*/ 77 w 96"/>
                <a:gd name="T19" fmla="*/ 15 h 53"/>
                <a:gd name="T20" fmla="*/ 79 w 96"/>
                <a:gd name="T21" fmla="*/ 28 h 53"/>
                <a:gd name="T22" fmla="*/ 83 w 96"/>
                <a:gd name="T23" fmla="*/ 32 h 53"/>
                <a:gd name="T24" fmla="*/ 88 w 96"/>
                <a:gd name="T25" fmla="*/ 34 h 53"/>
                <a:gd name="T26" fmla="*/ 94 w 96"/>
                <a:gd name="T27" fmla="*/ 32 h 53"/>
                <a:gd name="T28" fmla="*/ 94 w 96"/>
                <a:gd name="T29" fmla="*/ 34 h 53"/>
                <a:gd name="T30" fmla="*/ 96 w 96"/>
                <a:gd name="T31" fmla="*/ 36 h 53"/>
                <a:gd name="T32" fmla="*/ 92 w 96"/>
                <a:gd name="T33" fmla="*/ 40 h 53"/>
                <a:gd name="T34" fmla="*/ 88 w 96"/>
                <a:gd name="T35" fmla="*/ 42 h 53"/>
                <a:gd name="T36" fmla="*/ 86 w 96"/>
                <a:gd name="T37" fmla="*/ 46 h 53"/>
                <a:gd name="T38" fmla="*/ 86 w 96"/>
                <a:gd name="T39" fmla="*/ 49 h 53"/>
                <a:gd name="T40" fmla="*/ 84 w 96"/>
                <a:gd name="T41" fmla="*/ 51 h 53"/>
                <a:gd name="T42" fmla="*/ 81 w 96"/>
                <a:gd name="T43" fmla="*/ 49 h 53"/>
                <a:gd name="T44" fmla="*/ 77 w 96"/>
                <a:gd name="T45" fmla="*/ 49 h 53"/>
                <a:gd name="T46" fmla="*/ 71 w 96"/>
                <a:gd name="T47" fmla="*/ 47 h 53"/>
                <a:gd name="T48" fmla="*/ 62 w 96"/>
                <a:gd name="T49" fmla="*/ 51 h 53"/>
                <a:gd name="T50" fmla="*/ 58 w 96"/>
                <a:gd name="T51" fmla="*/ 53 h 53"/>
                <a:gd name="T52" fmla="*/ 52 w 96"/>
                <a:gd name="T53" fmla="*/ 53 h 53"/>
                <a:gd name="T54" fmla="*/ 48 w 96"/>
                <a:gd name="T55" fmla="*/ 53 h 53"/>
                <a:gd name="T56" fmla="*/ 44 w 96"/>
                <a:gd name="T57" fmla="*/ 53 h 53"/>
                <a:gd name="T58" fmla="*/ 39 w 96"/>
                <a:gd name="T59" fmla="*/ 53 h 53"/>
                <a:gd name="T60" fmla="*/ 35 w 96"/>
                <a:gd name="T61" fmla="*/ 51 h 53"/>
                <a:gd name="T62" fmla="*/ 31 w 96"/>
                <a:gd name="T63" fmla="*/ 53 h 53"/>
                <a:gd name="T64" fmla="*/ 29 w 96"/>
                <a:gd name="T65" fmla="*/ 51 h 53"/>
                <a:gd name="T66" fmla="*/ 29 w 96"/>
                <a:gd name="T67" fmla="*/ 47 h 53"/>
                <a:gd name="T68" fmla="*/ 25 w 96"/>
                <a:gd name="T69" fmla="*/ 46 h 53"/>
                <a:gd name="T70" fmla="*/ 27 w 96"/>
                <a:gd name="T71" fmla="*/ 42 h 53"/>
                <a:gd name="T72" fmla="*/ 21 w 96"/>
                <a:gd name="T73" fmla="*/ 44 h 53"/>
                <a:gd name="T74" fmla="*/ 18 w 96"/>
                <a:gd name="T75" fmla="*/ 44 h 53"/>
                <a:gd name="T76" fmla="*/ 12 w 96"/>
                <a:gd name="T77" fmla="*/ 40 h 53"/>
                <a:gd name="T78" fmla="*/ 14 w 96"/>
                <a:gd name="T79" fmla="*/ 38 h 53"/>
                <a:gd name="T80" fmla="*/ 8 w 96"/>
                <a:gd name="T81" fmla="*/ 34 h 53"/>
                <a:gd name="T82" fmla="*/ 4 w 96"/>
                <a:gd name="T83" fmla="*/ 28 h 53"/>
                <a:gd name="T84" fmla="*/ 0 w 96"/>
                <a:gd name="T85" fmla="*/ 26 h 53"/>
                <a:gd name="T86" fmla="*/ 4 w 96"/>
                <a:gd name="T87" fmla="*/ 25 h 53"/>
                <a:gd name="T88" fmla="*/ 8 w 96"/>
                <a:gd name="T89" fmla="*/ 23 h 53"/>
                <a:gd name="T90" fmla="*/ 10 w 96"/>
                <a:gd name="T91" fmla="*/ 19 h 53"/>
                <a:gd name="T92" fmla="*/ 16 w 96"/>
                <a:gd name="T93" fmla="*/ 7 h 53"/>
                <a:gd name="T94" fmla="*/ 21 w 96"/>
                <a:gd name="T95" fmla="*/ 4 h 53"/>
                <a:gd name="T96" fmla="*/ 21 w 96"/>
                <a:gd name="T9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53">
                  <a:moveTo>
                    <a:pt x="21" y="2"/>
                  </a:moveTo>
                  <a:lnTo>
                    <a:pt x="25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4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9" y="19"/>
                  </a:lnTo>
                  <a:lnTo>
                    <a:pt x="79" y="28"/>
                  </a:lnTo>
                  <a:lnTo>
                    <a:pt x="81" y="30"/>
                  </a:lnTo>
                  <a:lnTo>
                    <a:pt x="83" y="32"/>
                  </a:lnTo>
                  <a:lnTo>
                    <a:pt x="84" y="34"/>
                  </a:lnTo>
                  <a:lnTo>
                    <a:pt x="88" y="34"/>
                  </a:lnTo>
                  <a:lnTo>
                    <a:pt x="90" y="32"/>
                  </a:lnTo>
                  <a:lnTo>
                    <a:pt x="94" y="32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4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1" y="49"/>
                  </a:lnTo>
                  <a:lnTo>
                    <a:pt x="79" y="49"/>
                  </a:lnTo>
                  <a:lnTo>
                    <a:pt x="77" y="49"/>
                  </a:lnTo>
                  <a:lnTo>
                    <a:pt x="75" y="47"/>
                  </a:lnTo>
                  <a:lnTo>
                    <a:pt x="71" y="47"/>
                  </a:lnTo>
                  <a:lnTo>
                    <a:pt x="67" y="47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58" y="53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6" y="53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49"/>
                  </a:lnTo>
                  <a:lnTo>
                    <a:pt x="29" y="47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4"/>
                  </a:lnTo>
                  <a:lnTo>
                    <a:pt x="20" y="42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2" name="Freeform 48"/>
            <p:cNvSpPr>
              <a:spLocks/>
            </p:cNvSpPr>
            <p:nvPr/>
          </p:nvSpPr>
          <p:spPr bwMode="auto">
            <a:xfrm>
              <a:off x="4743717" y="2196696"/>
              <a:ext cx="92433" cy="52818"/>
            </a:xfrm>
            <a:custGeom>
              <a:avLst/>
              <a:gdLst>
                <a:gd name="T0" fmla="*/ 40 w 63"/>
                <a:gd name="T1" fmla="*/ 30 h 36"/>
                <a:gd name="T2" fmla="*/ 42 w 63"/>
                <a:gd name="T3" fmla="*/ 29 h 36"/>
                <a:gd name="T4" fmla="*/ 44 w 63"/>
                <a:gd name="T5" fmla="*/ 29 h 36"/>
                <a:gd name="T6" fmla="*/ 46 w 63"/>
                <a:gd name="T7" fmla="*/ 27 h 36"/>
                <a:gd name="T8" fmla="*/ 48 w 63"/>
                <a:gd name="T9" fmla="*/ 27 h 36"/>
                <a:gd name="T10" fmla="*/ 50 w 63"/>
                <a:gd name="T11" fmla="*/ 25 h 36"/>
                <a:gd name="T12" fmla="*/ 50 w 63"/>
                <a:gd name="T13" fmla="*/ 23 h 36"/>
                <a:gd name="T14" fmla="*/ 54 w 63"/>
                <a:gd name="T15" fmla="*/ 19 h 36"/>
                <a:gd name="T16" fmla="*/ 56 w 63"/>
                <a:gd name="T17" fmla="*/ 11 h 36"/>
                <a:gd name="T18" fmla="*/ 60 w 63"/>
                <a:gd name="T19" fmla="*/ 8 h 36"/>
                <a:gd name="T20" fmla="*/ 61 w 63"/>
                <a:gd name="T21" fmla="*/ 8 h 36"/>
                <a:gd name="T22" fmla="*/ 63 w 63"/>
                <a:gd name="T23" fmla="*/ 6 h 36"/>
                <a:gd name="T24" fmla="*/ 61 w 63"/>
                <a:gd name="T25" fmla="*/ 4 h 36"/>
                <a:gd name="T26" fmla="*/ 60 w 63"/>
                <a:gd name="T27" fmla="*/ 2 h 36"/>
                <a:gd name="T28" fmla="*/ 56 w 63"/>
                <a:gd name="T29" fmla="*/ 0 h 36"/>
                <a:gd name="T30" fmla="*/ 54 w 63"/>
                <a:gd name="T31" fmla="*/ 2 h 36"/>
                <a:gd name="T32" fmla="*/ 50 w 63"/>
                <a:gd name="T33" fmla="*/ 0 h 36"/>
                <a:gd name="T34" fmla="*/ 46 w 63"/>
                <a:gd name="T35" fmla="*/ 0 h 36"/>
                <a:gd name="T36" fmla="*/ 44 w 63"/>
                <a:gd name="T37" fmla="*/ 0 h 36"/>
                <a:gd name="T38" fmla="*/ 40 w 63"/>
                <a:gd name="T39" fmla="*/ 0 h 36"/>
                <a:gd name="T40" fmla="*/ 38 w 63"/>
                <a:gd name="T41" fmla="*/ 4 h 36"/>
                <a:gd name="T42" fmla="*/ 37 w 63"/>
                <a:gd name="T43" fmla="*/ 4 h 36"/>
                <a:gd name="T44" fmla="*/ 37 w 63"/>
                <a:gd name="T45" fmla="*/ 6 h 36"/>
                <a:gd name="T46" fmla="*/ 33 w 63"/>
                <a:gd name="T47" fmla="*/ 4 h 36"/>
                <a:gd name="T48" fmla="*/ 29 w 63"/>
                <a:gd name="T49" fmla="*/ 6 h 36"/>
                <a:gd name="T50" fmla="*/ 27 w 63"/>
                <a:gd name="T51" fmla="*/ 8 h 36"/>
                <a:gd name="T52" fmla="*/ 27 w 63"/>
                <a:gd name="T53" fmla="*/ 9 h 36"/>
                <a:gd name="T54" fmla="*/ 21 w 63"/>
                <a:gd name="T55" fmla="*/ 9 h 36"/>
                <a:gd name="T56" fmla="*/ 17 w 63"/>
                <a:gd name="T57" fmla="*/ 9 h 36"/>
                <a:gd name="T58" fmla="*/ 14 w 63"/>
                <a:gd name="T59" fmla="*/ 9 h 36"/>
                <a:gd name="T60" fmla="*/ 6 w 63"/>
                <a:gd name="T61" fmla="*/ 6 h 36"/>
                <a:gd name="T62" fmla="*/ 6 w 63"/>
                <a:gd name="T63" fmla="*/ 8 h 36"/>
                <a:gd name="T64" fmla="*/ 6 w 63"/>
                <a:gd name="T65" fmla="*/ 9 h 36"/>
                <a:gd name="T66" fmla="*/ 6 w 63"/>
                <a:gd name="T67" fmla="*/ 11 h 36"/>
                <a:gd name="T68" fmla="*/ 2 w 63"/>
                <a:gd name="T69" fmla="*/ 11 h 36"/>
                <a:gd name="T70" fmla="*/ 0 w 63"/>
                <a:gd name="T71" fmla="*/ 11 h 36"/>
                <a:gd name="T72" fmla="*/ 2 w 63"/>
                <a:gd name="T73" fmla="*/ 13 h 36"/>
                <a:gd name="T74" fmla="*/ 2 w 63"/>
                <a:gd name="T75" fmla="*/ 15 h 36"/>
                <a:gd name="T76" fmla="*/ 2 w 63"/>
                <a:gd name="T77" fmla="*/ 17 h 36"/>
                <a:gd name="T78" fmla="*/ 2 w 63"/>
                <a:gd name="T79" fmla="*/ 19 h 36"/>
                <a:gd name="T80" fmla="*/ 0 w 63"/>
                <a:gd name="T81" fmla="*/ 21 h 36"/>
                <a:gd name="T82" fmla="*/ 0 w 63"/>
                <a:gd name="T83" fmla="*/ 21 h 36"/>
                <a:gd name="T84" fmla="*/ 4 w 63"/>
                <a:gd name="T85" fmla="*/ 25 h 36"/>
                <a:gd name="T86" fmla="*/ 4 w 63"/>
                <a:gd name="T87" fmla="*/ 29 h 36"/>
                <a:gd name="T88" fmla="*/ 6 w 63"/>
                <a:gd name="T89" fmla="*/ 29 h 36"/>
                <a:gd name="T90" fmla="*/ 10 w 63"/>
                <a:gd name="T91" fmla="*/ 32 h 36"/>
                <a:gd name="T92" fmla="*/ 12 w 63"/>
                <a:gd name="T93" fmla="*/ 32 h 36"/>
                <a:gd name="T94" fmla="*/ 14 w 63"/>
                <a:gd name="T95" fmla="*/ 34 h 36"/>
                <a:gd name="T96" fmla="*/ 19 w 63"/>
                <a:gd name="T97" fmla="*/ 34 h 36"/>
                <a:gd name="T98" fmla="*/ 23 w 63"/>
                <a:gd name="T99" fmla="*/ 36 h 36"/>
                <a:gd name="T100" fmla="*/ 25 w 63"/>
                <a:gd name="T101" fmla="*/ 34 h 36"/>
                <a:gd name="T102" fmla="*/ 27 w 63"/>
                <a:gd name="T103" fmla="*/ 34 h 36"/>
                <a:gd name="T104" fmla="*/ 29 w 63"/>
                <a:gd name="T105" fmla="*/ 32 h 36"/>
                <a:gd name="T106" fmla="*/ 31 w 63"/>
                <a:gd name="T107" fmla="*/ 32 h 36"/>
                <a:gd name="T108" fmla="*/ 33 w 63"/>
                <a:gd name="T109" fmla="*/ 32 h 36"/>
                <a:gd name="T110" fmla="*/ 33 w 63"/>
                <a:gd name="T111" fmla="*/ 30 h 36"/>
                <a:gd name="T112" fmla="*/ 35 w 63"/>
                <a:gd name="T113" fmla="*/ 29 h 36"/>
                <a:gd name="T114" fmla="*/ 37 w 63"/>
                <a:gd name="T115" fmla="*/ 30 h 36"/>
                <a:gd name="T116" fmla="*/ 38 w 63"/>
                <a:gd name="T117" fmla="*/ 30 h 36"/>
                <a:gd name="T118" fmla="*/ 40 w 63"/>
                <a:gd name="T11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36">
                  <a:moveTo>
                    <a:pt x="40" y="30"/>
                  </a:moveTo>
                  <a:lnTo>
                    <a:pt x="42" y="29"/>
                  </a:lnTo>
                  <a:lnTo>
                    <a:pt x="44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4" y="19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6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3" y="4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5" y="29"/>
                  </a:lnTo>
                  <a:lnTo>
                    <a:pt x="37" y="30"/>
                  </a:lnTo>
                  <a:lnTo>
                    <a:pt x="38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3" name="Freeform 49"/>
            <p:cNvSpPr>
              <a:spLocks/>
            </p:cNvSpPr>
            <p:nvPr/>
          </p:nvSpPr>
          <p:spPr bwMode="auto">
            <a:xfrm>
              <a:off x="4752520" y="2179090"/>
              <a:ext cx="79228" cy="30810"/>
            </a:xfrm>
            <a:custGeom>
              <a:avLst/>
              <a:gdLst>
                <a:gd name="T0" fmla="*/ 0 w 54"/>
                <a:gd name="T1" fmla="*/ 18 h 21"/>
                <a:gd name="T2" fmla="*/ 8 w 54"/>
                <a:gd name="T3" fmla="*/ 21 h 21"/>
                <a:gd name="T4" fmla="*/ 11 w 54"/>
                <a:gd name="T5" fmla="*/ 21 h 21"/>
                <a:gd name="T6" fmla="*/ 15 w 54"/>
                <a:gd name="T7" fmla="*/ 21 h 21"/>
                <a:gd name="T8" fmla="*/ 21 w 54"/>
                <a:gd name="T9" fmla="*/ 21 h 21"/>
                <a:gd name="T10" fmla="*/ 21 w 54"/>
                <a:gd name="T11" fmla="*/ 20 h 21"/>
                <a:gd name="T12" fmla="*/ 23 w 54"/>
                <a:gd name="T13" fmla="*/ 18 h 21"/>
                <a:gd name="T14" fmla="*/ 27 w 54"/>
                <a:gd name="T15" fmla="*/ 16 h 21"/>
                <a:gd name="T16" fmla="*/ 31 w 54"/>
                <a:gd name="T17" fmla="*/ 18 h 21"/>
                <a:gd name="T18" fmla="*/ 31 w 54"/>
                <a:gd name="T19" fmla="*/ 16 h 21"/>
                <a:gd name="T20" fmla="*/ 32 w 54"/>
                <a:gd name="T21" fmla="*/ 16 h 21"/>
                <a:gd name="T22" fmla="*/ 34 w 54"/>
                <a:gd name="T23" fmla="*/ 12 h 21"/>
                <a:gd name="T24" fmla="*/ 38 w 54"/>
                <a:gd name="T25" fmla="*/ 12 h 21"/>
                <a:gd name="T26" fmla="*/ 40 w 54"/>
                <a:gd name="T27" fmla="*/ 12 h 21"/>
                <a:gd name="T28" fmla="*/ 44 w 54"/>
                <a:gd name="T29" fmla="*/ 12 h 21"/>
                <a:gd name="T30" fmla="*/ 48 w 54"/>
                <a:gd name="T31" fmla="*/ 14 h 21"/>
                <a:gd name="T32" fmla="*/ 52 w 54"/>
                <a:gd name="T33" fmla="*/ 12 h 21"/>
                <a:gd name="T34" fmla="*/ 52 w 54"/>
                <a:gd name="T35" fmla="*/ 8 h 21"/>
                <a:gd name="T36" fmla="*/ 54 w 54"/>
                <a:gd name="T37" fmla="*/ 4 h 21"/>
                <a:gd name="T38" fmla="*/ 54 w 54"/>
                <a:gd name="T39" fmla="*/ 4 h 21"/>
                <a:gd name="T40" fmla="*/ 48 w 54"/>
                <a:gd name="T41" fmla="*/ 0 h 21"/>
                <a:gd name="T42" fmla="*/ 44 w 54"/>
                <a:gd name="T43" fmla="*/ 0 h 21"/>
                <a:gd name="T44" fmla="*/ 44 w 54"/>
                <a:gd name="T45" fmla="*/ 2 h 21"/>
                <a:gd name="T46" fmla="*/ 42 w 54"/>
                <a:gd name="T47" fmla="*/ 0 h 21"/>
                <a:gd name="T48" fmla="*/ 40 w 54"/>
                <a:gd name="T49" fmla="*/ 0 h 21"/>
                <a:gd name="T50" fmla="*/ 38 w 54"/>
                <a:gd name="T51" fmla="*/ 2 h 21"/>
                <a:gd name="T52" fmla="*/ 36 w 54"/>
                <a:gd name="T53" fmla="*/ 2 h 21"/>
                <a:gd name="T54" fmla="*/ 34 w 54"/>
                <a:gd name="T55" fmla="*/ 2 h 21"/>
                <a:gd name="T56" fmla="*/ 32 w 54"/>
                <a:gd name="T57" fmla="*/ 2 h 21"/>
                <a:gd name="T58" fmla="*/ 31 w 54"/>
                <a:gd name="T59" fmla="*/ 2 h 21"/>
                <a:gd name="T60" fmla="*/ 31 w 54"/>
                <a:gd name="T61" fmla="*/ 4 h 21"/>
                <a:gd name="T62" fmla="*/ 29 w 54"/>
                <a:gd name="T63" fmla="*/ 4 h 21"/>
                <a:gd name="T64" fmla="*/ 27 w 54"/>
                <a:gd name="T65" fmla="*/ 4 h 21"/>
                <a:gd name="T66" fmla="*/ 27 w 54"/>
                <a:gd name="T67" fmla="*/ 4 h 21"/>
                <a:gd name="T68" fmla="*/ 23 w 54"/>
                <a:gd name="T69" fmla="*/ 2 h 21"/>
                <a:gd name="T70" fmla="*/ 19 w 54"/>
                <a:gd name="T71" fmla="*/ 4 h 21"/>
                <a:gd name="T72" fmla="*/ 17 w 54"/>
                <a:gd name="T73" fmla="*/ 6 h 21"/>
                <a:gd name="T74" fmla="*/ 13 w 54"/>
                <a:gd name="T75" fmla="*/ 8 h 21"/>
                <a:gd name="T76" fmla="*/ 10 w 54"/>
                <a:gd name="T77" fmla="*/ 8 h 21"/>
                <a:gd name="T78" fmla="*/ 6 w 54"/>
                <a:gd name="T79" fmla="*/ 10 h 21"/>
                <a:gd name="T80" fmla="*/ 6 w 54"/>
                <a:gd name="T81" fmla="*/ 10 h 21"/>
                <a:gd name="T82" fmla="*/ 2 w 54"/>
                <a:gd name="T83" fmla="*/ 10 h 21"/>
                <a:gd name="T84" fmla="*/ 0 w 54"/>
                <a:gd name="T85" fmla="*/ 10 h 21"/>
                <a:gd name="T86" fmla="*/ 0 w 54"/>
                <a:gd name="T87" fmla="*/ 10 h 21"/>
                <a:gd name="T88" fmla="*/ 0 w 54"/>
                <a:gd name="T89" fmla="*/ 14 h 21"/>
                <a:gd name="T90" fmla="*/ 0 w 54"/>
                <a:gd name="T9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" h="21">
                  <a:moveTo>
                    <a:pt x="0" y="18"/>
                  </a:moveTo>
                  <a:lnTo>
                    <a:pt x="8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3" y="18"/>
                  </a:lnTo>
                  <a:lnTo>
                    <a:pt x="27" y="16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8" y="14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4" name="Freeform 50"/>
            <p:cNvSpPr>
              <a:spLocks/>
            </p:cNvSpPr>
            <p:nvPr/>
          </p:nvSpPr>
          <p:spPr bwMode="auto">
            <a:xfrm>
              <a:off x="4839083" y="2271522"/>
              <a:ext cx="89498" cy="54285"/>
            </a:xfrm>
            <a:custGeom>
              <a:avLst/>
              <a:gdLst>
                <a:gd name="T0" fmla="*/ 4 w 61"/>
                <a:gd name="T1" fmla="*/ 0 h 37"/>
                <a:gd name="T2" fmla="*/ 4 w 61"/>
                <a:gd name="T3" fmla="*/ 4 h 37"/>
                <a:gd name="T4" fmla="*/ 6 w 61"/>
                <a:gd name="T5" fmla="*/ 6 h 37"/>
                <a:gd name="T6" fmla="*/ 10 w 61"/>
                <a:gd name="T7" fmla="*/ 4 h 37"/>
                <a:gd name="T8" fmla="*/ 14 w 61"/>
                <a:gd name="T9" fmla="*/ 6 h 37"/>
                <a:gd name="T10" fmla="*/ 19 w 61"/>
                <a:gd name="T11" fmla="*/ 6 h 37"/>
                <a:gd name="T12" fmla="*/ 23 w 61"/>
                <a:gd name="T13" fmla="*/ 6 h 37"/>
                <a:gd name="T14" fmla="*/ 27 w 61"/>
                <a:gd name="T15" fmla="*/ 6 h 37"/>
                <a:gd name="T16" fmla="*/ 33 w 61"/>
                <a:gd name="T17" fmla="*/ 6 h 37"/>
                <a:gd name="T18" fmla="*/ 37 w 61"/>
                <a:gd name="T19" fmla="*/ 4 h 37"/>
                <a:gd name="T20" fmla="*/ 46 w 61"/>
                <a:gd name="T21" fmla="*/ 0 h 37"/>
                <a:gd name="T22" fmla="*/ 52 w 61"/>
                <a:gd name="T23" fmla="*/ 2 h 37"/>
                <a:gd name="T24" fmla="*/ 56 w 61"/>
                <a:gd name="T25" fmla="*/ 2 h 37"/>
                <a:gd name="T26" fmla="*/ 59 w 61"/>
                <a:gd name="T27" fmla="*/ 4 h 37"/>
                <a:gd name="T28" fmla="*/ 61 w 61"/>
                <a:gd name="T29" fmla="*/ 6 h 37"/>
                <a:gd name="T30" fmla="*/ 59 w 61"/>
                <a:gd name="T31" fmla="*/ 10 h 37"/>
                <a:gd name="T32" fmla="*/ 56 w 61"/>
                <a:gd name="T33" fmla="*/ 12 h 37"/>
                <a:gd name="T34" fmla="*/ 56 w 61"/>
                <a:gd name="T35" fmla="*/ 18 h 37"/>
                <a:gd name="T36" fmla="*/ 52 w 61"/>
                <a:gd name="T37" fmla="*/ 21 h 37"/>
                <a:gd name="T38" fmla="*/ 56 w 61"/>
                <a:gd name="T39" fmla="*/ 25 h 37"/>
                <a:gd name="T40" fmla="*/ 58 w 61"/>
                <a:gd name="T41" fmla="*/ 27 h 37"/>
                <a:gd name="T42" fmla="*/ 54 w 61"/>
                <a:gd name="T43" fmla="*/ 27 h 37"/>
                <a:gd name="T44" fmla="*/ 48 w 61"/>
                <a:gd name="T45" fmla="*/ 25 h 37"/>
                <a:gd name="T46" fmla="*/ 44 w 61"/>
                <a:gd name="T47" fmla="*/ 27 h 37"/>
                <a:gd name="T48" fmla="*/ 42 w 61"/>
                <a:gd name="T49" fmla="*/ 29 h 37"/>
                <a:gd name="T50" fmla="*/ 38 w 61"/>
                <a:gd name="T51" fmla="*/ 31 h 37"/>
                <a:gd name="T52" fmla="*/ 40 w 61"/>
                <a:gd name="T53" fmla="*/ 35 h 37"/>
                <a:gd name="T54" fmla="*/ 35 w 61"/>
                <a:gd name="T55" fmla="*/ 35 h 37"/>
                <a:gd name="T56" fmla="*/ 31 w 61"/>
                <a:gd name="T57" fmla="*/ 35 h 37"/>
                <a:gd name="T58" fmla="*/ 27 w 61"/>
                <a:gd name="T59" fmla="*/ 37 h 37"/>
                <a:gd name="T60" fmla="*/ 25 w 61"/>
                <a:gd name="T61" fmla="*/ 35 h 37"/>
                <a:gd name="T62" fmla="*/ 19 w 61"/>
                <a:gd name="T63" fmla="*/ 35 h 37"/>
                <a:gd name="T64" fmla="*/ 14 w 61"/>
                <a:gd name="T65" fmla="*/ 37 h 37"/>
                <a:gd name="T66" fmla="*/ 10 w 61"/>
                <a:gd name="T67" fmla="*/ 35 h 37"/>
                <a:gd name="T68" fmla="*/ 10 w 61"/>
                <a:gd name="T69" fmla="*/ 33 h 37"/>
                <a:gd name="T70" fmla="*/ 6 w 61"/>
                <a:gd name="T71" fmla="*/ 27 h 37"/>
                <a:gd name="T72" fmla="*/ 2 w 61"/>
                <a:gd name="T73" fmla="*/ 23 h 37"/>
                <a:gd name="T74" fmla="*/ 0 w 61"/>
                <a:gd name="T75" fmla="*/ 20 h 37"/>
                <a:gd name="T76" fmla="*/ 4 w 61"/>
                <a:gd name="T77" fmla="*/ 16 h 37"/>
                <a:gd name="T78" fmla="*/ 4 w 61"/>
                <a:gd name="T79" fmla="*/ 10 h 37"/>
                <a:gd name="T80" fmla="*/ 0 w 61"/>
                <a:gd name="T81" fmla="*/ 4 h 37"/>
                <a:gd name="T82" fmla="*/ 0 w 61"/>
                <a:gd name="T8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37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6" y="25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2" y="25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4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4" y="37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6" y="27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5" name="Freeform 51"/>
            <p:cNvSpPr>
              <a:spLocks/>
            </p:cNvSpPr>
            <p:nvPr/>
          </p:nvSpPr>
          <p:spPr bwMode="auto">
            <a:xfrm>
              <a:off x="4814141" y="2305267"/>
              <a:ext cx="39614" cy="30810"/>
            </a:xfrm>
            <a:custGeom>
              <a:avLst/>
              <a:gdLst>
                <a:gd name="T0" fmla="*/ 19 w 27"/>
                <a:gd name="T1" fmla="*/ 0 h 21"/>
                <a:gd name="T2" fmla="*/ 23 w 27"/>
                <a:gd name="T3" fmla="*/ 4 h 21"/>
                <a:gd name="T4" fmla="*/ 25 w 27"/>
                <a:gd name="T5" fmla="*/ 8 h 21"/>
                <a:gd name="T6" fmla="*/ 27 w 27"/>
                <a:gd name="T7" fmla="*/ 10 h 21"/>
                <a:gd name="T8" fmla="*/ 27 w 27"/>
                <a:gd name="T9" fmla="*/ 12 h 21"/>
                <a:gd name="T10" fmla="*/ 25 w 27"/>
                <a:gd name="T11" fmla="*/ 14 h 21"/>
                <a:gd name="T12" fmla="*/ 23 w 27"/>
                <a:gd name="T13" fmla="*/ 14 h 21"/>
                <a:gd name="T14" fmla="*/ 21 w 27"/>
                <a:gd name="T15" fmla="*/ 16 h 21"/>
                <a:gd name="T16" fmla="*/ 15 w 27"/>
                <a:gd name="T17" fmla="*/ 16 h 21"/>
                <a:gd name="T18" fmla="*/ 13 w 27"/>
                <a:gd name="T19" fmla="*/ 16 h 21"/>
                <a:gd name="T20" fmla="*/ 13 w 27"/>
                <a:gd name="T21" fmla="*/ 18 h 21"/>
                <a:gd name="T22" fmla="*/ 10 w 27"/>
                <a:gd name="T23" fmla="*/ 18 h 21"/>
                <a:gd name="T24" fmla="*/ 6 w 27"/>
                <a:gd name="T25" fmla="*/ 19 h 21"/>
                <a:gd name="T26" fmla="*/ 6 w 27"/>
                <a:gd name="T27" fmla="*/ 21 h 21"/>
                <a:gd name="T28" fmla="*/ 4 w 27"/>
                <a:gd name="T29" fmla="*/ 19 h 21"/>
                <a:gd name="T30" fmla="*/ 2 w 27"/>
                <a:gd name="T31" fmla="*/ 18 h 21"/>
                <a:gd name="T32" fmla="*/ 0 w 27"/>
                <a:gd name="T33" fmla="*/ 14 h 21"/>
                <a:gd name="T34" fmla="*/ 0 w 27"/>
                <a:gd name="T35" fmla="*/ 10 h 21"/>
                <a:gd name="T36" fmla="*/ 0 w 27"/>
                <a:gd name="T37" fmla="*/ 8 h 21"/>
                <a:gd name="T38" fmla="*/ 0 w 27"/>
                <a:gd name="T39" fmla="*/ 8 h 21"/>
                <a:gd name="T40" fmla="*/ 2 w 27"/>
                <a:gd name="T41" fmla="*/ 6 h 21"/>
                <a:gd name="T42" fmla="*/ 2 w 27"/>
                <a:gd name="T43" fmla="*/ 6 h 21"/>
                <a:gd name="T44" fmla="*/ 4 w 27"/>
                <a:gd name="T45" fmla="*/ 4 h 21"/>
                <a:gd name="T46" fmla="*/ 6 w 27"/>
                <a:gd name="T47" fmla="*/ 4 h 21"/>
                <a:gd name="T48" fmla="*/ 8 w 27"/>
                <a:gd name="T49" fmla="*/ 2 h 21"/>
                <a:gd name="T50" fmla="*/ 12 w 27"/>
                <a:gd name="T51" fmla="*/ 0 h 21"/>
                <a:gd name="T52" fmla="*/ 13 w 27"/>
                <a:gd name="T53" fmla="*/ 2 h 21"/>
                <a:gd name="T54" fmla="*/ 17 w 27"/>
                <a:gd name="T55" fmla="*/ 0 h 21"/>
                <a:gd name="T56" fmla="*/ 19 w 27"/>
                <a:gd name="T5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" h="21">
                  <a:moveTo>
                    <a:pt x="19" y="0"/>
                  </a:moveTo>
                  <a:lnTo>
                    <a:pt x="23" y="4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6" name="Freeform 52"/>
            <p:cNvSpPr>
              <a:spLocks/>
            </p:cNvSpPr>
            <p:nvPr/>
          </p:nvSpPr>
          <p:spPr bwMode="auto">
            <a:xfrm>
              <a:off x="4795067" y="2302333"/>
              <a:ext cx="27877" cy="51351"/>
            </a:xfrm>
            <a:custGeom>
              <a:avLst/>
              <a:gdLst>
                <a:gd name="T0" fmla="*/ 13 w 19"/>
                <a:gd name="T1" fmla="*/ 10 h 35"/>
                <a:gd name="T2" fmla="*/ 13 w 19"/>
                <a:gd name="T3" fmla="*/ 12 h 35"/>
                <a:gd name="T4" fmla="*/ 13 w 19"/>
                <a:gd name="T5" fmla="*/ 16 h 35"/>
                <a:gd name="T6" fmla="*/ 15 w 19"/>
                <a:gd name="T7" fmla="*/ 20 h 35"/>
                <a:gd name="T8" fmla="*/ 17 w 19"/>
                <a:gd name="T9" fmla="*/ 21 h 35"/>
                <a:gd name="T10" fmla="*/ 19 w 19"/>
                <a:gd name="T11" fmla="*/ 23 h 35"/>
                <a:gd name="T12" fmla="*/ 19 w 19"/>
                <a:gd name="T13" fmla="*/ 25 h 35"/>
                <a:gd name="T14" fmla="*/ 17 w 19"/>
                <a:gd name="T15" fmla="*/ 27 h 35"/>
                <a:gd name="T16" fmla="*/ 13 w 19"/>
                <a:gd name="T17" fmla="*/ 29 h 35"/>
                <a:gd name="T18" fmla="*/ 13 w 19"/>
                <a:gd name="T19" fmla="*/ 31 h 35"/>
                <a:gd name="T20" fmla="*/ 11 w 19"/>
                <a:gd name="T21" fmla="*/ 35 h 35"/>
                <a:gd name="T22" fmla="*/ 9 w 19"/>
                <a:gd name="T23" fmla="*/ 35 h 35"/>
                <a:gd name="T24" fmla="*/ 7 w 19"/>
                <a:gd name="T25" fmla="*/ 33 h 35"/>
                <a:gd name="T26" fmla="*/ 5 w 19"/>
                <a:gd name="T27" fmla="*/ 29 h 35"/>
                <a:gd name="T28" fmla="*/ 2 w 19"/>
                <a:gd name="T29" fmla="*/ 29 h 35"/>
                <a:gd name="T30" fmla="*/ 0 w 19"/>
                <a:gd name="T31" fmla="*/ 27 h 35"/>
                <a:gd name="T32" fmla="*/ 2 w 19"/>
                <a:gd name="T33" fmla="*/ 25 h 35"/>
                <a:gd name="T34" fmla="*/ 0 w 19"/>
                <a:gd name="T35" fmla="*/ 23 h 35"/>
                <a:gd name="T36" fmla="*/ 0 w 19"/>
                <a:gd name="T37" fmla="*/ 21 h 35"/>
                <a:gd name="T38" fmla="*/ 2 w 19"/>
                <a:gd name="T39" fmla="*/ 20 h 35"/>
                <a:gd name="T40" fmla="*/ 0 w 19"/>
                <a:gd name="T41" fmla="*/ 16 h 35"/>
                <a:gd name="T42" fmla="*/ 2 w 19"/>
                <a:gd name="T43" fmla="*/ 12 h 35"/>
                <a:gd name="T44" fmla="*/ 2 w 19"/>
                <a:gd name="T45" fmla="*/ 12 h 35"/>
                <a:gd name="T46" fmla="*/ 2 w 19"/>
                <a:gd name="T47" fmla="*/ 10 h 35"/>
                <a:gd name="T48" fmla="*/ 0 w 19"/>
                <a:gd name="T49" fmla="*/ 8 h 35"/>
                <a:gd name="T50" fmla="*/ 0 w 19"/>
                <a:gd name="T51" fmla="*/ 6 h 35"/>
                <a:gd name="T52" fmla="*/ 0 w 19"/>
                <a:gd name="T53" fmla="*/ 2 h 35"/>
                <a:gd name="T54" fmla="*/ 3 w 19"/>
                <a:gd name="T55" fmla="*/ 0 h 35"/>
                <a:gd name="T56" fmla="*/ 3 w 19"/>
                <a:gd name="T57" fmla="*/ 0 h 35"/>
                <a:gd name="T58" fmla="*/ 5 w 19"/>
                <a:gd name="T59" fmla="*/ 2 h 35"/>
                <a:gd name="T60" fmla="*/ 7 w 19"/>
                <a:gd name="T61" fmla="*/ 0 h 35"/>
                <a:gd name="T62" fmla="*/ 7 w 19"/>
                <a:gd name="T63" fmla="*/ 0 h 35"/>
                <a:gd name="T64" fmla="*/ 7 w 19"/>
                <a:gd name="T65" fmla="*/ 0 h 35"/>
                <a:gd name="T66" fmla="*/ 9 w 19"/>
                <a:gd name="T67" fmla="*/ 2 h 35"/>
                <a:gd name="T68" fmla="*/ 9 w 19"/>
                <a:gd name="T69" fmla="*/ 2 h 35"/>
                <a:gd name="T70" fmla="*/ 13 w 19"/>
                <a:gd name="T71" fmla="*/ 4 h 35"/>
                <a:gd name="T72" fmla="*/ 13 w 19"/>
                <a:gd name="T73" fmla="*/ 6 h 35"/>
                <a:gd name="T74" fmla="*/ 13 w 19"/>
                <a:gd name="T75" fmla="*/ 8 h 35"/>
                <a:gd name="T76" fmla="*/ 13 w 19"/>
                <a:gd name="T77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" h="35">
                  <a:moveTo>
                    <a:pt x="13" y="10"/>
                  </a:moveTo>
                  <a:lnTo>
                    <a:pt x="13" y="12"/>
                  </a:lnTo>
                  <a:lnTo>
                    <a:pt x="13" y="16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7" name="Freeform 53"/>
            <p:cNvSpPr>
              <a:spLocks/>
            </p:cNvSpPr>
            <p:nvPr/>
          </p:nvSpPr>
          <p:spPr bwMode="auto">
            <a:xfrm>
              <a:off x="4783330" y="2239244"/>
              <a:ext cx="64556" cy="77760"/>
            </a:xfrm>
            <a:custGeom>
              <a:avLst/>
              <a:gdLst>
                <a:gd name="T0" fmla="*/ 2 w 44"/>
                <a:gd name="T1" fmla="*/ 3 h 53"/>
                <a:gd name="T2" fmla="*/ 6 w 44"/>
                <a:gd name="T3" fmla="*/ 3 h 53"/>
                <a:gd name="T4" fmla="*/ 8 w 44"/>
                <a:gd name="T5" fmla="*/ 0 h 53"/>
                <a:gd name="T6" fmla="*/ 11 w 44"/>
                <a:gd name="T7" fmla="*/ 1 h 53"/>
                <a:gd name="T8" fmla="*/ 17 w 44"/>
                <a:gd name="T9" fmla="*/ 3 h 53"/>
                <a:gd name="T10" fmla="*/ 21 w 44"/>
                <a:gd name="T11" fmla="*/ 9 h 53"/>
                <a:gd name="T12" fmla="*/ 27 w 44"/>
                <a:gd name="T13" fmla="*/ 13 h 53"/>
                <a:gd name="T14" fmla="*/ 25 w 44"/>
                <a:gd name="T15" fmla="*/ 15 h 53"/>
                <a:gd name="T16" fmla="*/ 31 w 44"/>
                <a:gd name="T17" fmla="*/ 19 h 53"/>
                <a:gd name="T18" fmla="*/ 34 w 44"/>
                <a:gd name="T19" fmla="*/ 19 h 53"/>
                <a:gd name="T20" fmla="*/ 40 w 44"/>
                <a:gd name="T21" fmla="*/ 17 h 53"/>
                <a:gd name="T22" fmla="*/ 38 w 44"/>
                <a:gd name="T23" fmla="*/ 21 h 53"/>
                <a:gd name="T24" fmla="*/ 38 w 44"/>
                <a:gd name="T25" fmla="*/ 26 h 53"/>
                <a:gd name="T26" fmla="*/ 42 w 44"/>
                <a:gd name="T27" fmla="*/ 32 h 53"/>
                <a:gd name="T28" fmla="*/ 42 w 44"/>
                <a:gd name="T29" fmla="*/ 38 h 53"/>
                <a:gd name="T30" fmla="*/ 38 w 44"/>
                <a:gd name="T31" fmla="*/ 42 h 53"/>
                <a:gd name="T32" fmla="*/ 40 w 44"/>
                <a:gd name="T33" fmla="*/ 45 h 53"/>
                <a:gd name="T34" fmla="*/ 34 w 44"/>
                <a:gd name="T35" fmla="*/ 47 h 53"/>
                <a:gd name="T36" fmla="*/ 29 w 44"/>
                <a:gd name="T37" fmla="*/ 47 h 53"/>
                <a:gd name="T38" fmla="*/ 25 w 44"/>
                <a:gd name="T39" fmla="*/ 49 h 53"/>
                <a:gd name="T40" fmla="*/ 23 w 44"/>
                <a:gd name="T41" fmla="*/ 51 h 53"/>
                <a:gd name="T42" fmla="*/ 21 w 44"/>
                <a:gd name="T43" fmla="*/ 51 h 53"/>
                <a:gd name="T44" fmla="*/ 21 w 44"/>
                <a:gd name="T45" fmla="*/ 47 h 53"/>
                <a:gd name="T46" fmla="*/ 17 w 44"/>
                <a:gd name="T47" fmla="*/ 45 h 53"/>
                <a:gd name="T48" fmla="*/ 15 w 44"/>
                <a:gd name="T49" fmla="*/ 43 h 53"/>
                <a:gd name="T50" fmla="*/ 17 w 44"/>
                <a:gd name="T51" fmla="*/ 40 h 53"/>
                <a:gd name="T52" fmla="*/ 13 w 44"/>
                <a:gd name="T53" fmla="*/ 38 h 53"/>
                <a:gd name="T54" fmla="*/ 10 w 44"/>
                <a:gd name="T55" fmla="*/ 36 h 53"/>
                <a:gd name="T56" fmla="*/ 10 w 44"/>
                <a:gd name="T57" fmla="*/ 34 h 53"/>
                <a:gd name="T58" fmla="*/ 8 w 44"/>
                <a:gd name="T59" fmla="*/ 32 h 53"/>
                <a:gd name="T60" fmla="*/ 4 w 44"/>
                <a:gd name="T61" fmla="*/ 26 h 53"/>
                <a:gd name="T62" fmla="*/ 8 w 44"/>
                <a:gd name="T63" fmla="*/ 26 h 53"/>
                <a:gd name="T64" fmla="*/ 8 w 44"/>
                <a:gd name="T65" fmla="*/ 24 h 53"/>
                <a:gd name="T66" fmla="*/ 2 w 44"/>
                <a:gd name="T67" fmla="*/ 22 h 53"/>
                <a:gd name="T68" fmla="*/ 4 w 44"/>
                <a:gd name="T69" fmla="*/ 19 h 53"/>
                <a:gd name="T70" fmla="*/ 4 w 44"/>
                <a:gd name="T71" fmla="*/ 15 h 53"/>
                <a:gd name="T72" fmla="*/ 2 w 44"/>
                <a:gd name="T73" fmla="*/ 15 h 53"/>
                <a:gd name="T74" fmla="*/ 4 w 44"/>
                <a:gd name="T75" fmla="*/ 13 h 53"/>
                <a:gd name="T76" fmla="*/ 4 w 44"/>
                <a:gd name="T77" fmla="*/ 13 h 53"/>
                <a:gd name="T78" fmla="*/ 2 w 44"/>
                <a:gd name="T79" fmla="*/ 11 h 53"/>
                <a:gd name="T80" fmla="*/ 0 w 44"/>
                <a:gd name="T81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3">
                  <a:moveTo>
                    <a:pt x="0" y="5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9" y="17"/>
                  </a:lnTo>
                  <a:lnTo>
                    <a:pt x="31" y="19"/>
                  </a:lnTo>
                  <a:lnTo>
                    <a:pt x="33" y="17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8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7" y="49"/>
                  </a:lnTo>
                  <a:lnTo>
                    <a:pt x="25" y="49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8" name="Freeform 54"/>
            <p:cNvSpPr>
              <a:spLocks/>
            </p:cNvSpPr>
            <p:nvPr/>
          </p:nvSpPr>
          <p:spPr bwMode="auto">
            <a:xfrm>
              <a:off x="4780396" y="2283259"/>
              <a:ext cx="27877" cy="30810"/>
            </a:xfrm>
            <a:custGeom>
              <a:avLst/>
              <a:gdLst>
                <a:gd name="T0" fmla="*/ 10 w 19"/>
                <a:gd name="T1" fmla="*/ 21 h 21"/>
                <a:gd name="T2" fmla="*/ 10 w 19"/>
                <a:gd name="T3" fmla="*/ 19 h 21"/>
                <a:gd name="T4" fmla="*/ 10 w 19"/>
                <a:gd name="T5" fmla="*/ 15 h 21"/>
                <a:gd name="T6" fmla="*/ 13 w 19"/>
                <a:gd name="T7" fmla="*/ 13 h 21"/>
                <a:gd name="T8" fmla="*/ 13 w 19"/>
                <a:gd name="T9" fmla="*/ 13 h 21"/>
                <a:gd name="T10" fmla="*/ 15 w 19"/>
                <a:gd name="T11" fmla="*/ 15 h 21"/>
                <a:gd name="T12" fmla="*/ 17 w 19"/>
                <a:gd name="T13" fmla="*/ 13 h 21"/>
                <a:gd name="T14" fmla="*/ 17 w 19"/>
                <a:gd name="T15" fmla="*/ 12 h 21"/>
                <a:gd name="T16" fmla="*/ 19 w 19"/>
                <a:gd name="T17" fmla="*/ 10 h 21"/>
                <a:gd name="T18" fmla="*/ 19 w 19"/>
                <a:gd name="T19" fmla="*/ 8 h 21"/>
                <a:gd name="T20" fmla="*/ 15 w 19"/>
                <a:gd name="T21" fmla="*/ 8 h 21"/>
                <a:gd name="T22" fmla="*/ 13 w 19"/>
                <a:gd name="T23" fmla="*/ 6 h 21"/>
                <a:gd name="T24" fmla="*/ 12 w 19"/>
                <a:gd name="T25" fmla="*/ 6 h 21"/>
                <a:gd name="T26" fmla="*/ 12 w 19"/>
                <a:gd name="T27" fmla="*/ 6 h 21"/>
                <a:gd name="T28" fmla="*/ 12 w 19"/>
                <a:gd name="T29" fmla="*/ 4 h 21"/>
                <a:gd name="T30" fmla="*/ 8 w 19"/>
                <a:gd name="T31" fmla="*/ 2 h 21"/>
                <a:gd name="T32" fmla="*/ 8 w 19"/>
                <a:gd name="T33" fmla="*/ 2 h 21"/>
                <a:gd name="T34" fmla="*/ 6 w 19"/>
                <a:gd name="T35" fmla="*/ 2 h 21"/>
                <a:gd name="T36" fmla="*/ 4 w 19"/>
                <a:gd name="T37" fmla="*/ 0 h 21"/>
                <a:gd name="T38" fmla="*/ 2 w 19"/>
                <a:gd name="T39" fmla="*/ 0 h 21"/>
                <a:gd name="T40" fmla="*/ 4 w 19"/>
                <a:gd name="T41" fmla="*/ 2 h 21"/>
                <a:gd name="T42" fmla="*/ 6 w 19"/>
                <a:gd name="T43" fmla="*/ 4 h 21"/>
                <a:gd name="T44" fmla="*/ 6 w 19"/>
                <a:gd name="T45" fmla="*/ 6 h 21"/>
                <a:gd name="T46" fmla="*/ 4 w 19"/>
                <a:gd name="T47" fmla="*/ 6 h 21"/>
                <a:gd name="T48" fmla="*/ 2 w 19"/>
                <a:gd name="T49" fmla="*/ 6 h 21"/>
                <a:gd name="T50" fmla="*/ 2 w 19"/>
                <a:gd name="T51" fmla="*/ 8 h 21"/>
                <a:gd name="T52" fmla="*/ 2 w 19"/>
                <a:gd name="T53" fmla="*/ 10 h 21"/>
                <a:gd name="T54" fmla="*/ 0 w 19"/>
                <a:gd name="T55" fmla="*/ 13 h 21"/>
                <a:gd name="T56" fmla="*/ 0 w 19"/>
                <a:gd name="T57" fmla="*/ 13 h 21"/>
                <a:gd name="T58" fmla="*/ 0 w 19"/>
                <a:gd name="T59" fmla="*/ 13 h 21"/>
                <a:gd name="T60" fmla="*/ 2 w 19"/>
                <a:gd name="T61" fmla="*/ 15 h 21"/>
                <a:gd name="T62" fmla="*/ 6 w 19"/>
                <a:gd name="T63" fmla="*/ 19 h 21"/>
                <a:gd name="T64" fmla="*/ 6 w 19"/>
                <a:gd name="T65" fmla="*/ 21 h 21"/>
                <a:gd name="T66" fmla="*/ 10 w 19"/>
                <a:gd name="T6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1">
                  <a:moveTo>
                    <a:pt x="10" y="21"/>
                  </a:moveTo>
                  <a:lnTo>
                    <a:pt x="10" y="19"/>
                  </a:lnTo>
                  <a:lnTo>
                    <a:pt x="10" y="1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9" name="Freeform 55"/>
            <p:cNvSpPr>
              <a:spLocks noEditPoints="1"/>
            </p:cNvSpPr>
            <p:nvPr/>
          </p:nvSpPr>
          <p:spPr bwMode="auto">
            <a:xfrm>
              <a:off x="4705570" y="2239244"/>
              <a:ext cx="83630" cy="58687"/>
            </a:xfrm>
            <a:custGeom>
              <a:avLst/>
              <a:gdLst>
                <a:gd name="T0" fmla="*/ 30 w 30"/>
                <a:gd name="T1" fmla="*/ 7 h 21"/>
                <a:gd name="T2" fmla="*/ 29 w 30"/>
                <a:gd name="T3" fmla="*/ 6 h 21"/>
                <a:gd name="T4" fmla="*/ 28 w 30"/>
                <a:gd name="T5" fmla="*/ 3 h 21"/>
                <a:gd name="T6" fmla="*/ 24 w 30"/>
                <a:gd name="T7" fmla="*/ 3 h 21"/>
                <a:gd name="T8" fmla="*/ 19 w 30"/>
                <a:gd name="T9" fmla="*/ 2 h 21"/>
                <a:gd name="T10" fmla="*/ 16 w 30"/>
                <a:gd name="T11" fmla="*/ 0 h 21"/>
                <a:gd name="T12" fmla="*/ 10 w 30"/>
                <a:gd name="T13" fmla="*/ 3 h 21"/>
                <a:gd name="T14" fmla="*/ 7 w 30"/>
                <a:gd name="T15" fmla="*/ 5 h 21"/>
                <a:gd name="T16" fmla="*/ 2 w 30"/>
                <a:gd name="T17" fmla="*/ 6 h 21"/>
                <a:gd name="T18" fmla="*/ 0 w 30"/>
                <a:gd name="T19" fmla="*/ 8 h 21"/>
                <a:gd name="T20" fmla="*/ 2 w 30"/>
                <a:gd name="T21" fmla="*/ 10 h 21"/>
                <a:gd name="T22" fmla="*/ 4 w 30"/>
                <a:gd name="T23" fmla="*/ 6 h 21"/>
                <a:gd name="T24" fmla="*/ 7 w 30"/>
                <a:gd name="T25" fmla="*/ 8 h 21"/>
                <a:gd name="T26" fmla="*/ 10 w 30"/>
                <a:gd name="T27" fmla="*/ 12 h 21"/>
                <a:gd name="T28" fmla="*/ 10 w 30"/>
                <a:gd name="T29" fmla="*/ 13 h 21"/>
                <a:gd name="T30" fmla="*/ 10 w 30"/>
                <a:gd name="T31" fmla="*/ 15 h 21"/>
                <a:gd name="T32" fmla="*/ 13 w 30"/>
                <a:gd name="T33" fmla="*/ 16 h 21"/>
                <a:gd name="T34" fmla="*/ 16 w 30"/>
                <a:gd name="T35" fmla="*/ 17 h 21"/>
                <a:gd name="T36" fmla="*/ 22 w 30"/>
                <a:gd name="T37" fmla="*/ 21 h 21"/>
                <a:gd name="T38" fmla="*/ 21 w 30"/>
                <a:gd name="T39" fmla="*/ 21 h 21"/>
                <a:gd name="T40" fmla="*/ 22 w 30"/>
                <a:gd name="T41" fmla="*/ 20 h 21"/>
                <a:gd name="T42" fmla="*/ 14 w 30"/>
                <a:gd name="T43" fmla="*/ 12 h 21"/>
                <a:gd name="T44" fmla="*/ 13 w 30"/>
                <a:gd name="T45" fmla="*/ 10 h 21"/>
                <a:gd name="T46" fmla="*/ 11 w 30"/>
                <a:gd name="T47" fmla="*/ 8 h 21"/>
                <a:gd name="T48" fmla="*/ 12 w 30"/>
                <a:gd name="T49" fmla="*/ 6 h 21"/>
                <a:gd name="T50" fmla="*/ 15 w 30"/>
                <a:gd name="T51" fmla="*/ 7 h 21"/>
                <a:gd name="T52" fmla="*/ 16 w 30"/>
                <a:gd name="T53" fmla="*/ 7 h 21"/>
                <a:gd name="T54" fmla="*/ 18 w 30"/>
                <a:gd name="T55" fmla="*/ 6 h 21"/>
                <a:gd name="T56" fmla="*/ 20 w 30"/>
                <a:gd name="T57" fmla="*/ 7 h 21"/>
                <a:gd name="T58" fmla="*/ 23 w 30"/>
                <a:gd name="T59" fmla="*/ 7 h 21"/>
                <a:gd name="T60" fmla="*/ 26 w 30"/>
                <a:gd name="T61" fmla="*/ 7 h 21"/>
                <a:gd name="T62" fmla="*/ 29 w 30"/>
                <a:gd name="T63" fmla="*/ 8 h 21"/>
                <a:gd name="T64" fmla="*/ 20 w 30"/>
                <a:gd name="T65" fmla="*/ 21 h 21"/>
                <a:gd name="T66" fmla="*/ 16 w 30"/>
                <a:gd name="T67" fmla="*/ 19 h 21"/>
                <a:gd name="T68" fmla="*/ 16 w 30"/>
                <a:gd name="T69" fmla="*/ 19 h 21"/>
                <a:gd name="T70" fmla="*/ 19 w 30"/>
                <a:gd name="T71" fmla="*/ 18 h 21"/>
                <a:gd name="T72" fmla="*/ 16 w 30"/>
                <a:gd name="T73" fmla="*/ 18 h 21"/>
                <a:gd name="T74" fmla="*/ 9 w 30"/>
                <a:gd name="T75" fmla="*/ 13 h 21"/>
                <a:gd name="T76" fmla="*/ 7 w 30"/>
                <a:gd name="T77" fmla="*/ 10 h 21"/>
                <a:gd name="T78" fmla="*/ 7 w 30"/>
                <a:gd name="T79" fmla="*/ 10 h 21"/>
                <a:gd name="T80" fmla="*/ 9 w 30"/>
                <a:gd name="T81" fmla="*/ 15 h 21"/>
                <a:gd name="T82" fmla="*/ 7 w 30"/>
                <a:gd name="T83" fmla="*/ 12 h 21"/>
                <a:gd name="T84" fmla="*/ 4 w 30"/>
                <a:gd name="T85" fmla="*/ 9 h 21"/>
                <a:gd name="T86" fmla="*/ 5 w 30"/>
                <a:gd name="T87" fmla="*/ 11 h 21"/>
                <a:gd name="T88" fmla="*/ 4 w 30"/>
                <a:gd name="T89" fmla="*/ 9 h 21"/>
                <a:gd name="T90" fmla="*/ 6 w 30"/>
                <a:gd name="T91" fmla="*/ 9 h 21"/>
                <a:gd name="T92" fmla="*/ 4 w 30"/>
                <a:gd name="T9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21"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  <a:moveTo>
                    <a:pt x="17" y="20"/>
                  </a:moveTo>
                  <a:cubicBezTo>
                    <a:pt x="17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16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6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lose/>
                  <a:moveTo>
                    <a:pt x="8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7" y="10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7" y="13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6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4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5" y="7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0" name="Freeform 56"/>
            <p:cNvSpPr>
              <a:spLocks/>
            </p:cNvSpPr>
            <p:nvPr/>
          </p:nvSpPr>
          <p:spPr bwMode="auto">
            <a:xfrm>
              <a:off x="4736380" y="2255383"/>
              <a:ext cx="58687" cy="46950"/>
            </a:xfrm>
            <a:custGeom>
              <a:avLst/>
              <a:gdLst>
                <a:gd name="T0" fmla="*/ 21 w 40"/>
                <a:gd name="T1" fmla="*/ 27 h 32"/>
                <a:gd name="T2" fmla="*/ 5 w 40"/>
                <a:gd name="T3" fmla="*/ 13 h 32"/>
                <a:gd name="T4" fmla="*/ 5 w 40"/>
                <a:gd name="T5" fmla="*/ 11 h 32"/>
                <a:gd name="T6" fmla="*/ 3 w 40"/>
                <a:gd name="T7" fmla="*/ 8 h 32"/>
                <a:gd name="T8" fmla="*/ 0 w 40"/>
                <a:gd name="T9" fmla="*/ 6 h 32"/>
                <a:gd name="T10" fmla="*/ 1 w 40"/>
                <a:gd name="T11" fmla="*/ 4 h 32"/>
                <a:gd name="T12" fmla="*/ 1 w 40"/>
                <a:gd name="T13" fmla="*/ 0 h 32"/>
                <a:gd name="T14" fmla="*/ 5 w 40"/>
                <a:gd name="T15" fmla="*/ 4 h 32"/>
                <a:gd name="T16" fmla="*/ 7 w 40"/>
                <a:gd name="T17" fmla="*/ 2 h 32"/>
                <a:gd name="T18" fmla="*/ 9 w 40"/>
                <a:gd name="T19" fmla="*/ 2 h 32"/>
                <a:gd name="T20" fmla="*/ 13 w 40"/>
                <a:gd name="T21" fmla="*/ 2 h 32"/>
                <a:gd name="T22" fmla="*/ 15 w 40"/>
                <a:gd name="T23" fmla="*/ 0 h 32"/>
                <a:gd name="T24" fmla="*/ 17 w 40"/>
                <a:gd name="T25" fmla="*/ 2 h 32"/>
                <a:gd name="T26" fmla="*/ 22 w 40"/>
                <a:gd name="T27" fmla="*/ 2 h 32"/>
                <a:gd name="T28" fmla="*/ 24 w 40"/>
                <a:gd name="T29" fmla="*/ 2 h 32"/>
                <a:gd name="T30" fmla="*/ 28 w 40"/>
                <a:gd name="T31" fmla="*/ 2 h 32"/>
                <a:gd name="T32" fmla="*/ 34 w 40"/>
                <a:gd name="T33" fmla="*/ 4 h 32"/>
                <a:gd name="T34" fmla="*/ 36 w 40"/>
                <a:gd name="T35" fmla="*/ 4 h 32"/>
                <a:gd name="T36" fmla="*/ 36 w 40"/>
                <a:gd name="T37" fmla="*/ 8 h 32"/>
                <a:gd name="T38" fmla="*/ 34 w 40"/>
                <a:gd name="T39" fmla="*/ 11 h 32"/>
                <a:gd name="T40" fmla="*/ 40 w 40"/>
                <a:gd name="T41" fmla="*/ 13 h 32"/>
                <a:gd name="T42" fmla="*/ 40 w 40"/>
                <a:gd name="T43" fmla="*/ 15 h 32"/>
                <a:gd name="T44" fmla="*/ 36 w 40"/>
                <a:gd name="T45" fmla="*/ 15 h 32"/>
                <a:gd name="T46" fmla="*/ 40 w 40"/>
                <a:gd name="T47" fmla="*/ 21 h 32"/>
                <a:gd name="T48" fmla="*/ 36 w 40"/>
                <a:gd name="T49" fmla="*/ 21 h 32"/>
                <a:gd name="T50" fmla="*/ 32 w 40"/>
                <a:gd name="T51" fmla="*/ 19 h 32"/>
                <a:gd name="T52" fmla="*/ 36 w 40"/>
                <a:gd name="T53" fmla="*/ 23 h 32"/>
                <a:gd name="T54" fmla="*/ 34 w 40"/>
                <a:gd name="T55" fmla="*/ 25 h 32"/>
                <a:gd name="T56" fmla="*/ 32 w 40"/>
                <a:gd name="T57" fmla="*/ 27 h 32"/>
                <a:gd name="T58" fmla="*/ 30 w 40"/>
                <a:gd name="T59" fmla="*/ 32 h 32"/>
                <a:gd name="T60" fmla="*/ 26 w 40"/>
                <a:gd name="T61" fmla="*/ 29 h 32"/>
                <a:gd name="T62" fmla="*/ 22 w 40"/>
                <a:gd name="T63" fmla="*/ 29 h 32"/>
                <a:gd name="T64" fmla="*/ 21 w 40"/>
                <a:gd name="T65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32">
                  <a:moveTo>
                    <a:pt x="21" y="29"/>
                  </a:moveTo>
                  <a:lnTo>
                    <a:pt x="21" y="27"/>
                  </a:lnTo>
                  <a:lnTo>
                    <a:pt x="13" y="19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6" y="21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34" y="21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4" y="25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2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1" name="Freeform 57"/>
            <p:cNvSpPr>
              <a:spLocks/>
            </p:cNvSpPr>
            <p:nvPr/>
          </p:nvSpPr>
          <p:spPr bwMode="auto">
            <a:xfrm>
              <a:off x="4702636" y="2227506"/>
              <a:ext cx="46950" cy="27876"/>
            </a:xfrm>
            <a:custGeom>
              <a:avLst/>
              <a:gdLst>
                <a:gd name="T0" fmla="*/ 2 w 32"/>
                <a:gd name="T1" fmla="*/ 19 h 19"/>
                <a:gd name="T2" fmla="*/ 5 w 32"/>
                <a:gd name="T3" fmla="*/ 19 h 19"/>
                <a:gd name="T4" fmla="*/ 7 w 32"/>
                <a:gd name="T5" fmla="*/ 17 h 19"/>
                <a:gd name="T6" fmla="*/ 9 w 32"/>
                <a:gd name="T7" fmla="*/ 15 h 19"/>
                <a:gd name="T8" fmla="*/ 15 w 32"/>
                <a:gd name="T9" fmla="*/ 17 h 19"/>
                <a:gd name="T10" fmla="*/ 17 w 32"/>
                <a:gd name="T11" fmla="*/ 17 h 19"/>
                <a:gd name="T12" fmla="*/ 17 w 32"/>
                <a:gd name="T13" fmla="*/ 15 h 19"/>
                <a:gd name="T14" fmla="*/ 21 w 32"/>
                <a:gd name="T15" fmla="*/ 13 h 19"/>
                <a:gd name="T16" fmla="*/ 21 w 32"/>
                <a:gd name="T17" fmla="*/ 9 h 19"/>
                <a:gd name="T18" fmla="*/ 26 w 32"/>
                <a:gd name="T19" fmla="*/ 8 h 19"/>
                <a:gd name="T20" fmla="*/ 32 w 32"/>
                <a:gd name="T21" fmla="*/ 8 h 19"/>
                <a:gd name="T22" fmla="*/ 32 w 32"/>
                <a:gd name="T23" fmla="*/ 4 h 19"/>
                <a:gd name="T24" fmla="*/ 28 w 32"/>
                <a:gd name="T25" fmla="*/ 0 h 19"/>
                <a:gd name="T26" fmla="*/ 26 w 32"/>
                <a:gd name="T27" fmla="*/ 2 h 19"/>
                <a:gd name="T28" fmla="*/ 21 w 32"/>
                <a:gd name="T29" fmla="*/ 4 h 19"/>
                <a:gd name="T30" fmla="*/ 21 w 32"/>
                <a:gd name="T31" fmla="*/ 4 h 19"/>
                <a:gd name="T32" fmla="*/ 19 w 32"/>
                <a:gd name="T33" fmla="*/ 4 h 19"/>
                <a:gd name="T34" fmla="*/ 17 w 32"/>
                <a:gd name="T35" fmla="*/ 6 h 19"/>
                <a:gd name="T36" fmla="*/ 15 w 32"/>
                <a:gd name="T37" fmla="*/ 6 h 19"/>
                <a:gd name="T38" fmla="*/ 11 w 32"/>
                <a:gd name="T39" fmla="*/ 6 h 19"/>
                <a:gd name="T40" fmla="*/ 9 w 32"/>
                <a:gd name="T41" fmla="*/ 4 h 19"/>
                <a:gd name="T42" fmla="*/ 5 w 32"/>
                <a:gd name="T43" fmla="*/ 4 h 19"/>
                <a:gd name="T44" fmla="*/ 3 w 32"/>
                <a:gd name="T45" fmla="*/ 4 h 19"/>
                <a:gd name="T46" fmla="*/ 2 w 32"/>
                <a:gd name="T47" fmla="*/ 8 h 19"/>
                <a:gd name="T48" fmla="*/ 2 w 32"/>
                <a:gd name="T49" fmla="*/ 9 h 19"/>
                <a:gd name="T50" fmla="*/ 0 w 32"/>
                <a:gd name="T51" fmla="*/ 11 h 19"/>
                <a:gd name="T52" fmla="*/ 2 w 32"/>
                <a:gd name="T53" fmla="*/ 15 h 19"/>
                <a:gd name="T54" fmla="*/ 2 w 32"/>
                <a:gd name="T55" fmla="*/ 15 h 19"/>
                <a:gd name="T56" fmla="*/ 3 w 32"/>
                <a:gd name="T57" fmla="*/ 15 h 19"/>
                <a:gd name="T58" fmla="*/ 3 w 32"/>
                <a:gd name="T59" fmla="*/ 17 h 19"/>
                <a:gd name="T60" fmla="*/ 2 w 32"/>
                <a:gd name="T61" fmla="*/ 17 h 19"/>
                <a:gd name="T62" fmla="*/ 2 w 32"/>
                <a:gd name="T6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19">
                  <a:moveTo>
                    <a:pt x="2" y="19"/>
                  </a:moveTo>
                  <a:lnTo>
                    <a:pt x="5" y="19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6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9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2" name="Freeform 58"/>
            <p:cNvSpPr>
              <a:spLocks/>
            </p:cNvSpPr>
            <p:nvPr/>
          </p:nvSpPr>
          <p:spPr bwMode="auto">
            <a:xfrm>
              <a:off x="4643949" y="2187893"/>
              <a:ext cx="108571" cy="48416"/>
            </a:xfrm>
            <a:custGeom>
              <a:avLst/>
              <a:gdLst>
                <a:gd name="T0" fmla="*/ 45 w 74"/>
                <a:gd name="T1" fmla="*/ 31 h 33"/>
                <a:gd name="T2" fmla="*/ 51 w 74"/>
                <a:gd name="T3" fmla="*/ 33 h 33"/>
                <a:gd name="T4" fmla="*/ 57 w 74"/>
                <a:gd name="T5" fmla="*/ 33 h 33"/>
                <a:gd name="T6" fmla="*/ 61 w 74"/>
                <a:gd name="T7" fmla="*/ 31 h 33"/>
                <a:gd name="T8" fmla="*/ 66 w 74"/>
                <a:gd name="T9" fmla="*/ 29 h 33"/>
                <a:gd name="T10" fmla="*/ 70 w 74"/>
                <a:gd name="T11" fmla="*/ 25 h 33"/>
                <a:gd name="T12" fmla="*/ 70 w 74"/>
                <a:gd name="T13" fmla="*/ 21 h 33"/>
                <a:gd name="T14" fmla="*/ 68 w 74"/>
                <a:gd name="T15" fmla="*/ 17 h 33"/>
                <a:gd name="T16" fmla="*/ 74 w 74"/>
                <a:gd name="T17" fmla="*/ 17 h 33"/>
                <a:gd name="T18" fmla="*/ 74 w 74"/>
                <a:gd name="T19" fmla="*/ 14 h 33"/>
                <a:gd name="T20" fmla="*/ 74 w 74"/>
                <a:gd name="T21" fmla="*/ 4 h 33"/>
                <a:gd name="T22" fmla="*/ 68 w 74"/>
                <a:gd name="T23" fmla="*/ 2 h 33"/>
                <a:gd name="T24" fmla="*/ 61 w 74"/>
                <a:gd name="T25" fmla="*/ 2 h 33"/>
                <a:gd name="T26" fmla="*/ 55 w 74"/>
                <a:gd name="T27" fmla="*/ 0 h 33"/>
                <a:gd name="T28" fmla="*/ 51 w 74"/>
                <a:gd name="T29" fmla="*/ 2 h 33"/>
                <a:gd name="T30" fmla="*/ 51 w 74"/>
                <a:gd name="T31" fmla="*/ 4 h 33"/>
                <a:gd name="T32" fmla="*/ 47 w 74"/>
                <a:gd name="T33" fmla="*/ 6 h 33"/>
                <a:gd name="T34" fmla="*/ 40 w 74"/>
                <a:gd name="T35" fmla="*/ 2 h 33"/>
                <a:gd name="T36" fmla="*/ 40 w 74"/>
                <a:gd name="T37" fmla="*/ 6 h 33"/>
                <a:gd name="T38" fmla="*/ 36 w 74"/>
                <a:gd name="T39" fmla="*/ 8 h 33"/>
                <a:gd name="T40" fmla="*/ 32 w 74"/>
                <a:gd name="T41" fmla="*/ 14 h 33"/>
                <a:gd name="T42" fmla="*/ 34 w 74"/>
                <a:gd name="T43" fmla="*/ 15 h 33"/>
                <a:gd name="T44" fmla="*/ 34 w 74"/>
                <a:gd name="T45" fmla="*/ 17 h 33"/>
                <a:gd name="T46" fmla="*/ 28 w 74"/>
                <a:gd name="T47" fmla="*/ 17 h 33"/>
                <a:gd name="T48" fmla="*/ 24 w 74"/>
                <a:gd name="T49" fmla="*/ 17 h 33"/>
                <a:gd name="T50" fmla="*/ 19 w 74"/>
                <a:gd name="T51" fmla="*/ 19 h 33"/>
                <a:gd name="T52" fmla="*/ 15 w 74"/>
                <a:gd name="T53" fmla="*/ 19 h 33"/>
                <a:gd name="T54" fmla="*/ 11 w 74"/>
                <a:gd name="T55" fmla="*/ 17 h 33"/>
                <a:gd name="T56" fmla="*/ 9 w 74"/>
                <a:gd name="T57" fmla="*/ 19 h 33"/>
                <a:gd name="T58" fmla="*/ 5 w 74"/>
                <a:gd name="T59" fmla="*/ 19 h 33"/>
                <a:gd name="T60" fmla="*/ 1 w 74"/>
                <a:gd name="T61" fmla="*/ 19 h 33"/>
                <a:gd name="T62" fmla="*/ 0 w 74"/>
                <a:gd name="T63" fmla="*/ 19 h 33"/>
                <a:gd name="T64" fmla="*/ 1 w 74"/>
                <a:gd name="T65" fmla="*/ 21 h 33"/>
                <a:gd name="T66" fmla="*/ 1 w 74"/>
                <a:gd name="T67" fmla="*/ 23 h 33"/>
                <a:gd name="T68" fmla="*/ 5 w 74"/>
                <a:gd name="T69" fmla="*/ 23 h 33"/>
                <a:gd name="T70" fmla="*/ 9 w 74"/>
                <a:gd name="T71" fmla="*/ 25 h 33"/>
                <a:gd name="T72" fmla="*/ 11 w 74"/>
                <a:gd name="T73" fmla="*/ 25 h 33"/>
                <a:gd name="T74" fmla="*/ 15 w 74"/>
                <a:gd name="T75" fmla="*/ 27 h 33"/>
                <a:gd name="T76" fmla="*/ 22 w 74"/>
                <a:gd name="T77" fmla="*/ 25 h 33"/>
                <a:gd name="T78" fmla="*/ 26 w 74"/>
                <a:gd name="T79" fmla="*/ 27 h 33"/>
                <a:gd name="T80" fmla="*/ 38 w 74"/>
                <a:gd name="T81" fmla="*/ 31 h 33"/>
                <a:gd name="T82" fmla="*/ 43 w 74"/>
                <a:gd name="T8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33">
                  <a:moveTo>
                    <a:pt x="43" y="31"/>
                  </a:moveTo>
                  <a:lnTo>
                    <a:pt x="45" y="31"/>
                  </a:lnTo>
                  <a:lnTo>
                    <a:pt x="49" y="31"/>
                  </a:lnTo>
                  <a:lnTo>
                    <a:pt x="51" y="33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5"/>
                  </a:lnTo>
                  <a:lnTo>
                    <a:pt x="70" y="23"/>
                  </a:lnTo>
                  <a:lnTo>
                    <a:pt x="70" y="21"/>
                  </a:lnTo>
                  <a:lnTo>
                    <a:pt x="70" y="19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4"/>
                  </a:lnTo>
                  <a:lnTo>
                    <a:pt x="74" y="8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32" y="29"/>
                  </a:lnTo>
                  <a:lnTo>
                    <a:pt x="38" y="31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3" name="Freeform 59"/>
            <p:cNvSpPr>
              <a:spLocks/>
            </p:cNvSpPr>
            <p:nvPr/>
          </p:nvSpPr>
          <p:spPr bwMode="auto">
            <a:xfrm>
              <a:off x="4705570" y="2073453"/>
              <a:ext cx="145251" cy="111505"/>
            </a:xfrm>
            <a:custGeom>
              <a:avLst/>
              <a:gdLst>
                <a:gd name="T0" fmla="*/ 61 w 99"/>
                <a:gd name="T1" fmla="*/ 76 h 76"/>
                <a:gd name="T2" fmla="*/ 63 w 99"/>
                <a:gd name="T3" fmla="*/ 74 h 76"/>
                <a:gd name="T4" fmla="*/ 66 w 99"/>
                <a:gd name="T5" fmla="*/ 74 h 76"/>
                <a:gd name="T6" fmla="*/ 70 w 99"/>
                <a:gd name="T7" fmla="*/ 74 h 76"/>
                <a:gd name="T8" fmla="*/ 74 w 99"/>
                <a:gd name="T9" fmla="*/ 72 h 76"/>
                <a:gd name="T10" fmla="*/ 76 w 99"/>
                <a:gd name="T11" fmla="*/ 72 h 76"/>
                <a:gd name="T12" fmla="*/ 86 w 99"/>
                <a:gd name="T13" fmla="*/ 76 h 76"/>
                <a:gd name="T14" fmla="*/ 87 w 99"/>
                <a:gd name="T15" fmla="*/ 72 h 76"/>
                <a:gd name="T16" fmla="*/ 93 w 99"/>
                <a:gd name="T17" fmla="*/ 63 h 76"/>
                <a:gd name="T18" fmla="*/ 97 w 99"/>
                <a:gd name="T19" fmla="*/ 59 h 76"/>
                <a:gd name="T20" fmla="*/ 99 w 99"/>
                <a:gd name="T21" fmla="*/ 55 h 76"/>
                <a:gd name="T22" fmla="*/ 97 w 99"/>
                <a:gd name="T23" fmla="*/ 53 h 76"/>
                <a:gd name="T24" fmla="*/ 95 w 99"/>
                <a:gd name="T25" fmla="*/ 51 h 76"/>
                <a:gd name="T26" fmla="*/ 93 w 99"/>
                <a:gd name="T27" fmla="*/ 48 h 76"/>
                <a:gd name="T28" fmla="*/ 93 w 99"/>
                <a:gd name="T29" fmla="*/ 40 h 76"/>
                <a:gd name="T30" fmla="*/ 91 w 99"/>
                <a:gd name="T31" fmla="*/ 34 h 76"/>
                <a:gd name="T32" fmla="*/ 95 w 99"/>
                <a:gd name="T33" fmla="*/ 30 h 76"/>
                <a:gd name="T34" fmla="*/ 93 w 99"/>
                <a:gd name="T35" fmla="*/ 23 h 76"/>
                <a:gd name="T36" fmla="*/ 91 w 99"/>
                <a:gd name="T37" fmla="*/ 19 h 76"/>
                <a:gd name="T38" fmla="*/ 87 w 99"/>
                <a:gd name="T39" fmla="*/ 11 h 76"/>
                <a:gd name="T40" fmla="*/ 86 w 99"/>
                <a:gd name="T41" fmla="*/ 6 h 76"/>
                <a:gd name="T42" fmla="*/ 82 w 99"/>
                <a:gd name="T43" fmla="*/ 4 h 76"/>
                <a:gd name="T44" fmla="*/ 55 w 99"/>
                <a:gd name="T45" fmla="*/ 6 h 76"/>
                <a:gd name="T46" fmla="*/ 49 w 99"/>
                <a:gd name="T47" fmla="*/ 8 h 76"/>
                <a:gd name="T48" fmla="*/ 45 w 99"/>
                <a:gd name="T49" fmla="*/ 8 h 76"/>
                <a:gd name="T50" fmla="*/ 51 w 99"/>
                <a:gd name="T51" fmla="*/ 4 h 76"/>
                <a:gd name="T52" fmla="*/ 49 w 99"/>
                <a:gd name="T53" fmla="*/ 6 h 76"/>
                <a:gd name="T54" fmla="*/ 40 w 99"/>
                <a:gd name="T55" fmla="*/ 8 h 76"/>
                <a:gd name="T56" fmla="*/ 40 w 99"/>
                <a:gd name="T57" fmla="*/ 2 h 76"/>
                <a:gd name="T58" fmla="*/ 43 w 99"/>
                <a:gd name="T59" fmla="*/ 4 h 76"/>
                <a:gd name="T60" fmla="*/ 40 w 99"/>
                <a:gd name="T61" fmla="*/ 2 h 76"/>
                <a:gd name="T62" fmla="*/ 30 w 99"/>
                <a:gd name="T63" fmla="*/ 2 h 76"/>
                <a:gd name="T64" fmla="*/ 24 w 99"/>
                <a:gd name="T65" fmla="*/ 4 h 76"/>
                <a:gd name="T66" fmla="*/ 19 w 99"/>
                <a:gd name="T67" fmla="*/ 6 h 76"/>
                <a:gd name="T68" fmla="*/ 17 w 99"/>
                <a:gd name="T69" fmla="*/ 9 h 76"/>
                <a:gd name="T70" fmla="*/ 9 w 99"/>
                <a:gd name="T71" fmla="*/ 11 h 76"/>
                <a:gd name="T72" fmla="*/ 5 w 99"/>
                <a:gd name="T73" fmla="*/ 15 h 76"/>
                <a:gd name="T74" fmla="*/ 3 w 99"/>
                <a:gd name="T75" fmla="*/ 17 h 76"/>
                <a:gd name="T76" fmla="*/ 1 w 99"/>
                <a:gd name="T77" fmla="*/ 19 h 76"/>
                <a:gd name="T78" fmla="*/ 3 w 99"/>
                <a:gd name="T79" fmla="*/ 27 h 76"/>
                <a:gd name="T80" fmla="*/ 0 w 99"/>
                <a:gd name="T81" fmla="*/ 29 h 76"/>
                <a:gd name="T82" fmla="*/ 3 w 99"/>
                <a:gd name="T83" fmla="*/ 34 h 76"/>
                <a:gd name="T84" fmla="*/ 5 w 99"/>
                <a:gd name="T85" fmla="*/ 36 h 76"/>
                <a:gd name="T86" fmla="*/ 5 w 99"/>
                <a:gd name="T87" fmla="*/ 40 h 76"/>
                <a:gd name="T88" fmla="*/ 7 w 99"/>
                <a:gd name="T89" fmla="*/ 46 h 76"/>
                <a:gd name="T90" fmla="*/ 9 w 99"/>
                <a:gd name="T91" fmla="*/ 51 h 76"/>
                <a:gd name="T92" fmla="*/ 9 w 99"/>
                <a:gd name="T93" fmla="*/ 55 h 76"/>
                <a:gd name="T94" fmla="*/ 13 w 99"/>
                <a:gd name="T95" fmla="*/ 53 h 76"/>
                <a:gd name="T96" fmla="*/ 17 w 99"/>
                <a:gd name="T97" fmla="*/ 53 h 76"/>
                <a:gd name="T98" fmla="*/ 19 w 99"/>
                <a:gd name="T99" fmla="*/ 57 h 76"/>
                <a:gd name="T100" fmla="*/ 22 w 99"/>
                <a:gd name="T101" fmla="*/ 57 h 76"/>
                <a:gd name="T102" fmla="*/ 22 w 99"/>
                <a:gd name="T103" fmla="*/ 61 h 76"/>
                <a:gd name="T104" fmla="*/ 22 w 99"/>
                <a:gd name="T105" fmla="*/ 63 h 76"/>
                <a:gd name="T106" fmla="*/ 26 w 99"/>
                <a:gd name="T107" fmla="*/ 63 h 76"/>
                <a:gd name="T108" fmla="*/ 24 w 99"/>
                <a:gd name="T109" fmla="*/ 59 h 76"/>
                <a:gd name="T110" fmla="*/ 30 w 99"/>
                <a:gd name="T111" fmla="*/ 61 h 76"/>
                <a:gd name="T112" fmla="*/ 34 w 99"/>
                <a:gd name="T113" fmla="*/ 63 h 76"/>
                <a:gd name="T114" fmla="*/ 40 w 99"/>
                <a:gd name="T115" fmla="*/ 65 h 76"/>
                <a:gd name="T116" fmla="*/ 49 w 99"/>
                <a:gd name="T117" fmla="*/ 69 h 76"/>
                <a:gd name="T118" fmla="*/ 53 w 99"/>
                <a:gd name="T119" fmla="*/ 72 h 76"/>
                <a:gd name="T120" fmla="*/ 57 w 99"/>
                <a:gd name="T121" fmla="*/ 71 h 76"/>
                <a:gd name="T122" fmla="*/ 59 w 99"/>
                <a:gd name="T1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" h="76">
                  <a:moveTo>
                    <a:pt x="59" y="76"/>
                  </a:moveTo>
                  <a:lnTo>
                    <a:pt x="61" y="76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70" y="74"/>
                  </a:lnTo>
                  <a:lnTo>
                    <a:pt x="72" y="72"/>
                  </a:lnTo>
                  <a:lnTo>
                    <a:pt x="74" y="72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6" y="76"/>
                  </a:lnTo>
                  <a:lnTo>
                    <a:pt x="87" y="76"/>
                  </a:lnTo>
                  <a:lnTo>
                    <a:pt x="87" y="72"/>
                  </a:lnTo>
                  <a:lnTo>
                    <a:pt x="87" y="71"/>
                  </a:lnTo>
                  <a:lnTo>
                    <a:pt x="93" y="63"/>
                  </a:lnTo>
                  <a:lnTo>
                    <a:pt x="95" y="61"/>
                  </a:lnTo>
                  <a:lnTo>
                    <a:pt x="97" y="59"/>
                  </a:lnTo>
                  <a:lnTo>
                    <a:pt x="99" y="59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3"/>
                  </a:lnTo>
                  <a:lnTo>
                    <a:pt x="99" y="51"/>
                  </a:lnTo>
                  <a:lnTo>
                    <a:pt x="95" y="51"/>
                  </a:lnTo>
                  <a:lnTo>
                    <a:pt x="95" y="48"/>
                  </a:lnTo>
                  <a:lnTo>
                    <a:pt x="93" y="48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91" y="36"/>
                  </a:lnTo>
                  <a:lnTo>
                    <a:pt x="91" y="34"/>
                  </a:lnTo>
                  <a:lnTo>
                    <a:pt x="91" y="30"/>
                  </a:lnTo>
                  <a:lnTo>
                    <a:pt x="95" y="30"/>
                  </a:lnTo>
                  <a:lnTo>
                    <a:pt x="95" y="25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1" y="19"/>
                  </a:lnTo>
                  <a:lnTo>
                    <a:pt x="89" y="15"/>
                  </a:lnTo>
                  <a:lnTo>
                    <a:pt x="87" y="11"/>
                  </a:lnTo>
                  <a:lnTo>
                    <a:pt x="87" y="9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2" y="4"/>
                  </a:lnTo>
                  <a:lnTo>
                    <a:pt x="68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49" y="6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4" y="59"/>
                  </a:lnTo>
                  <a:lnTo>
                    <a:pt x="26" y="59"/>
                  </a:lnTo>
                  <a:lnTo>
                    <a:pt x="30" y="61"/>
                  </a:lnTo>
                  <a:lnTo>
                    <a:pt x="34" y="61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40" y="65"/>
                  </a:lnTo>
                  <a:lnTo>
                    <a:pt x="43" y="65"/>
                  </a:lnTo>
                  <a:lnTo>
                    <a:pt x="49" y="69"/>
                  </a:lnTo>
                  <a:lnTo>
                    <a:pt x="51" y="72"/>
                  </a:lnTo>
                  <a:lnTo>
                    <a:pt x="53" y="72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9" y="72"/>
                  </a:lnTo>
                  <a:lnTo>
                    <a:pt x="59" y="7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4" name="Freeform 60"/>
            <p:cNvSpPr>
              <a:spLocks/>
            </p:cNvSpPr>
            <p:nvPr/>
          </p:nvSpPr>
          <p:spPr bwMode="auto">
            <a:xfrm>
              <a:off x="4676227" y="2151213"/>
              <a:ext cx="115907" cy="45482"/>
            </a:xfrm>
            <a:custGeom>
              <a:avLst/>
              <a:gdLst>
                <a:gd name="T0" fmla="*/ 29 w 79"/>
                <a:gd name="T1" fmla="*/ 2 h 31"/>
                <a:gd name="T2" fmla="*/ 33 w 79"/>
                <a:gd name="T3" fmla="*/ 0 h 31"/>
                <a:gd name="T4" fmla="*/ 37 w 79"/>
                <a:gd name="T5" fmla="*/ 0 h 31"/>
                <a:gd name="T6" fmla="*/ 39 w 79"/>
                <a:gd name="T7" fmla="*/ 4 h 31"/>
                <a:gd name="T8" fmla="*/ 42 w 79"/>
                <a:gd name="T9" fmla="*/ 4 h 31"/>
                <a:gd name="T10" fmla="*/ 42 w 79"/>
                <a:gd name="T11" fmla="*/ 8 h 31"/>
                <a:gd name="T12" fmla="*/ 42 w 79"/>
                <a:gd name="T13" fmla="*/ 10 h 31"/>
                <a:gd name="T14" fmla="*/ 46 w 79"/>
                <a:gd name="T15" fmla="*/ 10 h 31"/>
                <a:gd name="T16" fmla="*/ 44 w 79"/>
                <a:gd name="T17" fmla="*/ 6 h 31"/>
                <a:gd name="T18" fmla="*/ 50 w 79"/>
                <a:gd name="T19" fmla="*/ 8 h 31"/>
                <a:gd name="T20" fmla="*/ 54 w 79"/>
                <a:gd name="T21" fmla="*/ 10 h 31"/>
                <a:gd name="T22" fmla="*/ 60 w 79"/>
                <a:gd name="T23" fmla="*/ 12 h 31"/>
                <a:gd name="T24" fmla="*/ 69 w 79"/>
                <a:gd name="T25" fmla="*/ 16 h 31"/>
                <a:gd name="T26" fmla="*/ 73 w 79"/>
                <a:gd name="T27" fmla="*/ 19 h 31"/>
                <a:gd name="T28" fmla="*/ 77 w 79"/>
                <a:gd name="T29" fmla="*/ 18 h 31"/>
                <a:gd name="T30" fmla="*/ 79 w 79"/>
                <a:gd name="T31" fmla="*/ 23 h 31"/>
                <a:gd name="T32" fmla="*/ 71 w 79"/>
                <a:gd name="T33" fmla="*/ 23 h 31"/>
                <a:gd name="T34" fmla="*/ 65 w 79"/>
                <a:gd name="T35" fmla="*/ 27 h 31"/>
                <a:gd name="T36" fmla="*/ 58 w 79"/>
                <a:gd name="T37" fmla="*/ 29 h 31"/>
                <a:gd name="T38" fmla="*/ 54 w 79"/>
                <a:gd name="T39" fmla="*/ 29 h 31"/>
                <a:gd name="T40" fmla="*/ 48 w 79"/>
                <a:gd name="T41" fmla="*/ 29 h 31"/>
                <a:gd name="T42" fmla="*/ 42 w 79"/>
                <a:gd name="T43" fmla="*/ 27 h 31"/>
                <a:gd name="T44" fmla="*/ 37 w 79"/>
                <a:gd name="T45" fmla="*/ 27 h 31"/>
                <a:gd name="T46" fmla="*/ 31 w 79"/>
                <a:gd name="T47" fmla="*/ 25 h 31"/>
                <a:gd name="T48" fmla="*/ 29 w 79"/>
                <a:gd name="T49" fmla="*/ 27 h 31"/>
                <a:gd name="T50" fmla="*/ 25 w 79"/>
                <a:gd name="T51" fmla="*/ 29 h 31"/>
                <a:gd name="T52" fmla="*/ 20 w 79"/>
                <a:gd name="T53" fmla="*/ 27 h 31"/>
                <a:gd name="T54" fmla="*/ 18 w 79"/>
                <a:gd name="T55" fmla="*/ 27 h 31"/>
                <a:gd name="T56" fmla="*/ 12 w 79"/>
                <a:gd name="T57" fmla="*/ 21 h 31"/>
                <a:gd name="T58" fmla="*/ 6 w 79"/>
                <a:gd name="T59" fmla="*/ 19 h 31"/>
                <a:gd name="T60" fmla="*/ 6 w 79"/>
                <a:gd name="T61" fmla="*/ 16 h 31"/>
                <a:gd name="T62" fmla="*/ 0 w 79"/>
                <a:gd name="T63" fmla="*/ 10 h 31"/>
                <a:gd name="T64" fmla="*/ 0 w 79"/>
                <a:gd name="T65" fmla="*/ 8 h 31"/>
                <a:gd name="T66" fmla="*/ 4 w 79"/>
                <a:gd name="T67" fmla="*/ 10 h 31"/>
                <a:gd name="T68" fmla="*/ 10 w 79"/>
                <a:gd name="T69" fmla="*/ 6 h 31"/>
                <a:gd name="T70" fmla="*/ 14 w 79"/>
                <a:gd name="T71" fmla="*/ 4 h 31"/>
                <a:gd name="T72" fmla="*/ 20 w 79"/>
                <a:gd name="T73" fmla="*/ 2 h 31"/>
                <a:gd name="T74" fmla="*/ 21 w 79"/>
                <a:gd name="T75" fmla="*/ 2 h 31"/>
                <a:gd name="T76" fmla="*/ 25 w 79"/>
                <a:gd name="T77" fmla="*/ 0 h 31"/>
                <a:gd name="T78" fmla="*/ 29 w 79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31">
                  <a:moveTo>
                    <a:pt x="29" y="0"/>
                  </a:move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9" y="16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8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79" y="23"/>
                  </a:lnTo>
                  <a:lnTo>
                    <a:pt x="75" y="21"/>
                  </a:lnTo>
                  <a:lnTo>
                    <a:pt x="71" y="23"/>
                  </a:lnTo>
                  <a:lnTo>
                    <a:pt x="69" y="25"/>
                  </a:lnTo>
                  <a:lnTo>
                    <a:pt x="65" y="27"/>
                  </a:lnTo>
                  <a:lnTo>
                    <a:pt x="62" y="27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4" y="29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6" y="27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5" name="Freeform 61"/>
            <p:cNvSpPr>
              <a:spLocks/>
            </p:cNvSpPr>
            <p:nvPr/>
          </p:nvSpPr>
          <p:spPr bwMode="auto">
            <a:xfrm>
              <a:off x="4586728" y="2076388"/>
              <a:ext cx="132046" cy="139381"/>
            </a:xfrm>
            <a:custGeom>
              <a:avLst/>
              <a:gdLst>
                <a:gd name="T0" fmla="*/ 33 w 90"/>
                <a:gd name="T1" fmla="*/ 0 h 95"/>
                <a:gd name="T2" fmla="*/ 39 w 90"/>
                <a:gd name="T3" fmla="*/ 6 h 95"/>
                <a:gd name="T4" fmla="*/ 40 w 90"/>
                <a:gd name="T5" fmla="*/ 9 h 95"/>
                <a:gd name="T6" fmla="*/ 44 w 90"/>
                <a:gd name="T7" fmla="*/ 7 h 95"/>
                <a:gd name="T8" fmla="*/ 50 w 90"/>
                <a:gd name="T9" fmla="*/ 7 h 95"/>
                <a:gd name="T10" fmla="*/ 46 w 90"/>
                <a:gd name="T11" fmla="*/ 11 h 95"/>
                <a:gd name="T12" fmla="*/ 52 w 90"/>
                <a:gd name="T13" fmla="*/ 13 h 95"/>
                <a:gd name="T14" fmla="*/ 60 w 90"/>
                <a:gd name="T15" fmla="*/ 9 h 95"/>
                <a:gd name="T16" fmla="*/ 63 w 90"/>
                <a:gd name="T17" fmla="*/ 6 h 95"/>
                <a:gd name="T18" fmla="*/ 63 w 90"/>
                <a:gd name="T19" fmla="*/ 7 h 95"/>
                <a:gd name="T20" fmla="*/ 67 w 90"/>
                <a:gd name="T21" fmla="*/ 7 h 95"/>
                <a:gd name="T22" fmla="*/ 73 w 90"/>
                <a:gd name="T23" fmla="*/ 11 h 95"/>
                <a:gd name="T24" fmla="*/ 79 w 90"/>
                <a:gd name="T25" fmla="*/ 15 h 95"/>
                <a:gd name="T26" fmla="*/ 84 w 90"/>
                <a:gd name="T27" fmla="*/ 21 h 95"/>
                <a:gd name="T28" fmla="*/ 84 w 90"/>
                <a:gd name="T29" fmla="*/ 30 h 95"/>
                <a:gd name="T30" fmla="*/ 86 w 90"/>
                <a:gd name="T31" fmla="*/ 36 h 95"/>
                <a:gd name="T32" fmla="*/ 90 w 90"/>
                <a:gd name="T33" fmla="*/ 46 h 95"/>
                <a:gd name="T34" fmla="*/ 86 w 90"/>
                <a:gd name="T35" fmla="*/ 51 h 95"/>
                <a:gd name="T36" fmla="*/ 81 w 90"/>
                <a:gd name="T37" fmla="*/ 53 h 95"/>
                <a:gd name="T38" fmla="*/ 71 w 90"/>
                <a:gd name="T39" fmla="*/ 57 h 95"/>
                <a:gd name="T40" fmla="*/ 61 w 90"/>
                <a:gd name="T41" fmla="*/ 59 h 95"/>
                <a:gd name="T42" fmla="*/ 67 w 90"/>
                <a:gd name="T43" fmla="*/ 67 h 95"/>
                <a:gd name="T44" fmla="*/ 73 w 90"/>
                <a:gd name="T45" fmla="*/ 72 h 95"/>
                <a:gd name="T46" fmla="*/ 79 w 90"/>
                <a:gd name="T47" fmla="*/ 82 h 95"/>
                <a:gd name="T48" fmla="*/ 71 w 90"/>
                <a:gd name="T49" fmla="*/ 90 h 95"/>
                <a:gd name="T50" fmla="*/ 73 w 90"/>
                <a:gd name="T51" fmla="*/ 93 h 95"/>
                <a:gd name="T52" fmla="*/ 63 w 90"/>
                <a:gd name="T53" fmla="*/ 93 h 95"/>
                <a:gd name="T54" fmla="*/ 54 w 90"/>
                <a:gd name="T55" fmla="*/ 95 h 95"/>
                <a:gd name="T56" fmla="*/ 48 w 90"/>
                <a:gd name="T57" fmla="*/ 95 h 95"/>
                <a:gd name="T58" fmla="*/ 40 w 90"/>
                <a:gd name="T59" fmla="*/ 95 h 95"/>
                <a:gd name="T60" fmla="*/ 35 w 90"/>
                <a:gd name="T61" fmla="*/ 93 h 95"/>
                <a:gd name="T62" fmla="*/ 31 w 90"/>
                <a:gd name="T63" fmla="*/ 91 h 95"/>
                <a:gd name="T64" fmla="*/ 25 w 90"/>
                <a:gd name="T65" fmla="*/ 93 h 95"/>
                <a:gd name="T66" fmla="*/ 19 w 90"/>
                <a:gd name="T67" fmla="*/ 91 h 95"/>
                <a:gd name="T68" fmla="*/ 21 w 90"/>
                <a:gd name="T69" fmla="*/ 84 h 95"/>
                <a:gd name="T70" fmla="*/ 21 w 90"/>
                <a:gd name="T71" fmla="*/ 76 h 95"/>
                <a:gd name="T72" fmla="*/ 14 w 90"/>
                <a:gd name="T73" fmla="*/ 74 h 95"/>
                <a:gd name="T74" fmla="*/ 8 w 90"/>
                <a:gd name="T75" fmla="*/ 72 h 95"/>
                <a:gd name="T76" fmla="*/ 6 w 90"/>
                <a:gd name="T77" fmla="*/ 67 h 95"/>
                <a:gd name="T78" fmla="*/ 2 w 90"/>
                <a:gd name="T79" fmla="*/ 59 h 95"/>
                <a:gd name="T80" fmla="*/ 0 w 90"/>
                <a:gd name="T81" fmla="*/ 51 h 95"/>
                <a:gd name="T82" fmla="*/ 2 w 90"/>
                <a:gd name="T83" fmla="*/ 44 h 95"/>
                <a:gd name="T84" fmla="*/ 10 w 90"/>
                <a:gd name="T85" fmla="*/ 40 h 95"/>
                <a:gd name="T86" fmla="*/ 12 w 90"/>
                <a:gd name="T87" fmla="*/ 34 h 95"/>
                <a:gd name="T88" fmla="*/ 8 w 90"/>
                <a:gd name="T89" fmla="*/ 32 h 95"/>
                <a:gd name="T90" fmla="*/ 14 w 90"/>
                <a:gd name="T91" fmla="*/ 28 h 95"/>
                <a:gd name="T92" fmla="*/ 16 w 90"/>
                <a:gd name="T93" fmla="*/ 23 h 95"/>
                <a:gd name="T94" fmla="*/ 12 w 90"/>
                <a:gd name="T95" fmla="*/ 19 h 95"/>
                <a:gd name="T96" fmla="*/ 19 w 90"/>
                <a:gd name="T97" fmla="*/ 17 h 95"/>
                <a:gd name="T98" fmla="*/ 21 w 90"/>
                <a:gd name="T99" fmla="*/ 19 h 95"/>
                <a:gd name="T100" fmla="*/ 25 w 90"/>
                <a:gd name="T101" fmla="*/ 21 h 95"/>
                <a:gd name="T102" fmla="*/ 25 w 90"/>
                <a:gd name="T103" fmla="*/ 17 h 95"/>
                <a:gd name="T104" fmla="*/ 33 w 90"/>
                <a:gd name="T105" fmla="*/ 15 h 95"/>
                <a:gd name="T106" fmla="*/ 33 w 90"/>
                <a:gd name="T107" fmla="*/ 13 h 95"/>
                <a:gd name="T108" fmla="*/ 31 w 90"/>
                <a:gd name="T109" fmla="*/ 11 h 95"/>
                <a:gd name="T110" fmla="*/ 27 w 90"/>
                <a:gd name="T111" fmla="*/ 6 h 95"/>
                <a:gd name="T112" fmla="*/ 27 w 90"/>
                <a:gd name="T113" fmla="*/ 2 h 95"/>
                <a:gd name="T114" fmla="*/ 25 w 90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" h="95">
                  <a:moveTo>
                    <a:pt x="25" y="0"/>
                  </a:moveTo>
                  <a:lnTo>
                    <a:pt x="2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0" y="9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8" y="13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9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4" y="25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4" y="30"/>
                  </a:lnTo>
                  <a:lnTo>
                    <a:pt x="84" y="32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0" y="49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6" y="51"/>
                  </a:lnTo>
                  <a:lnTo>
                    <a:pt x="82" y="51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77" y="53"/>
                  </a:lnTo>
                  <a:lnTo>
                    <a:pt x="75" y="55"/>
                  </a:lnTo>
                  <a:lnTo>
                    <a:pt x="73" y="55"/>
                  </a:lnTo>
                  <a:lnTo>
                    <a:pt x="71" y="57"/>
                  </a:lnTo>
                  <a:lnTo>
                    <a:pt x="69" y="57"/>
                  </a:lnTo>
                  <a:lnTo>
                    <a:pt x="65" y="61"/>
                  </a:lnTo>
                  <a:lnTo>
                    <a:pt x="63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61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7" y="70"/>
                  </a:lnTo>
                  <a:lnTo>
                    <a:pt x="69" y="70"/>
                  </a:lnTo>
                  <a:lnTo>
                    <a:pt x="73" y="72"/>
                  </a:lnTo>
                  <a:lnTo>
                    <a:pt x="75" y="74"/>
                  </a:lnTo>
                  <a:lnTo>
                    <a:pt x="79" y="78"/>
                  </a:lnTo>
                  <a:lnTo>
                    <a:pt x="79" y="80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4"/>
                  </a:lnTo>
                  <a:lnTo>
                    <a:pt x="73" y="86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3" y="91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69" y="93"/>
                  </a:lnTo>
                  <a:lnTo>
                    <a:pt x="67" y="93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0" y="95"/>
                  </a:lnTo>
                  <a:lnTo>
                    <a:pt x="58" y="95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3"/>
                  </a:lnTo>
                  <a:lnTo>
                    <a:pt x="50" y="93"/>
                  </a:lnTo>
                  <a:lnTo>
                    <a:pt x="46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39" y="95"/>
                  </a:lnTo>
                  <a:lnTo>
                    <a:pt x="39" y="95"/>
                  </a:lnTo>
                  <a:lnTo>
                    <a:pt x="39" y="95"/>
                  </a:lnTo>
                  <a:lnTo>
                    <a:pt x="35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1" y="93"/>
                  </a:lnTo>
                  <a:lnTo>
                    <a:pt x="31" y="91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27" y="93"/>
                  </a:lnTo>
                  <a:lnTo>
                    <a:pt x="25" y="93"/>
                  </a:lnTo>
                  <a:lnTo>
                    <a:pt x="23" y="95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9" y="91"/>
                  </a:lnTo>
                  <a:lnTo>
                    <a:pt x="18" y="91"/>
                  </a:lnTo>
                  <a:lnTo>
                    <a:pt x="18" y="88"/>
                  </a:lnTo>
                  <a:lnTo>
                    <a:pt x="19" y="86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1" y="80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8" y="74"/>
                  </a:lnTo>
                  <a:lnTo>
                    <a:pt x="16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6" name="Freeform 62"/>
            <p:cNvSpPr>
              <a:spLocks/>
            </p:cNvSpPr>
            <p:nvPr/>
          </p:nvSpPr>
          <p:spPr bwMode="auto">
            <a:xfrm>
              <a:off x="4643949" y="2218703"/>
              <a:ext cx="1468" cy="2934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7" name="Freeform 63"/>
            <p:cNvSpPr>
              <a:spLocks/>
            </p:cNvSpPr>
            <p:nvPr/>
          </p:nvSpPr>
          <p:spPr bwMode="auto">
            <a:xfrm>
              <a:off x="4589663" y="2209900"/>
              <a:ext cx="70424" cy="36679"/>
            </a:xfrm>
            <a:custGeom>
              <a:avLst/>
              <a:gdLst>
                <a:gd name="T0" fmla="*/ 21 w 48"/>
                <a:gd name="T1" fmla="*/ 4 h 25"/>
                <a:gd name="T2" fmla="*/ 25 w 48"/>
                <a:gd name="T3" fmla="*/ 2 h 25"/>
                <a:gd name="T4" fmla="*/ 25 w 48"/>
                <a:gd name="T5" fmla="*/ 0 h 25"/>
                <a:gd name="T6" fmla="*/ 29 w 48"/>
                <a:gd name="T7" fmla="*/ 2 h 25"/>
                <a:gd name="T8" fmla="*/ 31 w 48"/>
                <a:gd name="T9" fmla="*/ 2 h 25"/>
                <a:gd name="T10" fmla="*/ 37 w 48"/>
                <a:gd name="T11" fmla="*/ 4 h 25"/>
                <a:gd name="T12" fmla="*/ 38 w 48"/>
                <a:gd name="T13" fmla="*/ 6 h 25"/>
                <a:gd name="T14" fmla="*/ 38 w 48"/>
                <a:gd name="T15" fmla="*/ 8 h 25"/>
                <a:gd name="T16" fmla="*/ 42 w 48"/>
                <a:gd name="T17" fmla="*/ 8 h 25"/>
                <a:gd name="T18" fmla="*/ 46 w 48"/>
                <a:gd name="T19" fmla="*/ 10 h 25"/>
                <a:gd name="T20" fmla="*/ 48 w 48"/>
                <a:gd name="T21" fmla="*/ 10 h 25"/>
                <a:gd name="T22" fmla="*/ 48 w 48"/>
                <a:gd name="T23" fmla="*/ 16 h 25"/>
                <a:gd name="T24" fmla="*/ 42 w 48"/>
                <a:gd name="T25" fmla="*/ 21 h 25"/>
                <a:gd name="T26" fmla="*/ 38 w 48"/>
                <a:gd name="T27" fmla="*/ 20 h 25"/>
                <a:gd name="T28" fmla="*/ 35 w 48"/>
                <a:gd name="T29" fmla="*/ 21 h 25"/>
                <a:gd name="T30" fmla="*/ 31 w 48"/>
                <a:gd name="T31" fmla="*/ 21 h 25"/>
                <a:gd name="T32" fmla="*/ 29 w 48"/>
                <a:gd name="T33" fmla="*/ 18 h 25"/>
                <a:gd name="T34" fmla="*/ 21 w 48"/>
                <a:gd name="T35" fmla="*/ 23 h 25"/>
                <a:gd name="T36" fmla="*/ 16 w 48"/>
                <a:gd name="T37" fmla="*/ 25 h 25"/>
                <a:gd name="T38" fmla="*/ 12 w 48"/>
                <a:gd name="T39" fmla="*/ 23 h 25"/>
                <a:gd name="T40" fmla="*/ 10 w 48"/>
                <a:gd name="T41" fmla="*/ 20 h 25"/>
                <a:gd name="T42" fmla="*/ 6 w 48"/>
                <a:gd name="T43" fmla="*/ 18 h 25"/>
                <a:gd name="T44" fmla="*/ 6 w 48"/>
                <a:gd name="T45" fmla="*/ 21 h 25"/>
                <a:gd name="T46" fmla="*/ 0 w 48"/>
                <a:gd name="T47" fmla="*/ 21 h 25"/>
                <a:gd name="T48" fmla="*/ 2 w 48"/>
                <a:gd name="T49" fmla="*/ 20 h 25"/>
                <a:gd name="T50" fmla="*/ 2 w 48"/>
                <a:gd name="T51" fmla="*/ 18 h 25"/>
                <a:gd name="T52" fmla="*/ 6 w 48"/>
                <a:gd name="T53" fmla="*/ 10 h 25"/>
                <a:gd name="T54" fmla="*/ 10 w 48"/>
                <a:gd name="T55" fmla="*/ 8 h 25"/>
                <a:gd name="T56" fmla="*/ 12 w 48"/>
                <a:gd name="T57" fmla="*/ 4 h 25"/>
                <a:gd name="T58" fmla="*/ 10 w 48"/>
                <a:gd name="T59" fmla="*/ 2 h 25"/>
                <a:gd name="T60" fmla="*/ 14 w 48"/>
                <a:gd name="T61" fmla="*/ 4 h 25"/>
                <a:gd name="T62" fmla="*/ 19 w 48"/>
                <a:gd name="T6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5">
                  <a:moveTo>
                    <a:pt x="19" y="2"/>
                  </a:moveTo>
                  <a:lnTo>
                    <a:pt x="21" y="4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4" y="18"/>
                  </a:lnTo>
                  <a:lnTo>
                    <a:pt x="42" y="21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3" y="25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5" y="18"/>
                  </a:lnTo>
                  <a:lnTo>
                    <a:pt x="21" y="23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6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8" name="Freeform 64"/>
            <p:cNvSpPr>
              <a:spLocks noEditPoints="1"/>
            </p:cNvSpPr>
            <p:nvPr/>
          </p:nvSpPr>
          <p:spPr bwMode="auto">
            <a:xfrm>
              <a:off x="4552984" y="2107198"/>
              <a:ext cx="57220" cy="44015"/>
            </a:xfrm>
            <a:custGeom>
              <a:avLst/>
              <a:gdLst>
                <a:gd name="T0" fmla="*/ 25 w 39"/>
                <a:gd name="T1" fmla="*/ 28 h 30"/>
                <a:gd name="T2" fmla="*/ 25 w 39"/>
                <a:gd name="T3" fmla="*/ 23 h 30"/>
                <a:gd name="T4" fmla="*/ 27 w 39"/>
                <a:gd name="T5" fmla="*/ 19 h 30"/>
                <a:gd name="T6" fmla="*/ 33 w 39"/>
                <a:gd name="T7" fmla="*/ 19 h 30"/>
                <a:gd name="T8" fmla="*/ 33 w 39"/>
                <a:gd name="T9" fmla="*/ 17 h 30"/>
                <a:gd name="T10" fmla="*/ 35 w 39"/>
                <a:gd name="T11" fmla="*/ 13 h 30"/>
                <a:gd name="T12" fmla="*/ 35 w 39"/>
                <a:gd name="T13" fmla="*/ 11 h 30"/>
                <a:gd name="T14" fmla="*/ 31 w 39"/>
                <a:gd name="T15" fmla="*/ 11 h 30"/>
                <a:gd name="T16" fmla="*/ 35 w 39"/>
                <a:gd name="T17" fmla="*/ 9 h 30"/>
                <a:gd name="T18" fmla="*/ 37 w 39"/>
                <a:gd name="T19" fmla="*/ 7 h 30"/>
                <a:gd name="T20" fmla="*/ 37 w 39"/>
                <a:gd name="T21" fmla="*/ 4 h 30"/>
                <a:gd name="T22" fmla="*/ 39 w 39"/>
                <a:gd name="T23" fmla="*/ 2 h 30"/>
                <a:gd name="T24" fmla="*/ 35 w 39"/>
                <a:gd name="T25" fmla="*/ 0 h 30"/>
                <a:gd name="T26" fmla="*/ 27 w 39"/>
                <a:gd name="T27" fmla="*/ 0 h 30"/>
                <a:gd name="T28" fmla="*/ 25 w 39"/>
                <a:gd name="T29" fmla="*/ 0 h 30"/>
                <a:gd name="T30" fmla="*/ 21 w 39"/>
                <a:gd name="T31" fmla="*/ 2 h 30"/>
                <a:gd name="T32" fmla="*/ 14 w 39"/>
                <a:gd name="T33" fmla="*/ 6 h 30"/>
                <a:gd name="T34" fmla="*/ 12 w 39"/>
                <a:gd name="T35" fmla="*/ 6 h 30"/>
                <a:gd name="T36" fmla="*/ 8 w 39"/>
                <a:gd name="T37" fmla="*/ 9 h 30"/>
                <a:gd name="T38" fmla="*/ 10 w 39"/>
                <a:gd name="T39" fmla="*/ 13 h 30"/>
                <a:gd name="T40" fmla="*/ 8 w 39"/>
                <a:gd name="T41" fmla="*/ 17 h 30"/>
                <a:gd name="T42" fmla="*/ 6 w 39"/>
                <a:gd name="T43" fmla="*/ 19 h 30"/>
                <a:gd name="T44" fmla="*/ 10 w 39"/>
                <a:gd name="T45" fmla="*/ 23 h 30"/>
                <a:gd name="T46" fmla="*/ 6 w 39"/>
                <a:gd name="T47" fmla="*/ 23 h 30"/>
                <a:gd name="T48" fmla="*/ 8 w 39"/>
                <a:gd name="T49" fmla="*/ 25 h 30"/>
                <a:gd name="T50" fmla="*/ 8 w 39"/>
                <a:gd name="T51" fmla="*/ 27 h 30"/>
                <a:gd name="T52" fmla="*/ 4 w 39"/>
                <a:gd name="T53" fmla="*/ 25 h 30"/>
                <a:gd name="T54" fmla="*/ 0 w 39"/>
                <a:gd name="T55" fmla="*/ 25 h 30"/>
                <a:gd name="T56" fmla="*/ 4 w 39"/>
                <a:gd name="T57" fmla="*/ 25 h 30"/>
                <a:gd name="T58" fmla="*/ 6 w 39"/>
                <a:gd name="T59" fmla="*/ 27 h 30"/>
                <a:gd name="T60" fmla="*/ 6 w 39"/>
                <a:gd name="T61" fmla="*/ 27 h 30"/>
                <a:gd name="T62" fmla="*/ 2 w 39"/>
                <a:gd name="T63" fmla="*/ 27 h 30"/>
                <a:gd name="T64" fmla="*/ 0 w 39"/>
                <a:gd name="T65" fmla="*/ 27 h 30"/>
                <a:gd name="T66" fmla="*/ 2 w 39"/>
                <a:gd name="T67" fmla="*/ 28 h 30"/>
                <a:gd name="T68" fmla="*/ 4 w 39"/>
                <a:gd name="T69" fmla="*/ 28 h 30"/>
                <a:gd name="T70" fmla="*/ 8 w 39"/>
                <a:gd name="T71" fmla="*/ 28 h 30"/>
                <a:gd name="T72" fmla="*/ 10 w 39"/>
                <a:gd name="T73" fmla="*/ 27 h 30"/>
                <a:gd name="T74" fmla="*/ 14 w 39"/>
                <a:gd name="T75" fmla="*/ 25 h 30"/>
                <a:gd name="T76" fmla="*/ 18 w 39"/>
                <a:gd name="T77" fmla="*/ 27 h 30"/>
                <a:gd name="T78" fmla="*/ 21 w 39"/>
                <a:gd name="T79" fmla="*/ 28 h 30"/>
                <a:gd name="T80" fmla="*/ 21 w 39"/>
                <a:gd name="T81" fmla="*/ 30 h 30"/>
                <a:gd name="T82" fmla="*/ 23 w 39"/>
                <a:gd name="T83" fmla="*/ 30 h 30"/>
                <a:gd name="T84" fmla="*/ 4 w 39"/>
                <a:gd name="T85" fmla="*/ 23 h 30"/>
                <a:gd name="T86" fmla="*/ 4 w 39"/>
                <a:gd name="T87" fmla="*/ 23 h 30"/>
                <a:gd name="T88" fmla="*/ 2 w 39"/>
                <a:gd name="T89" fmla="*/ 23 h 30"/>
                <a:gd name="T90" fmla="*/ 4 w 39"/>
                <a:gd name="T91" fmla="*/ 21 h 30"/>
                <a:gd name="T92" fmla="*/ 8 w 39"/>
                <a:gd name="T93" fmla="*/ 21 h 30"/>
                <a:gd name="T94" fmla="*/ 6 w 39"/>
                <a:gd name="T95" fmla="*/ 23 h 30"/>
                <a:gd name="T96" fmla="*/ 4 w 39"/>
                <a:gd name="T9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30">
                  <a:moveTo>
                    <a:pt x="23" y="30"/>
                  </a:moveTo>
                  <a:lnTo>
                    <a:pt x="25" y="28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30"/>
                  </a:lnTo>
                  <a:close/>
                  <a:moveTo>
                    <a:pt x="2" y="23"/>
                  </a:moveTo>
                  <a:lnTo>
                    <a:pt x="4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3"/>
                  </a:lnTo>
                  <a:close/>
                  <a:moveTo>
                    <a:pt x="4" y="21"/>
                  </a:moveTo>
                  <a:lnTo>
                    <a:pt x="6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9" name="Freeform 65"/>
            <p:cNvSpPr>
              <a:spLocks/>
            </p:cNvSpPr>
            <p:nvPr/>
          </p:nvSpPr>
          <p:spPr bwMode="auto">
            <a:xfrm>
              <a:off x="4548582" y="2143878"/>
              <a:ext cx="41081" cy="35212"/>
            </a:xfrm>
            <a:custGeom>
              <a:avLst/>
              <a:gdLst>
                <a:gd name="T0" fmla="*/ 28 w 28"/>
                <a:gd name="T1" fmla="*/ 17 h 24"/>
                <a:gd name="T2" fmla="*/ 28 w 28"/>
                <a:gd name="T3" fmla="*/ 13 h 24"/>
                <a:gd name="T4" fmla="*/ 28 w 28"/>
                <a:gd name="T5" fmla="*/ 11 h 24"/>
                <a:gd name="T6" fmla="*/ 28 w 28"/>
                <a:gd name="T7" fmla="*/ 11 h 24"/>
                <a:gd name="T8" fmla="*/ 26 w 28"/>
                <a:gd name="T9" fmla="*/ 7 h 24"/>
                <a:gd name="T10" fmla="*/ 26 w 28"/>
                <a:gd name="T11" fmla="*/ 5 h 24"/>
                <a:gd name="T12" fmla="*/ 24 w 28"/>
                <a:gd name="T13" fmla="*/ 5 h 24"/>
                <a:gd name="T14" fmla="*/ 24 w 28"/>
                <a:gd name="T15" fmla="*/ 3 h 24"/>
                <a:gd name="T16" fmla="*/ 24 w 28"/>
                <a:gd name="T17" fmla="*/ 3 h 24"/>
                <a:gd name="T18" fmla="*/ 21 w 28"/>
                <a:gd name="T19" fmla="*/ 3 h 24"/>
                <a:gd name="T20" fmla="*/ 21 w 28"/>
                <a:gd name="T21" fmla="*/ 2 h 24"/>
                <a:gd name="T22" fmla="*/ 19 w 28"/>
                <a:gd name="T23" fmla="*/ 2 h 24"/>
                <a:gd name="T24" fmla="*/ 17 w 28"/>
                <a:gd name="T25" fmla="*/ 0 h 24"/>
                <a:gd name="T26" fmla="*/ 13 w 28"/>
                <a:gd name="T27" fmla="*/ 0 h 24"/>
                <a:gd name="T28" fmla="*/ 13 w 28"/>
                <a:gd name="T29" fmla="*/ 2 h 24"/>
                <a:gd name="T30" fmla="*/ 11 w 28"/>
                <a:gd name="T31" fmla="*/ 2 h 24"/>
                <a:gd name="T32" fmla="*/ 11 w 28"/>
                <a:gd name="T33" fmla="*/ 3 h 24"/>
                <a:gd name="T34" fmla="*/ 9 w 28"/>
                <a:gd name="T35" fmla="*/ 3 h 24"/>
                <a:gd name="T36" fmla="*/ 7 w 28"/>
                <a:gd name="T37" fmla="*/ 3 h 24"/>
                <a:gd name="T38" fmla="*/ 7 w 28"/>
                <a:gd name="T39" fmla="*/ 3 h 24"/>
                <a:gd name="T40" fmla="*/ 5 w 28"/>
                <a:gd name="T41" fmla="*/ 3 h 24"/>
                <a:gd name="T42" fmla="*/ 3 w 28"/>
                <a:gd name="T43" fmla="*/ 2 h 24"/>
                <a:gd name="T44" fmla="*/ 3 w 28"/>
                <a:gd name="T45" fmla="*/ 2 h 24"/>
                <a:gd name="T46" fmla="*/ 0 w 28"/>
                <a:gd name="T47" fmla="*/ 3 h 24"/>
                <a:gd name="T48" fmla="*/ 0 w 28"/>
                <a:gd name="T49" fmla="*/ 5 h 24"/>
                <a:gd name="T50" fmla="*/ 0 w 28"/>
                <a:gd name="T51" fmla="*/ 5 h 24"/>
                <a:gd name="T52" fmla="*/ 1 w 28"/>
                <a:gd name="T53" fmla="*/ 9 h 24"/>
                <a:gd name="T54" fmla="*/ 3 w 28"/>
                <a:gd name="T55" fmla="*/ 9 h 24"/>
                <a:gd name="T56" fmla="*/ 3 w 28"/>
                <a:gd name="T57" fmla="*/ 11 h 24"/>
                <a:gd name="T58" fmla="*/ 7 w 28"/>
                <a:gd name="T59" fmla="*/ 13 h 24"/>
                <a:gd name="T60" fmla="*/ 7 w 28"/>
                <a:gd name="T61" fmla="*/ 13 h 24"/>
                <a:gd name="T62" fmla="*/ 9 w 28"/>
                <a:gd name="T63" fmla="*/ 15 h 24"/>
                <a:gd name="T64" fmla="*/ 11 w 28"/>
                <a:gd name="T65" fmla="*/ 15 h 24"/>
                <a:gd name="T66" fmla="*/ 11 w 28"/>
                <a:gd name="T67" fmla="*/ 19 h 24"/>
                <a:gd name="T68" fmla="*/ 13 w 28"/>
                <a:gd name="T69" fmla="*/ 19 h 24"/>
                <a:gd name="T70" fmla="*/ 15 w 28"/>
                <a:gd name="T71" fmla="*/ 19 h 24"/>
                <a:gd name="T72" fmla="*/ 15 w 28"/>
                <a:gd name="T73" fmla="*/ 19 h 24"/>
                <a:gd name="T74" fmla="*/ 17 w 28"/>
                <a:gd name="T75" fmla="*/ 19 h 24"/>
                <a:gd name="T76" fmla="*/ 19 w 28"/>
                <a:gd name="T77" fmla="*/ 19 h 24"/>
                <a:gd name="T78" fmla="*/ 21 w 28"/>
                <a:gd name="T79" fmla="*/ 23 h 24"/>
                <a:gd name="T80" fmla="*/ 23 w 28"/>
                <a:gd name="T81" fmla="*/ 23 h 24"/>
                <a:gd name="T82" fmla="*/ 24 w 28"/>
                <a:gd name="T83" fmla="*/ 24 h 24"/>
                <a:gd name="T84" fmla="*/ 26 w 28"/>
                <a:gd name="T85" fmla="*/ 23 h 24"/>
                <a:gd name="T86" fmla="*/ 26 w 28"/>
                <a:gd name="T87" fmla="*/ 23 h 24"/>
                <a:gd name="T88" fmla="*/ 26 w 28"/>
                <a:gd name="T89" fmla="*/ 23 h 24"/>
                <a:gd name="T90" fmla="*/ 26 w 28"/>
                <a:gd name="T91" fmla="*/ 21 h 24"/>
                <a:gd name="T92" fmla="*/ 26 w 28"/>
                <a:gd name="T93" fmla="*/ 21 h 24"/>
                <a:gd name="T94" fmla="*/ 26 w 28"/>
                <a:gd name="T95" fmla="*/ 19 h 24"/>
                <a:gd name="T96" fmla="*/ 26 w 28"/>
                <a:gd name="T97" fmla="*/ 19 h 24"/>
                <a:gd name="T98" fmla="*/ 26 w 28"/>
                <a:gd name="T99" fmla="*/ 17 h 24"/>
                <a:gd name="T100" fmla="*/ 28 w 28"/>
                <a:gd name="T10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24">
                  <a:moveTo>
                    <a:pt x="28" y="17"/>
                  </a:moveTo>
                  <a:lnTo>
                    <a:pt x="28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0" name="Freeform 66"/>
            <p:cNvSpPr>
              <a:spLocks/>
            </p:cNvSpPr>
            <p:nvPr/>
          </p:nvSpPr>
          <p:spPr bwMode="auto">
            <a:xfrm>
              <a:off x="4586728" y="2168819"/>
              <a:ext cx="8803" cy="13204"/>
            </a:xfrm>
            <a:custGeom>
              <a:avLst/>
              <a:gdLst>
                <a:gd name="T0" fmla="*/ 0 w 6"/>
                <a:gd name="T1" fmla="*/ 6 h 9"/>
                <a:gd name="T2" fmla="*/ 0 w 6"/>
                <a:gd name="T3" fmla="*/ 6 h 9"/>
                <a:gd name="T4" fmla="*/ 0 w 6"/>
                <a:gd name="T5" fmla="*/ 4 h 9"/>
                <a:gd name="T6" fmla="*/ 0 w 6"/>
                <a:gd name="T7" fmla="*/ 4 h 9"/>
                <a:gd name="T8" fmla="*/ 0 w 6"/>
                <a:gd name="T9" fmla="*/ 2 h 9"/>
                <a:gd name="T10" fmla="*/ 0 w 6"/>
                <a:gd name="T11" fmla="*/ 2 h 9"/>
                <a:gd name="T12" fmla="*/ 0 w 6"/>
                <a:gd name="T13" fmla="*/ 0 h 9"/>
                <a:gd name="T14" fmla="*/ 2 w 6"/>
                <a:gd name="T15" fmla="*/ 0 h 9"/>
                <a:gd name="T16" fmla="*/ 6 w 6"/>
                <a:gd name="T17" fmla="*/ 2 h 9"/>
                <a:gd name="T18" fmla="*/ 6 w 6"/>
                <a:gd name="T19" fmla="*/ 4 h 9"/>
                <a:gd name="T20" fmla="*/ 6 w 6"/>
                <a:gd name="T21" fmla="*/ 6 h 9"/>
                <a:gd name="T22" fmla="*/ 6 w 6"/>
                <a:gd name="T23" fmla="*/ 7 h 9"/>
                <a:gd name="T24" fmla="*/ 4 w 6"/>
                <a:gd name="T25" fmla="*/ 9 h 9"/>
                <a:gd name="T26" fmla="*/ 2 w 6"/>
                <a:gd name="T27" fmla="*/ 7 h 9"/>
                <a:gd name="T28" fmla="*/ 0 w 6"/>
                <a:gd name="T29" fmla="*/ 6 h 9"/>
                <a:gd name="T30" fmla="*/ 0 w 6"/>
                <a:gd name="T3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1" name="Freeform 67"/>
            <p:cNvSpPr>
              <a:spLocks noEditPoints="1"/>
            </p:cNvSpPr>
            <p:nvPr/>
          </p:nvSpPr>
          <p:spPr bwMode="auto">
            <a:xfrm>
              <a:off x="4410667" y="1916465"/>
              <a:ext cx="11737" cy="22007"/>
            </a:xfrm>
            <a:custGeom>
              <a:avLst/>
              <a:gdLst>
                <a:gd name="T0" fmla="*/ 2 w 4"/>
                <a:gd name="T1" fmla="*/ 6 h 8"/>
                <a:gd name="T2" fmla="*/ 3 w 4"/>
                <a:gd name="T3" fmla="*/ 8 h 8"/>
                <a:gd name="T4" fmla="*/ 3 w 4"/>
                <a:gd name="T5" fmla="*/ 7 h 8"/>
                <a:gd name="T6" fmla="*/ 3 w 4"/>
                <a:gd name="T7" fmla="*/ 6 h 8"/>
                <a:gd name="T8" fmla="*/ 2 w 4"/>
                <a:gd name="T9" fmla="*/ 6 h 8"/>
                <a:gd name="T10" fmla="*/ 2 w 4"/>
                <a:gd name="T11" fmla="*/ 4 h 8"/>
                <a:gd name="T12" fmla="*/ 2 w 4"/>
                <a:gd name="T13" fmla="*/ 4 h 8"/>
                <a:gd name="T14" fmla="*/ 3 w 4"/>
                <a:gd name="T15" fmla="*/ 5 h 8"/>
                <a:gd name="T16" fmla="*/ 3 w 4"/>
                <a:gd name="T17" fmla="*/ 4 h 8"/>
                <a:gd name="T18" fmla="*/ 2 w 4"/>
                <a:gd name="T19" fmla="*/ 4 h 8"/>
                <a:gd name="T20" fmla="*/ 0 w 4"/>
                <a:gd name="T21" fmla="*/ 1 h 8"/>
                <a:gd name="T22" fmla="*/ 0 w 4"/>
                <a:gd name="T23" fmla="*/ 2 h 8"/>
                <a:gd name="T24" fmla="*/ 1 w 4"/>
                <a:gd name="T25" fmla="*/ 2 h 8"/>
                <a:gd name="T26" fmla="*/ 0 w 4"/>
                <a:gd name="T27" fmla="*/ 1 h 8"/>
                <a:gd name="T28" fmla="*/ 3 w 4"/>
                <a:gd name="T29" fmla="*/ 0 h 8"/>
                <a:gd name="T30" fmla="*/ 4 w 4"/>
                <a:gd name="T31" fmla="*/ 0 h 8"/>
                <a:gd name="T32" fmla="*/ 4 w 4"/>
                <a:gd name="T33" fmla="*/ 0 h 8"/>
                <a:gd name="T34" fmla="*/ 3 w 4"/>
                <a:gd name="T35" fmla="*/ 0 h 8"/>
                <a:gd name="T36" fmla="*/ 1 w 4"/>
                <a:gd name="T37" fmla="*/ 0 h 8"/>
                <a:gd name="T38" fmla="*/ 2 w 4"/>
                <a:gd name="T39" fmla="*/ 0 h 8"/>
                <a:gd name="T40" fmla="*/ 3 w 4"/>
                <a:gd name="T41" fmla="*/ 0 h 8"/>
                <a:gd name="T42" fmla="*/ 3 w 4"/>
                <a:gd name="T43" fmla="*/ 1 h 8"/>
                <a:gd name="T44" fmla="*/ 2 w 4"/>
                <a:gd name="T45" fmla="*/ 1 h 8"/>
                <a:gd name="T46" fmla="*/ 1 w 4"/>
                <a:gd name="T47" fmla="*/ 0 h 8"/>
                <a:gd name="T48" fmla="*/ 1 w 4"/>
                <a:gd name="T49" fmla="*/ 0 h 8"/>
                <a:gd name="T50" fmla="*/ 2 w 4"/>
                <a:gd name="T51" fmla="*/ 2 h 8"/>
                <a:gd name="T52" fmla="*/ 3 w 4"/>
                <a:gd name="T53" fmla="*/ 3 h 8"/>
                <a:gd name="T54" fmla="*/ 2 w 4"/>
                <a:gd name="T55" fmla="*/ 3 h 8"/>
                <a:gd name="T56" fmla="*/ 1 w 4"/>
                <a:gd name="T57" fmla="*/ 1 h 8"/>
                <a:gd name="T58" fmla="*/ 1 w 4"/>
                <a:gd name="T5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" h="8">
                  <a:moveTo>
                    <a:pt x="2" y="6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2" name="Freeform 68"/>
            <p:cNvSpPr>
              <a:spLocks/>
            </p:cNvSpPr>
            <p:nvPr/>
          </p:nvSpPr>
          <p:spPr bwMode="auto">
            <a:xfrm>
              <a:off x="4360783" y="2064650"/>
              <a:ext cx="64556" cy="76293"/>
            </a:xfrm>
            <a:custGeom>
              <a:avLst/>
              <a:gdLst>
                <a:gd name="T0" fmla="*/ 19 w 44"/>
                <a:gd name="T1" fmla="*/ 52 h 52"/>
                <a:gd name="T2" fmla="*/ 23 w 44"/>
                <a:gd name="T3" fmla="*/ 48 h 52"/>
                <a:gd name="T4" fmla="*/ 24 w 44"/>
                <a:gd name="T5" fmla="*/ 46 h 52"/>
                <a:gd name="T6" fmla="*/ 34 w 44"/>
                <a:gd name="T7" fmla="*/ 44 h 52"/>
                <a:gd name="T8" fmla="*/ 36 w 44"/>
                <a:gd name="T9" fmla="*/ 44 h 52"/>
                <a:gd name="T10" fmla="*/ 38 w 44"/>
                <a:gd name="T11" fmla="*/ 42 h 52"/>
                <a:gd name="T12" fmla="*/ 42 w 44"/>
                <a:gd name="T13" fmla="*/ 38 h 52"/>
                <a:gd name="T14" fmla="*/ 42 w 44"/>
                <a:gd name="T15" fmla="*/ 29 h 52"/>
                <a:gd name="T16" fmla="*/ 44 w 44"/>
                <a:gd name="T17" fmla="*/ 27 h 52"/>
                <a:gd name="T18" fmla="*/ 40 w 44"/>
                <a:gd name="T19" fmla="*/ 21 h 52"/>
                <a:gd name="T20" fmla="*/ 40 w 44"/>
                <a:gd name="T21" fmla="*/ 19 h 52"/>
                <a:gd name="T22" fmla="*/ 34 w 44"/>
                <a:gd name="T23" fmla="*/ 14 h 52"/>
                <a:gd name="T24" fmla="*/ 30 w 44"/>
                <a:gd name="T25" fmla="*/ 17 h 52"/>
                <a:gd name="T26" fmla="*/ 30 w 44"/>
                <a:gd name="T27" fmla="*/ 10 h 52"/>
                <a:gd name="T28" fmla="*/ 32 w 44"/>
                <a:gd name="T29" fmla="*/ 6 h 52"/>
                <a:gd name="T30" fmla="*/ 36 w 44"/>
                <a:gd name="T31" fmla="*/ 4 h 52"/>
                <a:gd name="T32" fmla="*/ 32 w 44"/>
                <a:gd name="T33" fmla="*/ 2 h 52"/>
                <a:gd name="T34" fmla="*/ 30 w 44"/>
                <a:gd name="T35" fmla="*/ 6 h 52"/>
                <a:gd name="T36" fmla="*/ 30 w 44"/>
                <a:gd name="T37" fmla="*/ 2 h 52"/>
                <a:gd name="T38" fmla="*/ 26 w 44"/>
                <a:gd name="T39" fmla="*/ 4 h 52"/>
                <a:gd name="T40" fmla="*/ 23 w 44"/>
                <a:gd name="T41" fmla="*/ 4 h 52"/>
                <a:gd name="T42" fmla="*/ 23 w 44"/>
                <a:gd name="T43" fmla="*/ 8 h 52"/>
                <a:gd name="T44" fmla="*/ 21 w 44"/>
                <a:gd name="T45" fmla="*/ 8 h 52"/>
                <a:gd name="T46" fmla="*/ 23 w 44"/>
                <a:gd name="T47" fmla="*/ 10 h 52"/>
                <a:gd name="T48" fmla="*/ 24 w 44"/>
                <a:gd name="T49" fmla="*/ 10 h 52"/>
                <a:gd name="T50" fmla="*/ 21 w 44"/>
                <a:gd name="T51" fmla="*/ 15 h 52"/>
                <a:gd name="T52" fmla="*/ 15 w 44"/>
                <a:gd name="T53" fmla="*/ 15 h 52"/>
                <a:gd name="T54" fmla="*/ 9 w 44"/>
                <a:gd name="T55" fmla="*/ 15 h 52"/>
                <a:gd name="T56" fmla="*/ 7 w 44"/>
                <a:gd name="T57" fmla="*/ 15 h 52"/>
                <a:gd name="T58" fmla="*/ 9 w 44"/>
                <a:gd name="T59" fmla="*/ 19 h 52"/>
                <a:gd name="T60" fmla="*/ 5 w 44"/>
                <a:gd name="T61" fmla="*/ 17 h 52"/>
                <a:gd name="T62" fmla="*/ 11 w 44"/>
                <a:gd name="T63" fmla="*/ 21 h 52"/>
                <a:gd name="T64" fmla="*/ 9 w 44"/>
                <a:gd name="T65" fmla="*/ 23 h 52"/>
                <a:gd name="T66" fmla="*/ 5 w 44"/>
                <a:gd name="T67" fmla="*/ 25 h 52"/>
                <a:gd name="T68" fmla="*/ 7 w 44"/>
                <a:gd name="T69" fmla="*/ 27 h 52"/>
                <a:gd name="T70" fmla="*/ 17 w 44"/>
                <a:gd name="T71" fmla="*/ 29 h 52"/>
                <a:gd name="T72" fmla="*/ 11 w 44"/>
                <a:gd name="T73" fmla="*/ 33 h 52"/>
                <a:gd name="T74" fmla="*/ 5 w 44"/>
                <a:gd name="T75" fmla="*/ 38 h 52"/>
                <a:gd name="T76" fmla="*/ 11 w 44"/>
                <a:gd name="T77" fmla="*/ 36 h 52"/>
                <a:gd name="T78" fmla="*/ 15 w 44"/>
                <a:gd name="T79" fmla="*/ 36 h 52"/>
                <a:gd name="T80" fmla="*/ 9 w 44"/>
                <a:gd name="T81" fmla="*/ 38 h 52"/>
                <a:gd name="T82" fmla="*/ 7 w 44"/>
                <a:gd name="T83" fmla="*/ 40 h 52"/>
                <a:gd name="T84" fmla="*/ 5 w 44"/>
                <a:gd name="T85" fmla="*/ 42 h 52"/>
                <a:gd name="T86" fmla="*/ 3 w 44"/>
                <a:gd name="T87" fmla="*/ 42 h 52"/>
                <a:gd name="T88" fmla="*/ 7 w 44"/>
                <a:gd name="T89" fmla="*/ 42 h 52"/>
                <a:gd name="T90" fmla="*/ 2 w 44"/>
                <a:gd name="T91" fmla="*/ 48 h 52"/>
                <a:gd name="T92" fmla="*/ 7 w 44"/>
                <a:gd name="T93" fmla="*/ 48 h 52"/>
                <a:gd name="T94" fmla="*/ 5 w 44"/>
                <a:gd name="T95" fmla="*/ 50 h 52"/>
                <a:gd name="T96" fmla="*/ 5 w 44"/>
                <a:gd name="T97" fmla="*/ 52 h 52"/>
                <a:gd name="T98" fmla="*/ 9 w 44"/>
                <a:gd name="T9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52">
                  <a:moveTo>
                    <a:pt x="11" y="52"/>
                  </a:moveTo>
                  <a:lnTo>
                    <a:pt x="15" y="52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0" y="17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17" y="29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3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7" y="42"/>
                  </a:lnTo>
                  <a:lnTo>
                    <a:pt x="5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7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5" name="Freeform 71"/>
            <p:cNvSpPr>
              <a:spLocks/>
            </p:cNvSpPr>
            <p:nvPr/>
          </p:nvSpPr>
          <p:spPr bwMode="auto">
            <a:xfrm>
              <a:off x="4724643" y="2418239"/>
              <a:ext cx="5869" cy="2934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2 h 2"/>
                <a:gd name="T8" fmla="*/ 4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6" name="Freeform 72"/>
            <p:cNvSpPr>
              <a:spLocks noEditPoints="1"/>
            </p:cNvSpPr>
            <p:nvPr/>
          </p:nvSpPr>
          <p:spPr bwMode="auto">
            <a:xfrm>
              <a:off x="4604335" y="2224572"/>
              <a:ext cx="178995" cy="181930"/>
            </a:xfrm>
            <a:custGeom>
              <a:avLst/>
              <a:gdLst>
                <a:gd name="T0" fmla="*/ 2 w 122"/>
                <a:gd name="T1" fmla="*/ 32 h 124"/>
                <a:gd name="T2" fmla="*/ 4 w 122"/>
                <a:gd name="T3" fmla="*/ 19 h 124"/>
                <a:gd name="T4" fmla="*/ 9 w 122"/>
                <a:gd name="T5" fmla="*/ 11 h 124"/>
                <a:gd name="T6" fmla="*/ 21 w 122"/>
                <a:gd name="T7" fmla="*/ 11 h 124"/>
                <a:gd name="T8" fmla="*/ 30 w 122"/>
                <a:gd name="T9" fmla="*/ 10 h 124"/>
                <a:gd name="T10" fmla="*/ 38 w 122"/>
                <a:gd name="T11" fmla="*/ 0 h 124"/>
                <a:gd name="T12" fmla="*/ 53 w 122"/>
                <a:gd name="T13" fmla="*/ 2 h 124"/>
                <a:gd name="T14" fmla="*/ 69 w 122"/>
                <a:gd name="T15" fmla="*/ 10 h 124"/>
                <a:gd name="T16" fmla="*/ 65 w 122"/>
                <a:gd name="T17" fmla="*/ 17 h 124"/>
                <a:gd name="T18" fmla="*/ 55 w 122"/>
                <a:gd name="T19" fmla="*/ 21 h 124"/>
                <a:gd name="T20" fmla="*/ 55 w 122"/>
                <a:gd name="T21" fmla="*/ 31 h 124"/>
                <a:gd name="T22" fmla="*/ 67 w 122"/>
                <a:gd name="T23" fmla="*/ 40 h 124"/>
                <a:gd name="T24" fmla="*/ 76 w 122"/>
                <a:gd name="T25" fmla="*/ 52 h 124"/>
                <a:gd name="T26" fmla="*/ 86 w 122"/>
                <a:gd name="T27" fmla="*/ 59 h 124"/>
                <a:gd name="T28" fmla="*/ 97 w 122"/>
                <a:gd name="T29" fmla="*/ 61 h 124"/>
                <a:gd name="T30" fmla="*/ 97 w 122"/>
                <a:gd name="T31" fmla="*/ 67 h 124"/>
                <a:gd name="T32" fmla="*/ 118 w 122"/>
                <a:gd name="T33" fmla="*/ 76 h 124"/>
                <a:gd name="T34" fmla="*/ 120 w 122"/>
                <a:gd name="T35" fmla="*/ 86 h 124"/>
                <a:gd name="T36" fmla="*/ 116 w 122"/>
                <a:gd name="T37" fmla="*/ 82 h 124"/>
                <a:gd name="T38" fmla="*/ 109 w 122"/>
                <a:gd name="T39" fmla="*/ 78 h 124"/>
                <a:gd name="T40" fmla="*/ 105 w 122"/>
                <a:gd name="T41" fmla="*/ 84 h 124"/>
                <a:gd name="T42" fmla="*/ 105 w 122"/>
                <a:gd name="T43" fmla="*/ 88 h 124"/>
                <a:gd name="T44" fmla="*/ 109 w 122"/>
                <a:gd name="T45" fmla="*/ 97 h 124"/>
                <a:gd name="T46" fmla="*/ 101 w 122"/>
                <a:gd name="T47" fmla="*/ 107 h 124"/>
                <a:gd name="T48" fmla="*/ 93 w 122"/>
                <a:gd name="T49" fmla="*/ 105 h 124"/>
                <a:gd name="T50" fmla="*/ 97 w 122"/>
                <a:gd name="T51" fmla="*/ 99 h 124"/>
                <a:gd name="T52" fmla="*/ 97 w 122"/>
                <a:gd name="T53" fmla="*/ 92 h 124"/>
                <a:gd name="T54" fmla="*/ 91 w 122"/>
                <a:gd name="T55" fmla="*/ 84 h 124"/>
                <a:gd name="T56" fmla="*/ 86 w 122"/>
                <a:gd name="T57" fmla="*/ 80 h 124"/>
                <a:gd name="T58" fmla="*/ 80 w 122"/>
                <a:gd name="T59" fmla="*/ 74 h 124"/>
                <a:gd name="T60" fmla="*/ 72 w 122"/>
                <a:gd name="T61" fmla="*/ 71 h 124"/>
                <a:gd name="T62" fmla="*/ 65 w 122"/>
                <a:gd name="T63" fmla="*/ 67 h 124"/>
                <a:gd name="T64" fmla="*/ 51 w 122"/>
                <a:gd name="T65" fmla="*/ 57 h 124"/>
                <a:gd name="T66" fmla="*/ 42 w 122"/>
                <a:gd name="T67" fmla="*/ 48 h 124"/>
                <a:gd name="T68" fmla="*/ 36 w 122"/>
                <a:gd name="T69" fmla="*/ 40 h 124"/>
                <a:gd name="T70" fmla="*/ 28 w 122"/>
                <a:gd name="T71" fmla="*/ 32 h 124"/>
                <a:gd name="T72" fmla="*/ 7 w 122"/>
                <a:gd name="T73" fmla="*/ 38 h 124"/>
                <a:gd name="T74" fmla="*/ 17 w 122"/>
                <a:gd name="T75" fmla="*/ 71 h 124"/>
                <a:gd name="T76" fmla="*/ 17 w 122"/>
                <a:gd name="T77" fmla="*/ 73 h 124"/>
                <a:gd name="T78" fmla="*/ 44 w 122"/>
                <a:gd name="T79" fmla="*/ 55 h 124"/>
                <a:gd name="T80" fmla="*/ 40 w 122"/>
                <a:gd name="T81" fmla="*/ 52 h 124"/>
                <a:gd name="T82" fmla="*/ 34 w 122"/>
                <a:gd name="T83" fmla="*/ 50 h 124"/>
                <a:gd name="T84" fmla="*/ 25 w 122"/>
                <a:gd name="T85" fmla="*/ 95 h 124"/>
                <a:gd name="T86" fmla="*/ 30 w 122"/>
                <a:gd name="T87" fmla="*/ 94 h 124"/>
                <a:gd name="T88" fmla="*/ 28 w 122"/>
                <a:gd name="T89" fmla="*/ 80 h 124"/>
                <a:gd name="T90" fmla="*/ 28 w 122"/>
                <a:gd name="T91" fmla="*/ 71 h 124"/>
                <a:gd name="T92" fmla="*/ 19 w 122"/>
                <a:gd name="T93" fmla="*/ 74 h 124"/>
                <a:gd name="T94" fmla="*/ 17 w 122"/>
                <a:gd name="T95" fmla="*/ 80 h 124"/>
                <a:gd name="T96" fmla="*/ 21 w 122"/>
                <a:gd name="T97" fmla="*/ 86 h 124"/>
                <a:gd name="T98" fmla="*/ 21 w 122"/>
                <a:gd name="T99" fmla="*/ 95 h 124"/>
                <a:gd name="T100" fmla="*/ 91 w 122"/>
                <a:gd name="T101" fmla="*/ 120 h 124"/>
                <a:gd name="T102" fmla="*/ 93 w 122"/>
                <a:gd name="T103" fmla="*/ 107 h 124"/>
                <a:gd name="T104" fmla="*/ 82 w 122"/>
                <a:gd name="T105" fmla="*/ 107 h 124"/>
                <a:gd name="T106" fmla="*/ 67 w 122"/>
                <a:gd name="T107" fmla="*/ 107 h 124"/>
                <a:gd name="T108" fmla="*/ 65 w 122"/>
                <a:gd name="T109" fmla="*/ 113 h 124"/>
                <a:gd name="T110" fmla="*/ 80 w 122"/>
                <a:gd name="T111" fmla="*/ 120 h 124"/>
                <a:gd name="T112" fmla="*/ 90 w 122"/>
                <a:gd name="T1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" h="124">
                  <a:moveTo>
                    <a:pt x="7" y="38"/>
                  </a:moveTo>
                  <a:lnTo>
                    <a:pt x="7" y="3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3" y="15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4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7"/>
                  </a:lnTo>
                  <a:lnTo>
                    <a:pt x="65" y="15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7" y="32"/>
                  </a:lnTo>
                  <a:lnTo>
                    <a:pt x="57" y="34"/>
                  </a:lnTo>
                  <a:lnTo>
                    <a:pt x="63" y="36"/>
                  </a:lnTo>
                  <a:lnTo>
                    <a:pt x="65" y="38"/>
                  </a:lnTo>
                  <a:lnTo>
                    <a:pt x="67" y="40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6" y="52"/>
                  </a:lnTo>
                  <a:lnTo>
                    <a:pt x="78" y="53"/>
                  </a:lnTo>
                  <a:lnTo>
                    <a:pt x="80" y="55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6" y="59"/>
                  </a:lnTo>
                  <a:lnTo>
                    <a:pt x="88" y="61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101" y="69"/>
                  </a:lnTo>
                  <a:lnTo>
                    <a:pt x="111" y="73"/>
                  </a:lnTo>
                  <a:lnTo>
                    <a:pt x="112" y="74"/>
                  </a:lnTo>
                  <a:lnTo>
                    <a:pt x="116" y="76"/>
                  </a:lnTo>
                  <a:lnTo>
                    <a:pt x="118" y="76"/>
                  </a:lnTo>
                  <a:lnTo>
                    <a:pt x="120" y="78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0" y="84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6" y="84"/>
                  </a:lnTo>
                  <a:lnTo>
                    <a:pt x="116" y="82"/>
                  </a:lnTo>
                  <a:lnTo>
                    <a:pt x="116" y="80"/>
                  </a:lnTo>
                  <a:lnTo>
                    <a:pt x="114" y="80"/>
                  </a:lnTo>
                  <a:lnTo>
                    <a:pt x="111" y="80"/>
                  </a:lnTo>
                  <a:lnTo>
                    <a:pt x="111" y="78"/>
                  </a:lnTo>
                  <a:lnTo>
                    <a:pt x="109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5" y="80"/>
                  </a:lnTo>
                  <a:lnTo>
                    <a:pt x="105" y="82"/>
                  </a:lnTo>
                  <a:lnTo>
                    <a:pt x="105" y="84"/>
                  </a:lnTo>
                  <a:lnTo>
                    <a:pt x="105" y="84"/>
                  </a:lnTo>
                  <a:lnTo>
                    <a:pt x="103" y="86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5" y="88"/>
                  </a:lnTo>
                  <a:lnTo>
                    <a:pt x="109" y="92"/>
                  </a:lnTo>
                  <a:lnTo>
                    <a:pt x="109" y="92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9"/>
                  </a:lnTo>
                  <a:lnTo>
                    <a:pt x="105" y="103"/>
                  </a:lnTo>
                  <a:lnTo>
                    <a:pt x="101" y="105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5" y="111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7" y="103"/>
                  </a:lnTo>
                  <a:lnTo>
                    <a:pt x="97" y="101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7" y="92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5" y="84"/>
                  </a:lnTo>
                  <a:lnTo>
                    <a:pt x="93" y="84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88" y="82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6" y="74"/>
                  </a:lnTo>
                  <a:lnTo>
                    <a:pt x="74" y="71"/>
                  </a:lnTo>
                  <a:lnTo>
                    <a:pt x="72" y="71"/>
                  </a:lnTo>
                  <a:lnTo>
                    <a:pt x="70" y="69"/>
                  </a:lnTo>
                  <a:lnTo>
                    <a:pt x="69" y="71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5" y="67"/>
                  </a:lnTo>
                  <a:lnTo>
                    <a:pt x="63" y="67"/>
                  </a:lnTo>
                  <a:lnTo>
                    <a:pt x="57" y="65"/>
                  </a:lnTo>
                  <a:lnTo>
                    <a:pt x="53" y="59"/>
                  </a:lnTo>
                  <a:lnTo>
                    <a:pt x="51" y="59"/>
                  </a:lnTo>
                  <a:lnTo>
                    <a:pt x="51" y="57"/>
                  </a:lnTo>
                  <a:lnTo>
                    <a:pt x="49" y="55"/>
                  </a:lnTo>
                  <a:lnTo>
                    <a:pt x="48" y="55"/>
                  </a:lnTo>
                  <a:lnTo>
                    <a:pt x="46" y="53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6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1" y="31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3" y="38"/>
                  </a:lnTo>
                  <a:lnTo>
                    <a:pt x="7" y="38"/>
                  </a:lnTo>
                  <a:lnTo>
                    <a:pt x="7" y="38"/>
                  </a:lnTo>
                  <a:close/>
                  <a:moveTo>
                    <a:pt x="17" y="73"/>
                  </a:move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7" y="73"/>
                  </a:lnTo>
                  <a:close/>
                  <a:moveTo>
                    <a:pt x="44" y="55"/>
                  </a:move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close/>
                  <a:moveTo>
                    <a:pt x="34" y="50"/>
                  </a:moveTo>
                  <a:lnTo>
                    <a:pt x="34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close/>
                  <a:moveTo>
                    <a:pt x="21" y="97"/>
                  </a:moveTo>
                  <a:lnTo>
                    <a:pt x="23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28" y="95"/>
                  </a:lnTo>
                  <a:lnTo>
                    <a:pt x="30" y="95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32" y="90"/>
                  </a:lnTo>
                  <a:lnTo>
                    <a:pt x="30" y="86"/>
                  </a:lnTo>
                  <a:lnTo>
                    <a:pt x="32" y="82"/>
                  </a:lnTo>
                  <a:lnTo>
                    <a:pt x="28" y="80"/>
                  </a:lnTo>
                  <a:lnTo>
                    <a:pt x="32" y="78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0" y="73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7" y="69"/>
                  </a:lnTo>
                  <a:lnTo>
                    <a:pt x="25" y="71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7" y="73"/>
                  </a:lnTo>
                  <a:lnTo>
                    <a:pt x="17" y="74"/>
                  </a:lnTo>
                  <a:lnTo>
                    <a:pt x="15" y="76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19" y="88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1" y="9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90" y="124"/>
                  </a:moveTo>
                  <a:lnTo>
                    <a:pt x="90" y="120"/>
                  </a:lnTo>
                  <a:lnTo>
                    <a:pt x="91" y="120"/>
                  </a:lnTo>
                  <a:lnTo>
                    <a:pt x="90" y="118"/>
                  </a:lnTo>
                  <a:lnTo>
                    <a:pt x="88" y="115"/>
                  </a:lnTo>
                  <a:lnTo>
                    <a:pt x="90" y="111"/>
                  </a:lnTo>
                  <a:lnTo>
                    <a:pt x="91" y="109"/>
                  </a:lnTo>
                  <a:lnTo>
                    <a:pt x="93" y="107"/>
                  </a:lnTo>
                  <a:lnTo>
                    <a:pt x="91" y="105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6" y="105"/>
                  </a:lnTo>
                  <a:lnTo>
                    <a:pt x="82" y="107"/>
                  </a:lnTo>
                  <a:lnTo>
                    <a:pt x="78" y="107"/>
                  </a:lnTo>
                  <a:lnTo>
                    <a:pt x="74" y="109"/>
                  </a:lnTo>
                  <a:lnTo>
                    <a:pt x="70" y="109"/>
                  </a:lnTo>
                  <a:lnTo>
                    <a:pt x="69" y="107"/>
                  </a:lnTo>
                  <a:lnTo>
                    <a:pt x="67" y="107"/>
                  </a:lnTo>
                  <a:lnTo>
                    <a:pt x="65" y="109"/>
                  </a:lnTo>
                  <a:lnTo>
                    <a:pt x="65" y="107"/>
                  </a:lnTo>
                  <a:lnTo>
                    <a:pt x="63" y="109"/>
                  </a:lnTo>
                  <a:lnTo>
                    <a:pt x="61" y="111"/>
                  </a:lnTo>
                  <a:lnTo>
                    <a:pt x="65" y="113"/>
                  </a:lnTo>
                  <a:lnTo>
                    <a:pt x="67" y="113"/>
                  </a:lnTo>
                  <a:lnTo>
                    <a:pt x="70" y="115"/>
                  </a:lnTo>
                  <a:lnTo>
                    <a:pt x="72" y="116"/>
                  </a:lnTo>
                  <a:lnTo>
                    <a:pt x="74" y="118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8" y="124"/>
                  </a:lnTo>
                  <a:lnTo>
                    <a:pt x="90" y="12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7" name="Freeform 73"/>
            <p:cNvSpPr>
              <a:spLocks noEditPoints="1"/>
            </p:cNvSpPr>
            <p:nvPr/>
          </p:nvSpPr>
          <p:spPr bwMode="auto">
            <a:xfrm>
              <a:off x="4373988" y="2280325"/>
              <a:ext cx="196602" cy="134980"/>
            </a:xfrm>
            <a:custGeom>
              <a:avLst/>
              <a:gdLst>
                <a:gd name="T0" fmla="*/ 41 w 70"/>
                <a:gd name="T1" fmla="*/ 3 h 48"/>
                <a:gd name="T2" fmla="*/ 42 w 70"/>
                <a:gd name="T3" fmla="*/ 5 h 48"/>
                <a:gd name="T4" fmla="*/ 47 w 70"/>
                <a:gd name="T5" fmla="*/ 7 h 48"/>
                <a:gd name="T6" fmla="*/ 51 w 70"/>
                <a:gd name="T7" fmla="*/ 8 h 48"/>
                <a:gd name="T8" fmla="*/ 55 w 70"/>
                <a:gd name="T9" fmla="*/ 7 h 48"/>
                <a:gd name="T10" fmla="*/ 59 w 70"/>
                <a:gd name="T11" fmla="*/ 8 h 48"/>
                <a:gd name="T12" fmla="*/ 64 w 70"/>
                <a:gd name="T13" fmla="*/ 9 h 48"/>
                <a:gd name="T14" fmla="*/ 64 w 70"/>
                <a:gd name="T15" fmla="*/ 12 h 48"/>
                <a:gd name="T16" fmla="*/ 61 w 70"/>
                <a:gd name="T17" fmla="*/ 15 h 48"/>
                <a:gd name="T18" fmla="*/ 56 w 70"/>
                <a:gd name="T19" fmla="*/ 17 h 48"/>
                <a:gd name="T20" fmla="*/ 54 w 70"/>
                <a:gd name="T21" fmla="*/ 19 h 48"/>
                <a:gd name="T22" fmla="*/ 53 w 70"/>
                <a:gd name="T23" fmla="*/ 21 h 48"/>
                <a:gd name="T24" fmla="*/ 51 w 70"/>
                <a:gd name="T25" fmla="*/ 23 h 48"/>
                <a:gd name="T26" fmla="*/ 47 w 70"/>
                <a:gd name="T27" fmla="*/ 27 h 48"/>
                <a:gd name="T28" fmla="*/ 49 w 70"/>
                <a:gd name="T29" fmla="*/ 30 h 48"/>
                <a:gd name="T30" fmla="*/ 47 w 70"/>
                <a:gd name="T31" fmla="*/ 33 h 48"/>
                <a:gd name="T32" fmla="*/ 45 w 70"/>
                <a:gd name="T33" fmla="*/ 38 h 48"/>
                <a:gd name="T34" fmla="*/ 43 w 70"/>
                <a:gd name="T35" fmla="*/ 39 h 48"/>
                <a:gd name="T36" fmla="*/ 38 w 70"/>
                <a:gd name="T37" fmla="*/ 44 h 48"/>
                <a:gd name="T38" fmla="*/ 36 w 70"/>
                <a:gd name="T39" fmla="*/ 43 h 48"/>
                <a:gd name="T40" fmla="*/ 33 w 70"/>
                <a:gd name="T41" fmla="*/ 43 h 48"/>
                <a:gd name="T42" fmla="*/ 29 w 70"/>
                <a:gd name="T43" fmla="*/ 43 h 48"/>
                <a:gd name="T44" fmla="*/ 24 w 70"/>
                <a:gd name="T45" fmla="*/ 45 h 48"/>
                <a:gd name="T46" fmla="*/ 21 w 70"/>
                <a:gd name="T47" fmla="*/ 47 h 48"/>
                <a:gd name="T48" fmla="*/ 16 w 70"/>
                <a:gd name="T49" fmla="*/ 46 h 48"/>
                <a:gd name="T50" fmla="*/ 13 w 70"/>
                <a:gd name="T51" fmla="*/ 41 h 48"/>
                <a:gd name="T52" fmla="*/ 10 w 70"/>
                <a:gd name="T53" fmla="*/ 40 h 48"/>
                <a:gd name="T54" fmla="*/ 12 w 70"/>
                <a:gd name="T55" fmla="*/ 35 h 48"/>
                <a:gd name="T56" fmla="*/ 10 w 70"/>
                <a:gd name="T57" fmla="*/ 33 h 48"/>
                <a:gd name="T58" fmla="*/ 10 w 70"/>
                <a:gd name="T59" fmla="*/ 28 h 48"/>
                <a:gd name="T60" fmla="*/ 11 w 70"/>
                <a:gd name="T61" fmla="*/ 26 h 48"/>
                <a:gd name="T62" fmla="*/ 13 w 70"/>
                <a:gd name="T63" fmla="*/ 22 h 48"/>
                <a:gd name="T64" fmla="*/ 15 w 70"/>
                <a:gd name="T65" fmla="*/ 15 h 48"/>
                <a:gd name="T66" fmla="*/ 15 w 70"/>
                <a:gd name="T67" fmla="*/ 13 h 48"/>
                <a:gd name="T68" fmla="*/ 11 w 70"/>
                <a:gd name="T69" fmla="*/ 12 h 48"/>
                <a:gd name="T70" fmla="*/ 6 w 70"/>
                <a:gd name="T71" fmla="*/ 12 h 48"/>
                <a:gd name="T72" fmla="*/ 2 w 70"/>
                <a:gd name="T73" fmla="*/ 11 h 48"/>
                <a:gd name="T74" fmla="*/ 3 w 70"/>
                <a:gd name="T75" fmla="*/ 9 h 48"/>
                <a:gd name="T76" fmla="*/ 3 w 70"/>
                <a:gd name="T77" fmla="*/ 7 h 48"/>
                <a:gd name="T78" fmla="*/ 2 w 70"/>
                <a:gd name="T79" fmla="*/ 7 h 48"/>
                <a:gd name="T80" fmla="*/ 1 w 70"/>
                <a:gd name="T81" fmla="*/ 6 h 48"/>
                <a:gd name="T82" fmla="*/ 3 w 70"/>
                <a:gd name="T83" fmla="*/ 3 h 48"/>
                <a:gd name="T84" fmla="*/ 7 w 70"/>
                <a:gd name="T85" fmla="*/ 3 h 48"/>
                <a:gd name="T86" fmla="*/ 8 w 70"/>
                <a:gd name="T87" fmla="*/ 1 h 48"/>
                <a:gd name="T88" fmla="*/ 10 w 70"/>
                <a:gd name="T89" fmla="*/ 1 h 48"/>
                <a:gd name="T90" fmla="*/ 14 w 70"/>
                <a:gd name="T91" fmla="*/ 1 h 48"/>
                <a:gd name="T92" fmla="*/ 18 w 70"/>
                <a:gd name="T93" fmla="*/ 1 h 48"/>
                <a:gd name="T94" fmla="*/ 24 w 70"/>
                <a:gd name="T95" fmla="*/ 2 h 48"/>
                <a:gd name="T96" fmla="*/ 31 w 70"/>
                <a:gd name="T97" fmla="*/ 2 h 48"/>
                <a:gd name="T98" fmla="*/ 34 w 70"/>
                <a:gd name="T99" fmla="*/ 2 h 48"/>
                <a:gd name="T100" fmla="*/ 39 w 70"/>
                <a:gd name="T101" fmla="*/ 3 h 48"/>
                <a:gd name="T102" fmla="*/ 67 w 70"/>
                <a:gd name="T103" fmla="*/ 25 h 48"/>
                <a:gd name="T104" fmla="*/ 70 w 70"/>
                <a:gd name="T105" fmla="*/ 25 h 48"/>
                <a:gd name="T106" fmla="*/ 67 w 70"/>
                <a:gd name="T107" fmla="*/ 25 h 48"/>
                <a:gd name="T108" fmla="*/ 66 w 70"/>
                <a:gd name="T109" fmla="*/ 26 h 48"/>
                <a:gd name="T110" fmla="*/ 62 w 70"/>
                <a:gd name="T111" fmla="*/ 26 h 48"/>
                <a:gd name="T112" fmla="*/ 64 w 70"/>
                <a:gd name="T113" fmla="*/ 28 h 48"/>
                <a:gd name="T114" fmla="*/ 58 w 70"/>
                <a:gd name="T115" fmla="*/ 30 h 48"/>
                <a:gd name="T116" fmla="*/ 56 w 70"/>
                <a:gd name="T11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" h="48">
                  <a:moveTo>
                    <a:pt x="40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0" y="16"/>
                    <a:pt x="60" y="16"/>
                  </a:cubicBezTo>
                  <a:cubicBezTo>
                    <a:pt x="60" y="16"/>
                    <a:pt x="58" y="17"/>
                    <a:pt x="58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3"/>
                    <a:pt x="40" y="3"/>
                    <a:pt x="40" y="3"/>
                  </a:cubicBezTo>
                  <a:close/>
                  <a:moveTo>
                    <a:pt x="67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lose/>
                  <a:moveTo>
                    <a:pt x="64" y="28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4" y="28"/>
                    <a:pt x="64" y="28"/>
                    <a:pt x="64" y="28"/>
                  </a:cubicBezTo>
                  <a:close/>
                  <a:moveTo>
                    <a:pt x="57" y="32"/>
                  </a:moveTo>
                  <a:cubicBezTo>
                    <a:pt x="58" y="31"/>
                    <a:pt x="58" y="31"/>
                    <a:pt x="58" y="31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lnTo>
                    <a:pt x="57" y="3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8" name="Freeform 74"/>
            <p:cNvSpPr>
              <a:spLocks/>
            </p:cNvSpPr>
            <p:nvPr/>
          </p:nvSpPr>
          <p:spPr bwMode="auto">
            <a:xfrm>
              <a:off x="4371054" y="2311136"/>
              <a:ext cx="48417" cy="86563"/>
            </a:xfrm>
            <a:custGeom>
              <a:avLst/>
              <a:gdLst>
                <a:gd name="T0" fmla="*/ 21 w 33"/>
                <a:gd name="T1" fmla="*/ 56 h 59"/>
                <a:gd name="T2" fmla="*/ 21 w 33"/>
                <a:gd name="T3" fmla="*/ 48 h 59"/>
                <a:gd name="T4" fmla="*/ 25 w 33"/>
                <a:gd name="T5" fmla="*/ 44 h 59"/>
                <a:gd name="T6" fmla="*/ 21 w 33"/>
                <a:gd name="T7" fmla="*/ 42 h 59"/>
                <a:gd name="T8" fmla="*/ 25 w 33"/>
                <a:gd name="T9" fmla="*/ 35 h 59"/>
                <a:gd name="T10" fmla="*/ 19 w 33"/>
                <a:gd name="T11" fmla="*/ 29 h 59"/>
                <a:gd name="T12" fmla="*/ 23 w 33"/>
                <a:gd name="T13" fmla="*/ 29 h 59"/>
                <a:gd name="T14" fmla="*/ 25 w 33"/>
                <a:gd name="T15" fmla="*/ 23 h 59"/>
                <a:gd name="T16" fmla="*/ 27 w 33"/>
                <a:gd name="T17" fmla="*/ 15 h 59"/>
                <a:gd name="T18" fmla="*/ 31 w 33"/>
                <a:gd name="T19" fmla="*/ 8 h 59"/>
                <a:gd name="T20" fmla="*/ 33 w 33"/>
                <a:gd name="T21" fmla="*/ 6 h 59"/>
                <a:gd name="T22" fmla="*/ 31 w 33"/>
                <a:gd name="T23" fmla="*/ 2 h 59"/>
                <a:gd name="T24" fmla="*/ 23 w 33"/>
                <a:gd name="T25" fmla="*/ 2 h 59"/>
                <a:gd name="T26" fmla="*/ 14 w 33"/>
                <a:gd name="T27" fmla="*/ 4 h 59"/>
                <a:gd name="T28" fmla="*/ 14 w 33"/>
                <a:gd name="T29" fmla="*/ 0 h 59"/>
                <a:gd name="T30" fmla="*/ 6 w 33"/>
                <a:gd name="T31" fmla="*/ 0 h 59"/>
                <a:gd name="T32" fmla="*/ 8 w 33"/>
                <a:gd name="T33" fmla="*/ 6 h 59"/>
                <a:gd name="T34" fmla="*/ 8 w 33"/>
                <a:gd name="T35" fmla="*/ 12 h 59"/>
                <a:gd name="T36" fmla="*/ 8 w 33"/>
                <a:gd name="T37" fmla="*/ 17 h 59"/>
                <a:gd name="T38" fmla="*/ 6 w 33"/>
                <a:gd name="T39" fmla="*/ 21 h 59"/>
                <a:gd name="T40" fmla="*/ 4 w 33"/>
                <a:gd name="T41" fmla="*/ 27 h 59"/>
                <a:gd name="T42" fmla="*/ 0 w 33"/>
                <a:gd name="T43" fmla="*/ 33 h 59"/>
                <a:gd name="T44" fmla="*/ 0 w 33"/>
                <a:gd name="T45" fmla="*/ 40 h 59"/>
                <a:gd name="T46" fmla="*/ 2 w 33"/>
                <a:gd name="T47" fmla="*/ 38 h 59"/>
                <a:gd name="T48" fmla="*/ 4 w 33"/>
                <a:gd name="T49" fmla="*/ 38 h 59"/>
                <a:gd name="T50" fmla="*/ 2 w 33"/>
                <a:gd name="T51" fmla="*/ 40 h 59"/>
                <a:gd name="T52" fmla="*/ 2 w 33"/>
                <a:gd name="T53" fmla="*/ 44 h 59"/>
                <a:gd name="T54" fmla="*/ 8 w 33"/>
                <a:gd name="T55" fmla="*/ 42 h 59"/>
                <a:gd name="T56" fmla="*/ 6 w 33"/>
                <a:gd name="T57" fmla="*/ 46 h 59"/>
                <a:gd name="T58" fmla="*/ 6 w 33"/>
                <a:gd name="T59" fmla="*/ 54 h 59"/>
                <a:gd name="T60" fmla="*/ 4 w 33"/>
                <a:gd name="T61" fmla="*/ 59 h 59"/>
                <a:gd name="T62" fmla="*/ 8 w 33"/>
                <a:gd name="T63" fmla="*/ 57 h 59"/>
                <a:gd name="T64" fmla="*/ 14 w 33"/>
                <a:gd name="T65" fmla="*/ 59 h 59"/>
                <a:gd name="T66" fmla="*/ 21 w 33"/>
                <a:gd name="T67" fmla="*/ 57 h 59"/>
                <a:gd name="T68" fmla="*/ 21 w 33"/>
                <a:gd name="T69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59">
                  <a:moveTo>
                    <a:pt x="21" y="57"/>
                  </a:moveTo>
                  <a:lnTo>
                    <a:pt x="21" y="56"/>
                  </a:lnTo>
                  <a:lnTo>
                    <a:pt x="19" y="52"/>
                  </a:lnTo>
                  <a:lnTo>
                    <a:pt x="21" y="48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1" y="42"/>
                  </a:lnTo>
                  <a:lnTo>
                    <a:pt x="25" y="38"/>
                  </a:lnTo>
                  <a:lnTo>
                    <a:pt x="25" y="35"/>
                  </a:lnTo>
                  <a:lnTo>
                    <a:pt x="21" y="33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7" y="25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8" y="57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7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9" name="Freeform 75"/>
            <p:cNvSpPr>
              <a:spLocks noEditPoints="1"/>
            </p:cNvSpPr>
            <p:nvPr/>
          </p:nvSpPr>
          <p:spPr bwMode="auto">
            <a:xfrm>
              <a:off x="4799469" y="2314070"/>
              <a:ext cx="137915" cy="117374"/>
            </a:xfrm>
            <a:custGeom>
              <a:avLst/>
              <a:gdLst>
                <a:gd name="T0" fmla="*/ 30 w 49"/>
                <a:gd name="T1" fmla="*/ 3 h 42"/>
                <a:gd name="T2" fmla="*/ 19 w 49"/>
                <a:gd name="T3" fmla="*/ 4 h 42"/>
                <a:gd name="T4" fmla="*/ 8 w 49"/>
                <a:gd name="T5" fmla="*/ 7 h 42"/>
                <a:gd name="T6" fmla="*/ 5 w 49"/>
                <a:gd name="T7" fmla="*/ 17 h 42"/>
                <a:gd name="T8" fmla="*/ 13 w 49"/>
                <a:gd name="T9" fmla="*/ 23 h 42"/>
                <a:gd name="T10" fmla="*/ 18 w 49"/>
                <a:gd name="T11" fmla="*/ 24 h 42"/>
                <a:gd name="T12" fmla="*/ 9 w 49"/>
                <a:gd name="T13" fmla="*/ 24 h 42"/>
                <a:gd name="T14" fmla="*/ 14 w 49"/>
                <a:gd name="T15" fmla="*/ 32 h 42"/>
                <a:gd name="T16" fmla="*/ 17 w 49"/>
                <a:gd name="T17" fmla="*/ 33 h 42"/>
                <a:gd name="T18" fmla="*/ 18 w 49"/>
                <a:gd name="T19" fmla="*/ 28 h 42"/>
                <a:gd name="T20" fmla="*/ 21 w 49"/>
                <a:gd name="T21" fmla="*/ 28 h 42"/>
                <a:gd name="T22" fmla="*/ 23 w 49"/>
                <a:gd name="T23" fmla="*/ 26 h 42"/>
                <a:gd name="T24" fmla="*/ 20 w 49"/>
                <a:gd name="T25" fmla="*/ 20 h 42"/>
                <a:gd name="T26" fmla="*/ 18 w 49"/>
                <a:gd name="T27" fmla="*/ 17 h 42"/>
                <a:gd name="T28" fmla="*/ 18 w 49"/>
                <a:gd name="T29" fmla="*/ 14 h 42"/>
                <a:gd name="T30" fmla="*/ 17 w 49"/>
                <a:gd name="T31" fmla="*/ 9 h 42"/>
                <a:gd name="T32" fmla="*/ 22 w 49"/>
                <a:gd name="T33" fmla="*/ 10 h 42"/>
                <a:gd name="T34" fmla="*/ 25 w 49"/>
                <a:gd name="T35" fmla="*/ 10 h 42"/>
                <a:gd name="T36" fmla="*/ 27 w 49"/>
                <a:gd name="T37" fmla="*/ 6 h 42"/>
                <a:gd name="T38" fmla="*/ 36 w 49"/>
                <a:gd name="T39" fmla="*/ 5 h 42"/>
                <a:gd name="T40" fmla="*/ 23 w 49"/>
                <a:gd name="T41" fmla="*/ 40 h 42"/>
                <a:gd name="T42" fmla="*/ 31 w 49"/>
                <a:gd name="T43" fmla="*/ 42 h 42"/>
                <a:gd name="T44" fmla="*/ 38 w 49"/>
                <a:gd name="T45" fmla="*/ 40 h 42"/>
                <a:gd name="T46" fmla="*/ 33 w 49"/>
                <a:gd name="T47" fmla="*/ 39 h 42"/>
                <a:gd name="T48" fmla="*/ 26 w 49"/>
                <a:gd name="T49" fmla="*/ 38 h 42"/>
                <a:gd name="T50" fmla="*/ 24 w 49"/>
                <a:gd name="T51" fmla="*/ 39 h 42"/>
                <a:gd name="T52" fmla="*/ 1 w 49"/>
                <a:gd name="T53" fmla="*/ 15 h 42"/>
                <a:gd name="T54" fmla="*/ 7 w 49"/>
                <a:gd name="T55" fmla="*/ 20 h 42"/>
                <a:gd name="T56" fmla="*/ 7 w 49"/>
                <a:gd name="T57" fmla="*/ 23 h 42"/>
                <a:gd name="T58" fmla="*/ 5 w 49"/>
                <a:gd name="T59" fmla="*/ 24 h 42"/>
                <a:gd name="T60" fmla="*/ 7 w 49"/>
                <a:gd name="T61" fmla="*/ 27 h 42"/>
                <a:gd name="T62" fmla="*/ 43 w 49"/>
                <a:gd name="T63" fmla="*/ 37 h 42"/>
                <a:gd name="T64" fmla="*/ 43 w 49"/>
                <a:gd name="T65" fmla="*/ 40 h 42"/>
                <a:gd name="T66" fmla="*/ 49 w 49"/>
                <a:gd name="T67" fmla="*/ 34 h 42"/>
                <a:gd name="T68" fmla="*/ 46 w 49"/>
                <a:gd name="T69" fmla="*/ 37 h 42"/>
                <a:gd name="T70" fmla="*/ 39 w 49"/>
                <a:gd name="T71" fmla="*/ 26 h 42"/>
                <a:gd name="T72" fmla="*/ 39 w 49"/>
                <a:gd name="T73" fmla="*/ 26 h 42"/>
                <a:gd name="T74" fmla="*/ 35 w 49"/>
                <a:gd name="T75" fmla="*/ 22 h 42"/>
                <a:gd name="T76" fmla="*/ 34 w 49"/>
                <a:gd name="T77" fmla="*/ 17 h 42"/>
                <a:gd name="T78" fmla="*/ 38 w 49"/>
                <a:gd name="T79" fmla="*/ 18 h 42"/>
                <a:gd name="T80" fmla="*/ 35 w 49"/>
                <a:gd name="T81" fmla="*/ 18 h 42"/>
                <a:gd name="T82" fmla="*/ 29 w 49"/>
                <a:gd name="T83" fmla="*/ 11 h 42"/>
                <a:gd name="T84" fmla="*/ 29 w 49"/>
                <a:gd name="T85" fmla="*/ 12 h 42"/>
                <a:gd name="T86" fmla="*/ 26 w 49"/>
                <a:gd name="T87" fmla="*/ 8 h 42"/>
                <a:gd name="T88" fmla="*/ 21 w 49"/>
                <a:gd name="T89" fmla="*/ 17 h 42"/>
                <a:gd name="T90" fmla="*/ 28 w 49"/>
                <a:gd name="T91" fmla="*/ 20 h 42"/>
                <a:gd name="T92" fmla="*/ 36 w 49"/>
                <a:gd name="T93" fmla="*/ 28 h 42"/>
                <a:gd name="T94" fmla="*/ 28 w 49"/>
                <a:gd name="T95" fmla="*/ 30 h 42"/>
                <a:gd name="T96" fmla="*/ 27 w 49"/>
                <a:gd name="T97" fmla="*/ 27 h 42"/>
                <a:gd name="T98" fmla="*/ 33 w 49"/>
                <a:gd name="T99" fmla="*/ 31 h 42"/>
                <a:gd name="T100" fmla="*/ 33 w 49"/>
                <a:gd name="T101" fmla="*/ 28 h 42"/>
                <a:gd name="T102" fmla="*/ 29 w 49"/>
                <a:gd name="T103" fmla="*/ 25 h 42"/>
                <a:gd name="T104" fmla="*/ 19 w 49"/>
                <a:gd name="T105" fmla="*/ 18 h 42"/>
                <a:gd name="T106" fmla="*/ 26 w 49"/>
                <a:gd name="T107" fmla="*/ 22 h 42"/>
                <a:gd name="T108" fmla="*/ 26 w 49"/>
                <a:gd name="T109" fmla="*/ 25 h 42"/>
                <a:gd name="T110" fmla="*/ 22 w 49"/>
                <a:gd name="T111" fmla="*/ 21 h 42"/>
                <a:gd name="T112" fmla="*/ 20 w 49"/>
                <a:gd name="T113" fmla="*/ 34 h 42"/>
                <a:gd name="T114" fmla="*/ 20 w 49"/>
                <a:gd name="T11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" h="4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lose/>
                  <a:moveTo>
                    <a:pt x="24" y="39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lose/>
                  <a:moveTo>
                    <a:pt x="1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6" y="21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6" y="22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6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43" y="37"/>
                  </a:move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lose/>
                  <a:moveTo>
                    <a:pt x="43" y="40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  <a:moveTo>
                    <a:pt x="46" y="37"/>
                  </a:move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lose/>
                  <a:moveTo>
                    <a:pt x="38" y="33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8" y="33"/>
                    <a:pt x="38" y="33"/>
                  </a:cubicBezTo>
                  <a:close/>
                  <a:moveTo>
                    <a:pt x="38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8" y="26"/>
                    <a:pt x="38" y="26"/>
                  </a:cubicBezTo>
                  <a:close/>
                  <a:moveTo>
                    <a:pt x="36" y="21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lose/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lose/>
                  <a:moveTo>
                    <a:pt x="32" y="9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9"/>
                    <a:pt x="32" y="9"/>
                    <a:pt x="32" y="9"/>
                  </a:cubicBezTo>
                  <a:close/>
                  <a:moveTo>
                    <a:pt x="29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lose/>
                  <a:moveTo>
                    <a:pt x="27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lose/>
                  <a:moveTo>
                    <a:pt x="21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lose/>
                  <a:moveTo>
                    <a:pt x="20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27" y="1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lose/>
                  <a:moveTo>
                    <a:pt x="36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8"/>
                    <a:pt x="36" y="28"/>
                    <a:pt x="36" y="28"/>
                  </a:cubicBezTo>
                  <a:close/>
                  <a:moveTo>
                    <a:pt x="27" y="33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27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lose/>
                  <a:moveTo>
                    <a:pt x="27" y="29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31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lose/>
                  <a:moveTo>
                    <a:pt x="33" y="31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33" y="28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  <a:moveTo>
                    <a:pt x="31" y="27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28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lose/>
                  <a:moveTo>
                    <a:pt x="18" y="19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lose/>
                  <a:moveTo>
                    <a:pt x="19" y="34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lose/>
                  <a:moveTo>
                    <a:pt x="19" y="33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19" y="3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0" name="Freeform 76"/>
            <p:cNvSpPr>
              <a:spLocks noEditPoints="1"/>
            </p:cNvSpPr>
            <p:nvPr/>
          </p:nvSpPr>
          <p:spPr bwMode="auto">
            <a:xfrm>
              <a:off x="5175067" y="2305267"/>
              <a:ext cx="88031" cy="64556"/>
            </a:xfrm>
            <a:custGeom>
              <a:avLst/>
              <a:gdLst>
                <a:gd name="T0" fmla="*/ 2 w 60"/>
                <a:gd name="T1" fmla="*/ 8 h 44"/>
                <a:gd name="T2" fmla="*/ 12 w 60"/>
                <a:gd name="T3" fmla="*/ 10 h 44"/>
                <a:gd name="T4" fmla="*/ 20 w 60"/>
                <a:gd name="T5" fmla="*/ 12 h 44"/>
                <a:gd name="T6" fmla="*/ 20 w 60"/>
                <a:gd name="T7" fmla="*/ 6 h 44"/>
                <a:gd name="T8" fmla="*/ 18 w 60"/>
                <a:gd name="T9" fmla="*/ 0 h 44"/>
                <a:gd name="T10" fmla="*/ 25 w 60"/>
                <a:gd name="T11" fmla="*/ 6 h 44"/>
                <a:gd name="T12" fmla="*/ 31 w 60"/>
                <a:gd name="T13" fmla="*/ 8 h 44"/>
                <a:gd name="T14" fmla="*/ 35 w 60"/>
                <a:gd name="T15" fmla="*/ 4 h 44"/>
                <a:gd name="T16" fmla="*/ 42 w 60"/>
                <a:gd name="T17" fmla="*/ 2 h 44"/>
                <a:gd name="T18" fmla="*/ 44 w 60"/>
                <a:gd name="T19" fmla="*/ 8 h 44"/>
                <a:gd name="T20" fmla="*/ 50 w 60"/>
                <a:gd name="T21" fmla="*/ 14 h 44"/>
                <a:gd name="T22" fmla="*/ 52 w 60"/>
                <a:gd name="T23" fmla="*/ 16 h 44"/>
                <a:gd name="T24" fmla="*/ 58 w 60"/>
                <a:gd name="T25" fmla="*/ 18 h 44"/>
                <a:gd name="T26" fmla="*/ 58 w 60"/>
                <a:gd name="T27" fmla="*/ 19 h 44"/>
                <a:gd name="T28" fmla="*/ 54 w 60"/>
                <a:gd name="T29" fmla="*/ 19 h 44"/>
                <a:gd name="T30" fmla="*/ 52 w 60"/>
                <a:gd name="T31" fmla="*/ 25 h 44"/>
                <a:gd name="T32" fmla="*/ 50 w 60"/>
                <a:gd name="T33" fmla="*/ 29 h 44"/>
                <a:gd name="T34" fmla="*/ 50 w 60"/>
                <a:gd name="T35" fmla="*/ 31 h 44"/>
                <a:gd name="T36" fmla="*/ 50 w 60"/>
                <a:gd name="T37" fmla="*/ 33 h 44"/>
                <a:gd name="T38" fmla="*/ 50 w 60"/>
                <a:gd name="T39" fmla="*/ 39 h 44"/>
                <a:gd name="T40" fmla="*/ 50 w 60"/>
                <a:gd name="T41" fmla="*/ 35 h 44"/>
                <a:gd name="T42" fmla="*/ 46 w 60"/>
                <a:gd name="T43" fmla="*/ 35 h 44"/>
                <a:gd name="T44" fmla="*/ 46 w 60"/>
                <a:gd name="T45" fmla="*/ 39 h 44"/>
                <a:gd name="T46" fmla="*/ 48 w 60"/>
                <a:gd name="T47" fmla="*/ 40 h 44"/>
                <a:gd name="T48" fmla="*/ 46 w 60"/>
                <a:gd name="T49" fmla="*/ 44 h 44"/>
                <a:gd name="T50" fmla="*/ 44 w 60"/>
                <a:gd name="T51" fmla="*/ 42 h 44"/>
                <a:gd name="T52" fmla="*/ 39 w 60"/>
                <a:gd name="T53" fmla="*/ 39 h 44"/>
                <a:gd name="T54" fmla="*/ 41 w 60"/>
                <a:gd name="T55" fmla="*/ 35 h 44"/>
                <a:gd name="T56" fmla="*/ 41 w 60"/>
                <a:gd name="T57" fmla="*/ 33 h 44"/>
                <a:gd name="T58" fmla="*/ 39 w 60"/>
                <a:gd name="T59" fmla="*/ 31 h 44"/>
                <a:gd name="T60" fmla="*/ 37 w 60"/>
                <a:gd name="T61" fmla="*/ 29 h 44"/>
                <a:gd name="T62" fmla="*/ 33 w 60"/>
                <a:gd name="T63" fmla="*/ 31 h 44"/>
                <a:gd name="T64" fmla="*/ 31 w 60"/>
                <a:gd name="T65" fmla="*/ 33 h 44"/>
                <a:gd name="T66" fmla="*/ 27 w 60"/>
                <a:gd name="T67" fmla="*/ 37 h 44"/>
                <a:gd name="T68" fmla="*/ 25 w 60"/>
                <a:gd name="T69" fmla="*/ 37 h 44"/>
                <a:gd name="T70" fmla="*/ 23 w 60"/>
                <a:gd name="T71" fmla="*/ 39 h 44"/>
                <a:gd name="T72" fmla="*/ 21 w 60"/>
                <a:gd name="T73" fmla="*/ 39 h 44"/>
                <a:gd name="T74" fmla="*/ 23 w 60"/>
                <a:gd name="T75" fmla="*/ 35 h 44"/>
                <a:gd name="T76" fmla="*/ 23 w 60"/>
                <a:gd name="T77" fmla="*/ 33 h 44"/>
                <a:gd name="T78" fmla="*/ 18 w 60"/>
                <a:gd name="T79" fmla="*/ 31 h 44"/>
                <a:gd name="T80" fmla="*/ 12 w 60"/>
                <a:gd name="T81" fmla="*/ 25 h 44"/>
                <a:gd name="T82" fmla="*/ 14 w 60"/>
                <a:gd name="T83" fmla="*/ 21 h 44"/>
                <a:gd name="T84" fmla="*/ 8 w 60"/>
                <a:gd name="T85" fmla="*/ 16 h 44"/>
                <a:gd name="T86" fmla="*/ 8 w 60"/>
                <a:gd name="T87" fmla="*/ 12 h 44"/>
                <a:gd name="T88" fmla="*/ 2 w 60"/>
                <a:gd name="T89" fmla="*/ 10 h 44"/>
                <a:gd name="T90" fmla="*/ 20 w 60"/>
                <a:gd name="T91" fmla="*/ 39 h 44"/>
                <a:gd name="T92" fmla="*/ 12 w 60"/>
                <a:gd name="T93" fmla="*/ 31 h 44"/>
                <a:gd name="T94" fmla="*/ 8 w 60"/>
                <a:gd name="T95" fmla="*/ 29 h 44"/>
                <a:gd name="T96" fmla="*/ 4 w 60"/>
                <a:gd name="T97" fmla="*/ 27 h 44"/>
                <a:gd name="T98" fmla="*/ 0 w 60"/>
                <a:gd name="T99" fmla="*/ 27 h 44"/>
                <a:gd name="T100" fmla="*/ 2 w 60"/>
                <a:gd name="T101" fmla="*/ 29 h 44"/>
                <a:gd name="T102" fmla="*/ 4 w 60"/>
                <a:gd name="T103" fmla="*/ 29 h 44"/>
                <a:gd name="T104" fmla="*/ 6 w 60"/>
                <a:gd name="T105" fmla="*/ 33 h 44"/>
                <a:gd name="T106" fmla="*/ 10 w 60"/>
                <a:gd name="T107" fmla="*/ 37 h 44"/>
                <a:gd name="T108" fmla="*/ 16 w 60"/>
                <a:gd name="T109" fmla="*/ 39 h 44"/>
                <a:gd name="T110" fmla="*/ 20 w 60"/>
                <a:gd name="T111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44">
                  <a:moveTo>
                    <a:pt x="2" y="10"/>
                  </a:moveTo>
                  <a:lnTo>
                    <a:pt x="2" y="8"/>
                  </a:lnTo>
                  <a:lnTo>
                    <a:pt x="6" y="6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0" y="23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7"/>
                  </a:lnTo>
                  <a:lnTo>
                    <a:pt x="50" y="39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39" y="39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39" y="35"/>
                  </a:lnTo>
                  <a:lnTo>
                    <a:pt x="41" y="33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4" y="27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close/>
                  <a:moveTo>
                    <a:pt x="20" y="39"/>
                  </a:moveTo>
                  <a:lnTo>
                    <a:pt x="16" y="33"/>
                  </a:lnTo>
                  <a:lnTo>
                    <a:pt x="12" y="31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1" name="Freeform 77"/>
            <p:cNvSpPr>
              <a:spLocks/>
            </p:cNvSpPr>
            <p:nvPr/>
          </p:nvSpPr>
          <p:spPr bwMode="auto">
            <a:xfrm>
              <a:off x="5170665" y="2347815"/>
              <a:ext cx="321312" cy="234748"/>
            </a:xfrm>
            <a:custGeom>
              <a:avLst/>
              <a:gdLst>
                <a:gd name="T0" fmla="*/ 9 w 219"/>
                <a:gd name="T1" fmla="*/ 2 h 160"/>
                <a:gd name="T2" fmla="*/ 19 w 219"/>
                <a:gd name="T3" fmla="*/ 10 h 160"/>
                <a:gd name="T4" fmla="*/ 26 w 219"/>
                <a:gd name="T5" fmla="*/ 10 h 160"/>
                <a:gd name="T6" fmla="*/ 32 w 219"/>
                <a:gd name="T7" fmla="*/ 4 h 160"/>
                <a:gd name="T8" fmla="*/ 40 w 219"/>
                <a:gd name="T9" fmla="*/ 0 h 160"/>
                <a:gd name="T10" fmla="*/ 42 w 219"/>
                <a:gd name="T11" fmla="*/ 6 h 160"/>
                <a:gd name="T12" fmla="*/ 47 w 219"/>
                <a:gd name="T13" fmla="*/ 13 h 160"/>
                <a:gd name="T14" fmla="*/ 51 w 219"/>
                <a:gd name="T15" fmla="*/ 17 h 160"/>
                <a:gd name="T16" fmla="*/ 57 w 219"/>
                <a:gd name="T17" fmla="*/ 25 h 160"/>
                <a:gd name="T18" fmla="*/ 67 w 219"/>
                <a:gd name="T19" fmla="*/ 27 h 160"/>
                <a:gd name="T20" fmla="*/ 84 w 219"/>
                <a:gd name="T21" fmla="*/ 34 h 160"/>
                <a:gd name="T22" fmla="*/ 109 w 219"/>
                <a:gd name="T23" fmla="*/ 32 h 160"/>
                <a:gd name="T24" fmla="*/ 114 w 219"/>
                <a:gd name="T25" fmla="*/ 25 h 160"/>
                <a:gd name="T26" fmla="*/ 128 w 219"/>
                <a:gd name="T27" fmla="*/ 15 h 160"/>
                <a:gd name="T28" fmla="*/ 139 w 219"/>
                <a:gd name="T29" fmla="*/ 15 h 160"/>
                <a:gd name="T30" fmla="*/ 154 w 219"/>
                <a:gd name="T31" fmla="*/ 21 h 160"/>
                <a:gd name="T32" fmla="*/ 166 w 219"/>
                <a:gd name="T33" fmla="*/ 25 h 160"/>
                <a:gd name="T34" fmla="*/ 183 w 219"/>
                <a:gd name="T35" fmla="*/ 36 h 160"/>
                <a:gd name="T36" fmla="*/ 185 w 219"/>
                <a:gd name="T37" fmla="*/ 46 h 160"/>
                <a:gd name="T38" fmla="*/ 185 w 219"/>
                <a:gd name="T39" fmla="*/ 52 h 160"/>
                <a:gd name="T40" fmla="*/ 179 w 219"/>
                <a:gd name="T41" fmla="*/ 59 h 160"/>
                <a:gd name="T42" fmla="*/ 185 w 219"/>
                <a:gd name="T43" fmla="*/ 67 h 160"/>
                <a:gd name="T44" fmla="*/ 185 w 219"/>
                <a:gd name="T45" fmla="*/ 84 h 160"/>
                <a:gd name="T46" fmla="*/ 198 w 219"/>
                <a:gd name="T47" fmla="*/ 95 h 160"/>
                <a:gd name="T48" fmla="*/ 196 w 219"/>
                <a:gd name="T49" fmla="*/ 118 h 160"/>
                <a:gd name="T50" fmla="*/ 210 w 219"/>
                <a:gd name="T51" fmla="*/ 124 h 160"/>
                <a:gd name="T52" fmla="*/ 214 w 219"/>
                <a:gd name="T53" fmla="*/ 134 h 160"/>
                <a:gd name="T54" fmla="*/ 217 w 219"/>
                <a:gd name="T55" fmla="*/ 143 h 160"/>
                <a:gd name="T56" fmla="*/ 204 w 219"/>
                <a:gd name="T57" fmla="*/ 147 h 160"/>
                <a:gd name="T58" fmla="*/ 204 w 219"/>
                <a:gd name="T59" fmla="*/ 158 h 160"/>
                <a:gd name="T60" fmla="*/ 194 w 219"/>
                <a:gd name="T61" fmla="*/ 158 h 160"/>
                <a:gd name="T62" fmla="*/ 191 w 219"/>
                <a:gd name="T63" fmla="*/ 157 h 160"/>
                <a:gd name="T64" fmla="*/ 173 w 219"/>
                <a:gd name="T65" fmla="*/ 155 h 160"/>
                <a:gd name="T66" fmla="*/ 162 w 219"/>
                <a:gd name="T67" fmla="*/ 153 h 160"/>
                <a:gd name="T68" fmla="*/ 152 w 219"/>
                <a:gd name="T69" fmla="*/ 145 h 160"/>
                <a:gd name="T70" fmla="*/ 149 w 219"/>
                <a:gd name="T71" fmla="*/ 137 h 160"/>
                <a:gd name="T72" fmla="*/ 137 w 219"/>
                <a:gd name="T73" fmla="*/ 139 h 160"/>
                <a:gd name="T74" fmla="*/ 122 w 219"/>
                <a:gd name="T75" fmla="*/ 141 h 160"/>
                <a:gd name="T76" fmla="*/ 110 w 219"/>
                <a:gd name="T77" fmla="*/ 139 h 160"/>
                <a:gd name="T78" fmla="*/ 103 w 219"/>
                <a:gd name="T79" fmla="*/ 134 h 160"/>
                <a:gd name="T80" fmla="*/ 91 w 219"/>
                <a:gd name="T81" fmla="*/ 130 h 160"/>
                <a:gd name="T82" fmla="*/ 84 w 219"/>
                <a:gd name="T83" fmla="*/ 120 h 160"/>
                <a:gd name="T84" fmla="*/ 82 w 219"/>
                <a:gd name="T85" fmla="*/ 118 h 160"/>
                <a:gd name="T86" fmla="*/ 74 w 219"/>
                <a:gd name="T87" fmla="*/ 107 h 160"/>
                <a:gd name="T88" fmla="*/ 67 w 219"/>
                <a:gd name="T89" fmla="*/ 107 h 160"/>
                <a:gd name="T90" fmla="*/ 63 w 219"/>
                <a:gd name="T91" fmla="*/ 105 h 160"/>
                <a:gd name="T92" fmla="*/ 61 w 219"/>
                <a:gd name="T93" fmla="*/ 109 h 160"/>
                <a:gd name="T94" fmla="*/ 55 w 219"/>
                <a:gd name="T95" fmla="*/ 105 h 160"/>
                <a:gd name="T96" fmla="*/ 49 w 219"/>
                <a:gd name="T97" fmla="*/ 92 h 160"/>
                <a:gd name="T98" fmla="*/ 44 w 219"/>
                <a:gd name="T99" fmla="*/ 80 h 160"/>
                <a:gd name="T100" fmla="*/ 28 w 219"/>
                <a:gd name="T101" fmla="*/ 74 h 160"/>
                <a:gd name="T102" fmla="*/ 26 w 219"/>
                <a:gd name="T103" fmla="*/ 69 h 160"/>
                <a:gd name="T104" fmla="*/ 23 w 219"/>
                <a:gd name="T105" fmla="*/ 63 h 160"/>
                <a:gd name="T106" fmla="*/ 24 w 219"/>
                <a:gd name="T107" fmla="*/ 53 h 160"/>
                <a:gd name="T108" fmla="*/ 26 w 219"/>
                <a:gd name="T109" fmla="*/ 48 h 160"/>
                <a:gd name="T110" fmla="*/ 28 w 219"/>
                <a:gd name="T111" fmla="*/ 44 h 160"/>
                <a:gd name="T112" fmla="*/ 17 w 219"/>
                <a:gd name="T113" fmla="*/ 42 h 160"/>
                <a:gd name="T114" fmla="*/ 11 w 219"/>
                <a:gd name="T115" fmla="*/ 34 h 160"/>
                <a:gd name="T116" fmla="*/ 7 w 219"/>
                <a:gd name="T117" fmla="*/ 27 h 160"/>
                <a:gd name="T118" fmla="*/ 5 w 219"/>
                <a:gd name="T119" fmla="*/ 15 h 160"/>
                <a:gd name="T120" fmla="*/ 0 w 219"/>
                <a:gd name="T121" fmla="*/ 6 h 160"/>
                <a:gd name="T122" fmla="*/ 5 w 219"/>
                <a:gd name="T1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160">
                  <a:moveTo>
                    <a:pt x="5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5" y="8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3" y="19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8" y="29"/>
                  </a:lnTo>
                  <a:lnTo>
                    <a:pt x="70" y="31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84" y="34"/>
                  </a:lnTo>
                  <a:lnTo>
                    <a:pt x="88" y="34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105" y="32"/>
                  </a:lnTo>
                  <a:lnTo>
                    <a:pt x="109" y="32"/>
                  </a:lnTo>
                  <a:lnTo>
                    <a:pt x="109" y="31"/>
                  </a:lnTo>
                  <a:lnTo>
                    <a:pt x="107" y="29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14" y="25"/>
                  </a:lnTo>
                  <a:lnTo>
                    <a:pt x="114" y="21"/>
                  </a:lnTo>
                  <a:lnTo>
                    <a:pt x="116" y="19"/>
                  </a:lnTo>
                  <a:lnTo>
                    <a:pt x="118" y="19"/>
                  </a:lnTo>
                  <a:lnTo>
                    <a:pt x="122" y="17"/>
                  </a:lnTo>
                  <a:lnTo>
                    <a:pt x="128" y="15"/>
                  </a:lnTo>
                  <a:lnTo>
                    <a:pt x="131" y="17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43" y="17"/>
                  </a:lnTo>
                  <a:lnTo>
                    <a:pt x="145" y="17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5"/>
                  </a:lnTo>
                  <a:lnTo>
                    <a:pt x="164" y="27"/>
                  </a:lnTo>
                  <a:lnTo>
                    <a:pt x="166" y="25"/>
                  </a:lnTo>
                  <a:lnTo>
                    <a:pt x="170" y="27"/>
                  </a:lnTo>
                  <a:lnTo>
                    <a:pt x="173" y="32"/>
                  </a:lnTo>
                  <a:lnTo>
                    <a:pt x="179" y="32"/>
                  </a:lnTo>
                  <a:lnTo>
                    <a:pt x="181" y="32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3" y="40"/>
                  </a:lnTo>
                  <a:lnTo>
                    <a:pt x="183" y="42"/>
                  </a:lnTo>
                  <a:lnTo>
                    <a:pt x="185" y="44"/>
                  </a:lnTo>
                  <a:lnTo>
                    <a:pt x="185" y="46"/>
                  </a:lnTo>
                  <a:lnTo>
                    <a:pt x="185" y="48"/>
                  </a:lnTo>
                  <a:lnTo>
                    <a:pt x="183" y="48"/>
                  </a:lnTo>
                  <a:lnTo>
                    <a:pt x="185" y="50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1" y="53"/>
                  </a:lnTo>
                  <a:lnTo>
                    <a:pt x="179" y="53"/>
                  </a:lnTo>
                  <a:lnTo>
                    <a:pt x="181" y="55"/>
                  </a:lnTo>
                  <a:lnTo>
                    <a:pt x="183" y="57"/>
                  </a:lnTo>
                  <a:lnTo>
                    <a:pt x="179" y="59"/>
                  </a:lnTo>
                  <a:lnTo>
                    <a:pt x="181" y="59"/>
                  </a:lnTo>
                  <a:lnTo>
                    <a:pt x="181" y="63"/>
                  </a:lnTo>
                  <a:lnTo>
                    <a:pt x="181" y="65"/>
                  </a:lnTo>
                  <a:lnTo>
                    <a:pt x="185" y="67"/>
                  </a:lnTo>
                  <a:lnTo>
                    <a:pt x="185" y="67"/>
                  </a:lnTo>
                  <a:lnTo>
                    <a:pt x="183" y="69"/>
                  </a:lnTo>
                  <a:lnTo>
                    <a:pt x="181" y="73"/>
                  </a:lnTo>
                  <a:lnTo>
                    <a:pt x="185" y="76"/>
                  </a:lnTo>
                  <a:lnTo>
                    <a:pt x="187" y="82"/>
                  </a:lnTo>
                  <a:lnTo>
                    <a:pt x="185" y="84"/>
                  </a:lnTo>
                  <a:lnTo>
                    <a:pt x="187" y="84"/>
                  </a:lnTo>
                  <a:lnTo>
                    <a:pt x="187" y="88"/>
                  </a:lnTo>
                  <a:lnTo>
                    <a:pt x="196" y="88"/>
                  </a:lnTo>
                  <a:lnTo>
                    <a:pt x="198" y="92"/>
                  </a:lnTo>
                  <a:lnTo>
                    <a:pt x="198" y="95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1" y="109"/>
                  </a:lnTo>
                  <a:lnTo>
                    <a:pt x="196" y="116"/>
                  </a:lnTo>
                  <a:lnTo>
                    <a:pt x="196" y="118"/>
                  </a:lnTo>
                  <a:lnTo>
                    <a:pt x="200" y="120"/>
                  </a:lnTo>
                  <a:lnTo>
                    <a:pt x="202" y="122"/>
                  </a:lnTo>
                  <a:lnTo>
                    <a:pt x="204" y="124"/>
                  </a:lnTo>
                  <a:lnTo>
                    <a:pt x="206" y="124"/>
                  </a:lnTo>
                  <a:lnTo>
                    <a:pt x="210" y="124"/>
                  </a:lnTo>
                  <a:lnTo>
                    <a:pt x="210" y="126"/>
                  </a:lnTo>
                  <a:lnTo>
                    <a:pt x="212" y="126"/>
                  </a:lnTo>
                  <a:lnTo>
                    <a:pt x="212" y="130"/>
                  </a:lnTo>
                  <a:lnTo>
                    <a:pt x="214" y="132"/>
                  </a:lnTo>
                  <a:lnTo>
                    <a:pt x="214" y="134"/>
                  </a:lnTo>
                  <a:lnTo>
                    <a:pt x="214" y="136"/>
                  </a:lnTo>
                  <a:lnTo>
                    <a:pt x="215" y="136"/>
                  </a:lnTo>
                  <a:lnTo>
                    <a:pt x="219" y="137"/>
                  </a:lnTo>
                  <a:lnTo>
                    <a:pt x="219" y="141"/>
                  </a:lnTo>
                  <a:lnTo>
                    <a:pt x="217" y="143"/>
                  </a:lnTo>
                  <a:lnTo>
                    <a:pt x="215" y="141"/>
                  </a:lnTo>
                  <a:lnTo>
                    <a:pt x="210" y="143"/>
                  </a:lnTo>
                  <a:lnTo>
                    <a:pt x="208" y="143"/>
                  </a:lnTo>
                  <a:lnTo>
                    <a:pt x="206" y="145"/>
                  </a:lnTo>
                  <a:lnTo>
                    <a:pt x="204" y="147"/>
                  </a:lnTo>
                  <a:lnTo>
                    <a:pt x="206" y="149"/>
                  </a:lnTo>
                  <a:lnTo>
                    <a:pt x="204" y="151"/>
                  </a:lnTo>
                  <a:lnTo>
                    <a:pt x="204" y="153"/>
                  </a:lnTo>
                  <a:lnTo>
                    <a:pt x="204" y="157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198" y="158"/>
                  </a:lnTo>
                  <a:lnTo>
                    <a:pt x="194" y="158"/>
                  </a:lnTo>
                  <a:lnTo>
                    <a:pt x="194" y="157"/>
                  </a:lnTo>
                  <a:lnTo>
                    <a:pt x="193" y="157"/>
                  </a:lnTo>
                  <a:lnTo>
                    <a:pt x="193" y="158"/>
                  </a:lnTo>
                  <a:lnTo>
                    <a:pt x="191" y="158"/>
                  </a:lnTo>
                  <a:lnTo>
                    <a:pt x="191" y="157"/>
                  </a:lnTo>
                  <a:lnTo>
                    <a:pt x="189" y="157"/>
                  </a:lnTo>
                  <a:lnTo>
                    <a:pt x="187" y="157"/>
                  </a:lnTo>
                  <a:lnTo>
                    <a:pt x="183" y="157"/>
                  </a:lnTo>
                  <a:lnTo>
                    <a:pt x="179" y="155"/>
                  </a:lnTo>
                  <a:lnTo>
                    <a:pt x="173" y="155"/>
                  </a:lnTo>
                  <a:lnTo>
                    <a:pt x="170" y="153"/>
                  </a:lnTo>
                  <a:lnTo>
                    <a:pt x="170" y="153"/>
                  </a:lnTo>
                  <a:lnTo>
                    <a:pt x="166" y="155"/>
                  </a:lnTo>
                  <a:lnTo>
                    <a:pt x="164" y="153"/>
                  </a:lnTo>
                  <a:lnTo>
                    <a:pt x="162" y="153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4" y="151"/>
                  </a:lnTo>
                  <a:lnTo>
                    <a:pt x="154" y="149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51" y="139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5" y="137"/>
                  </a:lnTo>
                  <a:lnTo>
                    <a:pt x="143" y="137"/>
                  </a:lnTo>
                  <a:lnTo>
                    <a:pt x="139" y="139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33" y="143"/>
                  </a:lnTo>
                  <a:lnTo>
                    <a:pt x="130" y="145"/>
                  </a:lnTo>
                  <a:lnTo>
                    <a:pt x="126" y="143"/>
                  </a:lnTo>
                  <a:lnTo>
                    <a:pt x="122" y="141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4" y="139"/>
                  </a:lnTo>
                  <a:lnTo>
                    <a:pt x="112" y="139"/>
                  </a:lnTo>
                  <a:lnTo>
                    <a:pt x="110" y="139"/>
                  </a:lnTo>
                  <a:lnTo>
                    <a:pt x="109" y="137"/>
                  </a:lnTo>
                  <a:lnTo>
                    <a:pt x="105" y="136"/>
                  </a:lnTo>
                  <a:lnTo>
                    <a:pt x="107" y="134"/>
                  </a:lnTo>
                  <a:lnTo>
                    <a:pt x="105" y="134"/>
                  </a:lnTo>
                  <a:lnTo>
                    <a:pt x="103" y="134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9" y="132"/>
                  </a:lnTo>
                  <a:lnTo>
                    <a:pt x="95" y="130"/>
                  </a:lnTo>
                  <a:lnTo>
                    <a:pt x="91" y="130"/>
                  </a:lnTo>
                  <a:lnTo>
                    <a:pt x="89" y="130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4" y="120"/>
                  </a:lnTo>
                  <a:lnTo>
                    <a:pt x="84" y="120"/>
                  </a:lnTo>
                  <a:lnTo>
                    <a:pt x="84" y="120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5"/>
                  </a:lnTo>
                  <a:lnTo>
                    <a:pt x="78" y="111"/>
                  </a:lnTo>
                  <a:lnTo>
                    <a:pt x="76" y="109"/>
                  </a:lnTo>
                  <a:lnTo>
                    <a:pt x="74" y="107"/>
                  </a:lnTo>
                  <a:lnTo>
                    <a:pt x="74" y="105"/>
                  </a:lnTo>
                  <a:lnTo>
                    <a:pt x="70" y="109"/>
                  </a:lnTo>
                  <a:lnTo>
                    <a:pt x="68" y="109"/>
                  </a:lnTo>
                  <a:lnTo>
                    <a:pt x="68" y="107"/>
                  </a:lnTo>
                  <a:lnTo>
                    <a:pt x="67" y="107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65" y="103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5"/>
                  </a:lnTo>
                  <a:lnTo>
                    <a:pt x="63" y="107"/>
                  </a:lnTo>
                  <a:lnTo>
                    <a:pt x="63" y="109"/>
                  </a:lnTo>
                  <a:lnTo>
                    <a:pt x="61" y="109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5"/>
                  </a:lnTo>
                  <a:lnTo>
                    <a:pt x="55" y="105"/>
                  </a:lnTo>
                  <a:lnTo>
                    <a:pt x="53" y="103"/>
                  </a:lnTo>
                  <a:lnTo>
                    <a:pt x="53" y="97"/>
                  </a:lnTo>
                  <a:lnTo>
                    <a:pt x="49" y="97"/>
                  </a:lnTo>
                  <a:lnTo>
                    <a:pt x="49" y="95"/>
                  </a:lnTo>
                  <a:lnTo>
                    <a:pt x="49" y="92"/>
                  </a:lnTo>
                  <a:lnTo>
                    <a:pt x="51" y="90"/>
                  </a:lnTo>
                  <a:lnTo>
                    <a:pt x="49" y="86"/>
                  </a:lnTo>
                  <a:lnTo>
                    <a:pt x="47" y="84"/>
                  </a:lnTo>
                  <a:lnTo>
                    <a:pt x="45" y="82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28" y="73"/>
                  </a:lnTo>
                  <a:lnTo>
                    <a:pt x="30" y="71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65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55"/>
                  </a:lnTo>
                  <a:lnTo>
                    <a:pt x="26" y="53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2" name="Freeform 78"/>
            <p:cNvSpPr>
              <a:spLocks/>
            </p:cNvSpPr>
            <p:nvPr/>
          </p:nvSpPr>
          <p:spPr bwMode="auto">
            <a:xfrm>
              <a:off x="5153058" y="2319939"/>
              <a:ext cx="55753" cy="42548"/>
            </a:xfrm>
            <a:custGeom>
              <a:avLst/>
              <a:gdLst>
                <a:gd name="T0" fmla="*/ 0 w 38"/>
                <a:gd name="T1" fmla="*/ 2 h 29"/>
                <a:gd name="T2" fmla="*/ 4 w 38"/>
                <a:gd name="T3" fmla="*/ 0 h 29"/>
                <a:gd name="T4" fmla="*/ 8 w 38"/>
                <a:gd name="T5" fmla="*/ 0 h 29"/>
                <a:gd name="T6" fmla="*/ 10 w 38"/>
                <a:gd name="T7" fmla="*/ 0 h 29"/>
                <a:gd name="T8" fmla="*/ 15 w 38"/>
                <a:gd name="T9" fmla="*/ 0 h 29"/>
                <a:gd name="T10" fmla="*/ 19 w 38"/>
                <a:gd name="T11" fmla="*/ 2 h 29"/>
                <a:gd name="T12" fmla="*/ 23 w 38"/>
                <a:gd name="T13" fmla="*/ 2 h 29"/>
                <a:gd name="T14" fmla="*/ 25 w 38"/>
                <a:gd name="T15" fmla="*/ 4 h 29"/>
                <a:gd name="T16" fmla="*/ 23 w 38"/>
                <a:gd name="T17" fmla="*/ 6 h 29"/>
                <a:gd name="T18" fmla="*/ 25 w 38"/>
                <a:gd name="T19" fmla="*/ 8 h 29"/>
                <a:gd name="T20" fmla="*/ 29 w 38"/>
                <a:gd name="T21" fmla="*/ 11 h 29"/>
                <a:gd name="T22" fmla="*/ 29 w 38"/>
                <a:gd name="T23" fmla="*/ 13 h 29"/>
                <a:gd name="T24" fmla="*/ 27 w 38"/>
                <a:gd name="T25" fmla="*/ 15 h 29"/>
                <a:gd name="T26" fmla="*/ 29 w 38"/>
                <a:gd name="T27" fmla="*/ 17 h 29"/>
                <a:gd name="T28" fmla="*/ 33 w 38"/>
                <a:gd name="T29" fmla="*/ 21 h 29"/>
                <a:gd name="T30" fmla="*/ 36 w 38"/>
                <a:gd name="T31" fmla="*/ 21 h 29"/>
                <a:gd name="T32" fmla="*/ 38 w 38"/>
                <a:gd name="T33" fmla="*/ 23 h 29"/>
                <a:gd name="T34" fmla="*/ 36 w 38"/>
                <a:gd name="T35" fmla="*/ 23 h 29"/>
                <a:gd name="T36" fmla="*/ 38 w 38"/>
                <a:gd name="T37" fmla="*/ 25 h 29"/>
                <a:gd name="T38" fmla="*/ 36 w 38"/>
                <a:gd name="T39" fmla="*/ 27 h 29"/>
                <a:gd name="T40" fmla="*/ 36 w 38"/>
                <a:gd name="T41" fmla="*/ 29 h 29"/>
                <a:gd name="T42" fmla="*/ 35 w 38"/>
                <a:gd name="T43" fmla="*/ 29 h 29"/>
                <a:gd name="T44" fmla="*/ 31 w 38"/>
                <a:gd name="T45" fmla="*/ 23 h 29"/>
                <a:gd name="T46" fmla="*/ 27 w 38"/>
                <a:gd name="T47" fmla="*/ 21 h 29"/>
                <a:gd name="T48" fmla="*/ 25 w 38"/>
                <a:gd name="T49" fmla="*/ 19 h 29"/>
                <a:gd name="T50" fmla="*/ 23 w 38"/>
                <a:gd name="T51" fmla="*/ 19 h 29"/>
                <a:gd name="T52" fmla="*/ 23 w 38"/>
                <a:gd name="T53" fmla="*/ 19 h 29"/>
                <a:gd name="T54" fmla="*/ 19 w 38"/>
                <a:gd name="T55" fmla="*/ 17 h 29"/>
                <a:gd name="T56" fmla="*/ 17 w 38"/>
                <a:gd name="T57" fmla="*/ 17 h 29"/>
                <a:gd name="T58" fmla="*/ 15 w 38"/>
                <a:gd name="T59" fmla="*/ 17 h 29"/>
                <a:gd name="T60" fmla="*/ 15 w 38"/>
                <a:gd name="T61" fmla="*/ 17 h 29"/>
                <a:gd name="T62" fmla="*/ 14 w 38"/>
                <a:gd name="T63" fmla="*/ 15 h 29"/>
                <a:gd name="T64" fmla="*/ 12 w 38"/>
                <a:gd name="T65" fmla="*/ 15 h 29"/>
                <a:gd name="T66" fmla="*/ 8 w 38"/>
                <a:gd name="T67" fmla="*/ 15 h 29"/>
                <a:gd name="T68" fmla="*/ 4 w 38"/>
                <a:gd name="T69" fmla="*/ 13 h 29"/>
                <a:gd name="T70" fmla="*/ 4 w 38"/>
                <a:gd name="T71" fmla="*/ 9 h 29"/>
                <a:gd name="T72" fmla="*/ 6 w 38"/>
                <a:gd name="T73" fmla="*/ 6 h 29"/>
                <a:gd name="T74" fmla="*/ 4 w 38"/>
                <a:gd name="T75" fmla="*/ 4 h 29"/>
                <a:gd name="T76" fmla="*/ 2 w 38"/>
                <a:gd name="T77" fmla="*/ 4 h 29"/>
                <a:gd name="T78" fmla="*/ 2 w 38"/>
                <a:gd name="T79" fmla="*/ 2 h 29"/>
                <a:gd name="T80" fmla="*/ 0 w 38"/>
                <a:gd name="T8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29">
                  <a:moveTo>
                    <a:pt x="0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8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1" y="23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3" name="Freeform 79"/>
            <p:cNvSpPr>
              <a:spLocks noEditPoints="1"/>
            </p:cNvSpPr>
            <p:nvPr/>
          </p:nvSpPr>
          <p:spPr bwMode="auto">
            <a:xfrm>
              <a:off x="4893369" y="2308201"/>
              <a:ext cx="290501" cy="107103"/>
            </a:xfrm>
            <a:custGeom>
              <a:avLst/>
              <a:gdLst>
                <a:gd name="T0" fmla="*/ 7 w 198"/>
                <a:gd name="T1" fmla="*/ 8 h 73"/>
                <a:gd name="T2" fmla="*/ 15 w 198"/>
                <a:gd name="T3" fmla="*/ 0 h 73"/>
                <a:gd name="T4" fmla="*/ 26 w 198"/>
                <a:gd name="T5" fmla="*/ 8 h 73"/>
                <a:gd name="T6" fmla="*/ 26 w 198"/>
                <a:gd name="T7" fmla="*/ 14 h 73"/>
                <a:gd name="T8" fmla="*/ 9 w 198"/>
                <a:gd name="T9" fmla="*/ 21 h 73"/>
                <a:gd name="T10" fmla="*/ 7 w 198"/>
                <a:gd name="T11" fmla="*/ 19 h 73"/>
                <a:gd name="T12" fmla="*/ 1 w 198"/>
                <a:gd name="T13" fmla="*/ 16 h 73"/>
                <a:gd name="T14" fmla="*/ 150 w 198"/>
                <a:gd name="T15" fmla="*/ 12 h 73"/>
                <a:gd name="T16" fmla="*/ 139 w 198"/>
                <a:gd name="T17" fmla="*/ 12 h 73"/>
                <a:gd name="T18" fmla="*/ 120 w 198"/>
                <a:gd name="T19" fmla="*/ 12 h 73"/>
                <a:gd name="T20" fmla="*/ 107 w 198"/>
                <a:gd name="T21" fmla="*/ 8 h 73"/>
                <a:gd name="T22" fmla="*/ 97 w 198"/>
                <a:gd name="T23" fmla="*/ 4 h 73"/>
                <a:gd name="T24" fmla="*/ 85 w 198"/>
                <a:gd name="T25" fmla="*/ 0 h 73"/>
                <a:gd name="T26" fmla="*/ 66 w 198"/>
                <a:gd name="T27" fmla="*/ 4 h 73"/>
                <a:gd name="T28" fmla="*/ 57 w 198"/>
                <a:gd name="T29" fmla="*/ 10 h 73"/>
                <a:gd name="T30" fmla="*/ 43 w 198"/>
                <a:gd name="T31" fmla="*/ 12 h 73"/>
                <a:gd name="T32" fmla="*/ 34 w 198"/>
                <a:gd name="T33" fmla="*/ 16 h 73"/>
                <a:gd name="T34" fmla="*/ 30 w 198"/>
                <a:gd name="T35" fmla="*/ 21 h 73"/>
                <a:gd name="T36" fmla="*/ 24 w 198"/>
                <a:gd name="T37" fmla="*/ 21 h 73"/>
                <a:gd name="T38" fmla="*/ 13 w 198"/>
                <a:gd name="T39" fmla="*/ 21 h 73"/>
                <a:gd name="T40" fmla="*/ 5 w 198"/>
                <a:gd name="T41" fmla="*/ 31 h 73"/>
                <a:gd name="T42" fmla="*/ 13 w 198"/>
                <a:gd name="T43" fmla="*/ 33 h 73"/>
                <a:gd name="T44" fmla="*/ 13 w 198"/>
                <a:gd name="T45" fmla="*/ 40 h 73"/>
                <a:gd name="T46" fmla="*/ 13 w 198"/>
                <a:gd name="T47" fmla="*/ 42 h 73"/>
                <a:gd name="T48" fmla="*/ 7 w 198"/>
                <a:gd name="T49" fmla="*/ 44 h 73"/>
                <a:gd name="T50" fmla="*/ 11 w 198"/>
                <a:gd name="T51" fmla="*/ 50 h 73"/>
                <a:gd name="T52" fmla="*/ 17 w 198"/>
                <a:gd name="T53" fmla="*/ 58 h 73"/>
                <a:gd name="T54" fmla="*/ 19 w 198"/>
                <a:gd name="T55" fmla="*/ 63 h 73"/>
                <a:gd name="T56" fmla="*/ 19 w 198"/>
                <a:gd name="T57" fmla="*/ 65 h 73"/>
                <a:gd name="T58" fmla="*/ 24 w 198"/>
                <a:gd name="T59" fmla="*/ 65 h 73"/>
                <a:gd name="T60" fmla="*/ 32 w 198"/>
                <a:gd name="T61" fmla="*/ 65 h 73"/>
                <a:gd name="T62" fmla="*/ 38 w 198"/>
                <a:gd name="T63" fmla="*/ 67 h 73"/>
                <a:gd name="T64" fmla="*/ 47 w 198"/>
                <a:gd name="T65" fmla="*/ 69 h 73"/>
                <a:gd name="T66" fmla="*/ 53 w 198"/>
                <a:gd name="T67" fmla="*/ 65 h 73"/>
                <a:gd name="T68" fmla="*/ 72 w 198"/>
                <a:gd name="T69" fmla="*/ 69 h 73"/>
                <a:gd name="T70" fmla="*/ 89 w 198"/>
                <a:gd name="T71" fmla="*/ 69 h 73"/>
                <a:gd name="T72" fmla="*/ 107 w 198"/>
                <a:gd name="T73" fmla="*/ 65 h 73"/>
                <a:gd name="T74" fmla="*/ 108 w 198"/>
                <a:gd name="T75" fmla="*/ 67 h 73"/>
                <a:gd name="T76" fmla="*/ 116 w 198"/>
                <a:gd name="T77" fmla="*/ 71 h 73"/>
                <a:gd name="T78" fmla="*/ 122 w 198"/>
                <a:gd name="T79" fmla="*/ 65 h 73"/>
                <a:gd name="T80" fmla="*/ 139 w 198"/>
                <a:gd name="T81" fmla="*/ 63 h 73"/>
                <a:gd name="T82" fmla="*/ 156 w 198"/>
                <a:gd name="T83" fmla="*/ 59 h 73"/>
                <a:gd name="T84" fmla="*/ 175 w 198"/>
                <a:gd name="T85" fmla="*/ 58 h 73"/>
                <a:gd name="T86" fmla="*/ 192 w 198"/>
                <a:gd name="T87" fmla="*/ 56 h 73"/>
                <a:gd name="T88" fmla="*/ 196 w 198"/>
                <a:gd name="T89" fmla="*/ 54 h 73"/>
                <a:gd name="T90" fmla="*/ 192 w 198"/>
                <a:gd name="T91" fmla="*/ 42 h 73"/>
                <a:gd name="T92" fmla="*/ 189 w 198"/>
                <a:gd name="T93" fmla="*/ 31 h 73"/>
                <a:gd name="T94" fmla="*/ 189 w 198"/>
                <a:gd name="T95" fmla="*/ 23 h 73"/>
                <a:gd name="T96" fmla="*/ 179 w 198"/>
                <a:gd name="T97" fmla="*/ 12 h 73"/>
                <a:gd name="T98" fmla="*/ 168 w 198"/>
                <a:gd name="T99" fmla="*/ 6 h 73"/>
                <a:gd name="T100" fmla="*/ 160 w 198"/>
                <a:gd name="T101" fmla="*/ 4 h 73"/>
                <a:gd name="T102" fmla="*/ 22 w 198"/>
                <a:gd name="T103" fmla="*/ 67 h 73"/>
                <a:gd name="T104" fmla="*/ 3 w 198"/>
                <a:gd name="T105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73">
                  <a:moveTo>
                    <a:pt x="1" y="16"/>
                  </a:moveTo>
                  <a:lnTo>
                    <a:pt x="3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7"/>
                  </a:lnTo>
                  <a:lnTo>
                    <a:pt x="9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60" y="4"/>
                  </a:moveTo>
                  <a:lnTo>
                    <a:pt x="158" y="4"/>
                  </a:lnTo>
                  <a:lnTo>
                    <a:pt x="158" y="8"/>
                  </a:lnTo>
                  <a:lnTo>
                    <a:pt x="154" y="8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47" y="12"/>
                  </a:lnTo>
                  <a:lnTo>
                    <a:pt x="147" y="14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5" y="12"/>
                  </a:lnTo>
                  <a:lnTo>
                    <a:pt x="131" y="12"/>
                  </a:lnTo>
                  <a:lnTo>
                    <a:pt x="128" y="14"/>
                  </a:lnTo>
                  <a:lnTo>
                    <a:pt x="124" y="14"/>
                  </a:lnTo>
                  <a:lnTo>
                    <a:pt x="122" y="12"/>
                  </a:lnTo>
                  <a:lnTo>
                    <a:pt x="120" y="12"/>
                  </a:lnTo>
                  <a:lnTo>
                    <a:pt x="116" y="10"/>
                  </a:lnTo>
                  <a:lnTo>
                    <a:pt x="114" y="10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3" y="2"/>
                  </a:lnTo>
                  <a:lnTo>
                    <a:pt x="101" y="2"/>
                  </a:lnTo>
                  <a:lnTo>
                    <a:pt x="99" y="6"/>
                  </a:lnTo>
                  <a:lnTo>
                    <a:pt x="97" y="4"/>
                  </a:lnTo>
                  <a:lnTo>
                    <a:pt x="97" y="6"/>
                  </a:lnTo>
                  <a:lnTo>
                    <a:pt x="93" y="2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4" y="17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2" y="23"/>
                  </a:lnTo>
                  <a:lnTo>
                    <a:pt x="26" y="23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7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9" y="63"/>
                  </a:lnTo>
                  <a:lnTo>
                    <a:pt x="22" y="61"/>
                  </a:lnTo>
                  <a:lnTo>
                    <a:pt x="26" y="61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2" y="65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5" y="71"/>
                  </a:lnTo>
                  <a:lnTo>
                    <a:pt x="47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51" y="69"/>
                  </a:lnTo>
                  <a:lnTo>
                    <a:pt x="53" y="69"/>
                  </a:lnTo>
                  <a:lnTo>
                    <a:pt x="53" y="67"/>
                  </a:lnTo>
                  <a:lnTo>
                    <a:pt x="53" y="65"/>
                  </a:lnTo>
                  <a:lnTo>
                    <a:pt x="53" y="63"/>
                  </a:lnTo>
                  <a:lnTo>
                    <a:pt x="57" y="63"/>
                  </a:lnTo>
                  <a:lnTo>
                    <a:pt x="61" y="63"/>
                  </a:lnTo>
                  <a:lnTo>
                    <a:pt x="66" y="65"/>
                  </a:lnTo>
                  <a:lnTo>
                    <a:pt x="68" y="65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84" y="71"/>
                  </a:lnTo>
                  <a:lnTo>
                    <a:pt x="87" y="69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9"/>
                  </a:lnTo>
                  <a:lnTo>
                    <a:pt x="91" y="67"/>
                  </a:lnTo>
                  <a:lnTo>
                    <a:pt x="95" y="63"/>
                  </a:lnTo>
                  <a:lnTo>
                    <a:pt x="97" y="63"/>
                  </a:lnTo>
                  <a:lnTo>
                    <a:pt x="101" y="63"/>
                  </a:lnTo>
                  <a:lnTo>
                    <a:pt x="103" y="65"/>
                  </a:lnTo>
                  <a:lnTo>
                    <a:pt x="107" y="65"/>
                  </a:lnTo>
                  <a:lnTo>
                    <a:pt x="107" y="63"/>
                  </a:lnTo>
                  <a:lnTo>
                    <a:pt x="108" y="61"/>
                  </a:lnTo>
                  <a:lnTo>
                    <a:pt x="110" y="63"/>
                  </a:lnTo>
                  <a:lnTo>
                    <a:pt x="112" y="63"/>
                  </a:lnTo>
                  <a:lnTo>
                    <a:pt x="110" y="65"/>
                  </a:lnTo>
                  <a:lnTo>
                    <a:pt x="108" y="67"/>
                  </a:lnTo>
                  <a:lnTo>
                    <a:pt x="108" y="69"/>
                  </a:lnTo>
                  <a:lnTo>
                    <a:pt x="110" y="71"/>
                  </a:lnTo>
                  <a:lnTo>
                    <a:pt x="108" y="73"/>
                  </a:lnTo>
                  <a:lnTo>
                    <a:pt x="112" y="73"/>
                  </a:lnTo>
                  <a:lnTo>
                    <a:pt x="114" y="73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5"/>
                  </a:lnTo>
                  <a:lnTo>
                    <a:pt x="118" y="63"/>
                  </a:lnTo>
                  <a:lnTo>
                    <a:pt x="120" y="63"/>
                  </a:lnTo>
                  <a:lnTo>
                    <a:pt x="122" y="65"/>
                  </a:lnTo>
                  <a:lnTo>
                    <a:pt x="128" y="63"/>
                  </a:lnTo>
                  <a:lnTo>
                    <a:pt x="129" y="63"/>
                  </a:lnTo>
                  <a:lnTo>
                    <a:pt x="131" y="61"/>
                  </a:lnTo>
                  <a:lnTo>
                    <a:pt x="135" y="61"/>
                  </a:lnTo>
                  <a:lnTo>
                    <a:pt x="139" y="61"/>
                  </a:lnTo>
                  <a:lnTo>
                    <a:pt x="139" y="63"/>
                  </a:lnTo>
                  <a:lnTo>
                    <a:pt x="143" y="63"/>
                  </a:lnTo>
                  <a:lnTo>
                    <a:pt x="147" y="63"/>
                  </a:lnTo>
                  <a:lnTo>
                    <a:pt x="149" y="63"/>
                  </a:lnTo>
                  <a:lnTo>
                    <a:pt x="150" y="61"/>
                  </a:lnTo>
                  <a:lnTo>
                    <a:pt x="152" y="59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62" y="59"/>
                  </a:lnTo>
                  <a:lnTo>
                    <a:pt x="166" y="59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6"/>
                  </a:lnTo>
                  <a:lnTo>
                    <a:pt x="179" y="56"/>
                  </a:lnTo>
                  <a:lnTo>
                    <a:pt x="181" y="56"/>
                  </a:lnTo>
                  <a:lnTo>
                    <a:pt x="185" y="56"/>
                  </a:lnTo>
                  <a:lnTo>
                    <a:pt x="189" y="56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4" y="58"/>
                  </a:lnTo>
                  <a:lnTo>
                    <a:pt x="194" y="59"/>
                  </a:lnTo>
                  <a:lnTo>
                    <a:pt x="198" y="58"/>
                  </a:lnTo>
                  <a:lnTo>
                    <a:pt x="198" y="56"/>
                  </a:lnTo>
                  <a:lnTo>
                    <a:pt x="196" y="54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2"/>
                  </a:lnTo>
                  <a:lnTo>
                    <a:pt x="192" y="42"/>
                  </a:lnTo>
                  <a:lnTo>
                    <a:pt x="191" y="40"/>
                  </a:lnTo>
                  <a:lnTo>
                    <a:pt x="191" y="38"/>
                  </a:lnTo>
                  <a:lnTo>
                    <a:pt x="191" y="37"/>
                  </a:lnTo>
                  <a:lnTo>
                    <a:pt x="189" y="33"/>
                  </a:lnTo>
                  <a:lnTo>
                    <a:pt x="189" y="31"/>
                  </a:lnTo>
                  <a:lnTo>
                    <a:pt x="189" y="31"/>
                  </a:lnTo>
                  <a:lnTo>
                    <a:pt x="191" y="31"/>
                  </a:lnTo>
                  <a:lnTo>
                    <a:pt x="192" y="27"/>
                  </a:lnTo>
                  <a:lnTo>
                    <a:pt x="194" y="27"/>
                  </a:lnTo>
                  <a:lnTo>
                    <a:pt x="192" y="25"/>
                  </a:lnTo>
                  <a:lnTo>
                    <a:pt x="191" y="23"/>
                  </a:lnTo>
                  <a:lnTo>
                    <a:pt x="189" y="23"/>
                  </a:lnTo>
                  <a:lnTo>
                    <a:pt x="185" y="23"/>
                  </a:lnTo>
                  <a:lnTo>
                    <a:pt x="181" y="21"/>
                  </a:lnTo>
                  <a:lnTo>
                    <a:pt x="181" y="17"/>
                  </a:lnTo>
                  <a:lnTo>
                    <a:pt x="183" y="14"/>
                  </a:lnTo>
                  <a:lnTo>
                    <a:pt x="181" y="12"/>
                  </a:lnTo>
                  <a:lnTo>
                    <a:pt x="179" y="12"/>
                  </a:lnTo>
                  <a:lnTo>
                    <a:pt x="179" y="10"/>
                  </a:lnTo>
                  <a:lnTo>
                    <a:pt x="177" y="10"/>
                  </a:lnTo>
                  <a:lnTo>
                    <a:pt x="175" y="8"/>
                  </a:lnTo>
                  <a:lnTo>
                    <a:pt x="171" y="6"/>
                  </a:lnTo>
                  <a:lnTo>
                    <a:pt x="170" y="4"/>
                  </a:lnTo>
                  <a:lnTo>
                    <a:pt x="168" y="6"/>
                  </a:lnTo>
                  <a:lnTo>
                    <a:pt x="166" y="6"/>
                  </a:lnTo>
                  <a:lnTo>
                    <a:pt x="164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0" y="4"/>
                  </a:lnTo>
                  <a:close/>
                  <a:moveTo>
                    <a:pt x="22" y="67"/>
                  </a:moveTo>
                  <a:lnTo>
                    <a:pt x="22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close/>
                  <a:moveTo>
                    <a:pt x="0" y="23"/>
                  </a:moveTo>
                  <a:lnTo>
                    <a:pt x="0" y="25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4" name="Freeform 80"/>
            <p:cNvSpPr>
              <a:spLocks/>
            </p:cNvSpPr>
            <p:nvPr/>
          </p:nvSpPr>
          <p:spPr bwMode="auto">
            <a:xfrm>
              <a:off x="5103174" y="2390363"/>
              <a:ext cx="154054" cy="130578"/>
            </a:xfrm>
            <a:custGeom>
              <a:avLst/>
              <a:gdLst>
                <a:gd name="T0" fmla="*/ 103 w 105"/>
                <a:gd name="T1" fmla="*/ 76 h 89"/>
                <a:gd name="T2" fmla="*/ 99 w 105"/>
                <a:gd name="T3" fmla="*/ 74 h 89"/>
                <a:gd name="T4" fmla="*/ 95 w 105"/>
                <a:gd name="T5" fmla="*/ 68 h 89"/>
                <a:gd name="T6" fmla="*/ 95 w 105"/>
                <a:gd name="T7" fmla="*/ 63 h 89"/>
                <a:gd name="T8" fmla="*/ 95 w 105"/>
                <a:gd name="T9" fmla="*/ 57 h 89"/>
                <a:gd name="T10" fmla="*/ 91 w 105"/>
                <a:gd name="T11" fmla="*/ 53 h 89"/>
                <a:gd name="T12" fmla="*/ 88 w 105"/>
                <a:gd name="T13" fmla="*/ 51 h 89"/>
                <a:gd name="T14" fmla="*/ 78 w 105"/>
                <a:gd name="T15" fmla="*/ 47 h 89"/>
                <a:gd name="T16" fmla="*/ 74 w 105"/>
                <a:gd name="T17" fmla="*/ 45 h 89"/>
                <a:gd name="T18" fmla="*/ 74 w 105"/>
                <a:gd name="T19" fmla="*/ 44 h 89"/>
                <a:gd name="T20" fmla="*/ 72 w 105"/>
                <a:gd name="T21" fmla="*/ 40 h 89"/>
                <a:gd name="T22" fmla="*/ 70 w 105"/>
                <a:gd name="T23" fmla="*/ 40 h 89"/>
                <a:gd name="T24" fmla="*/ 69 w 105"/>
                <a:gd name="T25" fmla="*/ 38 h 89"/>
                <a:gd name="T26" fmla="*/ 69 w 105"/>
                <a:gd name="T27" fmla="*/ 34 h 89"/>
                <a:gd name="T28" fmla="*/ 69 w 105"/>
                <a:gd name="T29" fmla="*/ 32 h 89"/>
                <a:gd name="T30" fmla="*/ 70 w 105"/>
                <a:gd name="T31" fmla="*/ 28 h 89"/>
                <a:gd name="T32" fmla="*/ 72 w 105"/>
                <a:gd name="T33" fmla="*/ 26 h 89"/>
                <a:gd name="T34" fmla="*/ 72 w 105"/>
                <a:gd name="T35" fmla="*/ 21 h 89"/>
                <a:gd name="T36" fmla="*/ 72 w 105"/>
                <a:gd name="T37" fmla="*/ 19 h 89"/>
                <a:gd name="T38" fmla="*/ 76 w 105"/>
                <a:gd name="T39" fmla="*/ 17 h 89"/>
                <a:gd name="T40" fmla="*/ 74 w 105"/>
                <a:gd name="T41" fmla="*/ 17 h 89"/>
                <a:gd name="T42" fmla="*/ 70 w 105"/>
                <a:gd name="T43" fmla="*/ 17 h 89"/>
                <a:gd name="T44" fmla="*/ 67 w 105"/>
                <a:gd name="T45" fmla="*/ 13 h 89"/>
                <a:gd name="T46" fmla="*/ 63 w 105"/>
                <a:gd name="T47" fmla="*/ 13 h 89"/>
                <a:gd name="T48" fmla="*/ 61 w 105"/>
                <a:gd name="T49" fmla="*/ 9 h 89"/>
                <a:gd name="T50" fmla="*/ 57 w 105"/>
                <a:gd name="T51" fmla="*/ 7 h 89"/>
                <a:gd name="T52" fmla="*/ 57 w 105"/>
                <a:gd name="T53" fmla="*/ 2 h 89"/>
                <a:gd name="T54" fmla="*/ 51 w 105"/>
                <a:gd name="T55" fmla="*/ 3 h 89"/>
                <a:gd name="T56" fmla="*/ 51 w 105"/>
                <a:gd name="T57" fmla="*/ 0 h 89"/>
                <a:gd name="T58" fmla="*/ 46 w 105"/>
                <a:gd name="T59" fmla="*/ 0 h 89"/>
                <a:gd name="T60" fmla="*/ 38 w 105"/>
                <a:gd name="T61" fmla="*/ 0 h 89"/>
                <a:gd name="T62" fmla="*/ 34 w 105"/>
                <a:gd name="T63" fmla="*/ 0 h 89"/>
                <a:gd name="T64" fmla="*/ 32 w 105"/>
                <a:gd name="T65" fmla="*/ 2 h 89"/>
                <a:gd name="T66" fmla="*/ 30 w 105"/>
                <a:gd name="T67" fmla="*/ 5 h 89"/>
                <a:gd name="T68" fmla="*/ 23 w 105"/>
                <a:gd name="T69" fmla="*/ 7 h 89"/>
                <a:gd name="T70" fmla="*/ 21 w 105"/>
                <a:gd name="T71" fmla="*/ 13 h 89"/>
                <a:gd name="T72" fmla="*/ 23 w 105"/>
                <a:gd name="T73" fmla="*/ 21 h 89"/>
                <a:gd name="T74" fmla="*/ 21 w 105"/>
                <a:gd name="T75" fmla="*/ 24 h 89"/>
                <a:gd name="T76" fmla="*/ 21 w 105"/>
                <a:gd name="T77" fmla="*/ 30 h 89"/>
                <a:gd name="T78" fmla="*/ 0 w 105"/>
                <a:gd name="T79" fmla="*/ 44 h 89"/>
                <a:gd name="T80" fmla="*/ 0 w 105"/>
                <a:gd name="T81" fmla="*/ 44 h 89"/>
                <a:gd name="T82" fmla="*/ 15 w 105"/>
                <a:gd name="T83" fmla="*/ 57 h 89"/>
                <a:gd name="T84" fmla="*/ 86 w 105"/>
                <a:gd name="T85" fmla="*/ 89 h 89"/>
                <a:gd name="T86" fmla="*/ 90 w 105"/>
                <a:gd name="T87" fmla="*/ 80 h 89"/>
                <a:gd name="T88" fmla="*/ 99 w 105"/>
                <a:gd name="T89" fmla="*/ 80 h 89"/>
                <a:gd name="T90" fmla="*/ 103 w 105"/>
                <a:gd name="T91" fmla="*/ 80 h 89"/>
                <a:gd name="T92" fmla="*/ 105 w 105"/>
                <a:gd name="T93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89">
                  <a:moveTo>
                    <a:pt x="105" y="76"/>
                  </a:moveTo>
                  <a:lnTo>
                    <a:pt x="103" y="76"/>
                  </a:lnTo>
                  <a:lnTo>
                    <a:pt x="101" y="76"/>
                  </a:lnTo>
                  <a:lnTo>
                    <a:pt x="99" y="74"/>
                  </a:lnTo>
                  <a:lnTo>
                    <a:pt x="99" y="68"/>
                  </a:lnTo>
                  <a:lnTo>
                    <a:pt x="95" y="68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7" y="61"/>
                  </a:lnTo>
                  <a:lnTo>
                    <a:pt x="95" y="57"/>
                  </a:lnTo>
                  <a:lnTo>
                    <a:pt x="93" y="55"/>
                  </a:lnTo>
                  <a:lnTo>
                    <a:pt x="91" y="53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0" y="47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4" y="45"/>
                  </a:lnTo>
                  <a:lnTo>
                    <a:pt x="76" y="45"/>
                  </a:lnTo>
                  <a:lnTo>
                    <a:pt x="74" y="44"/>
                  </a:lnTo>
                  <a:lnTo>
                    <a:pt x="76" y="42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0" y="4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2"/>
                  </a:lnTo>
                  <a:lnTo>
                    <a:pt x="69" y="28"/>
                  </a:lnTo>
                  <a:lnTo>
                    <a:pt x="70" y="28"/>
                  </a:lnTo>
                  <a:lnTo>
                    <a:pt x="70" y="24"/>
                  </a:lnTo>
                  <a:lnTo>
                    <a:pt x="72" y="26"/>
                  </a:lnTo>
                  <a:lnTo>
                    <a:pt x="72" y="24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67" y="13"/>
                  </a:lnTo>
                  <a:lnTo>
                    <a:pt x="65" y="13"/>
                  </a:lnTo>
                  <a:lnTo>
                    <a:pt x="63" y="13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3" y="7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3" y="17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19" y="3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5" y="57"/>
                  </a:lnTo>
                  <a:lnTo>
                    <a:pt x="65" y="89"/>
                  </a:lnTo>
                  <a:lnTo>
                    <a:pt x="86" y="89"/>
                  </a:lnTo>
                  <a:lnTo>
                    <a:pt x="88" y="86"/>
                  </a:lnTo>
                  <a:lnTo>
                    <a:pt x="90" y="80"/>
                  </a:lnTo>
                  <a:lnTo>
                    <a:pt x="95" y="78"/>
                  </a:lnTo>
                  <a:lnTo>
                    <a:pt x="99" y="80"/>
                  </a:lnTo>
                  <a:lnTo>
                    <a:pt x="101" y="80"/>
                  </a:lnTo>
                  <a:lnTo>
                    <a:pt x="103" y="80"/>
                  </a:lnTo>
                  <a:lnTo>
                    <a:pt x="103" y="78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5" name="Freeform 81"/>
            <p:cNvSpPr>
              <a:spLocks/>
            </p:cNvSpPr>
            <p:nvPr/>
          </p:nvSpPr>
          <p:spPr bwMode="auto">
            <a:xfrm>
              <a:off x="5229352" y="2504803"/>
              <a:ext cx="24942" cy="24942"/>
            </a:xfrm>
            <a:custGeom>
              <a:avLst/>
              <a:gdLst>
                <a:gd name="T0" fmla="*/ 0 w 17"/>
                <a:gd name="T1" fmla="*/ 11 h 17"/>
                <a:gd name="T2" fmla="*/ 2 w 17"/>
                <a:gd name="T3" fmla="*/ 8 h 17"/>
                <a:gd name="T4" fmla="*/ 4 w 17"/>
                <a:gd name="T5" fmla="*/ 2 h 17"/>
                <a:gd name="T6" fmla="*/ 9 w 17"/>
                <a:gd name="T7" fmla="*/ 0 h 17"/>
                <a:gd name="T8" fmla="*/ 13 w 17"/>
                <a:gd name="T9" fmla="*/ 2 h 17"/>
                <a:gd name="T10" fmla="*/ 15 w 17"/>
                <a:gd name="T11" fmla="*/ 2 h 17"/>
                <a:gd name="T12" fmla="*/ 17 w 17"/>
                <a:gd name="T13" fmla="*/ 2 h 17"/>
                <a:gd name="T14" fmla="*/ 15 w 17"/>
                <a:gd name="T15" fmla="*/ 2 h 17"/>
                <a:gd name="T16" fmla="*/ 17 w 17"/>
                <a:gd name="T17" fmla="*/ 6 h 17"/>
                <a:gd name="T18" fmla="*/ 11 w 17"/>
                <a:gd name="T19" fmla="*/ 8 h 17"/>
                <a:gd name="T20" fmla="*/ 15 w 17"/>
                <a:gd name="T21" fmla="*/ 9 h 17"/>
                <a:gd name="T22" fmla="*/ 15 w 17"/>
                <a:gd name="T23" fmla="*/ 9 h 17"/>
                <a:gd name="T24" fmla="*/ 17 w 17"/>
                <a:gd name="T25" fmla="*/ 11 h 17"/>
                <a:gd name="T26" fmla="*/ 17 w 17"/>
                <a:gd name="T27" fmla="*/ 11 h 17"/>
                <a:gd name="T28" fmla="*/ 17 w 17"/>
                <a:gd name="T29" fmla="*/ 13 h 17"/>
                <a:gd name="T30" fmla="*/ 17 w 17"/>
                <a:gd name="T31" fmla="*/ 13 h 17"/>
                <a:gd name="T32" fmla="*/ 17 w 17"/>
                <a:gd name="T33" fmla="*/ 13 h 17"/>
                <a:gd name="T34" fmla="*/ 17 w 17"/>
                <a:gd name="T35" fmla="*/ 15 h 17"/>
                <a:gd name="T36" fmla="*/ 11 w 17"/>
                <a:gd name="T37" fmla="*/ 17 h 17"/>
                <a:gd name="T38" fmla="*/ 11 w 17"/>
                <a:gd name="T39" fmla="*/ 13 h 17"/>
                <a:gd name="T40" fmla="*/ 2 w 17"/>
                <a:gd name="T41" fmla="*/ 11 h 17"/>
                <a:gd name="T42" fmla="*/ 0 w 17"/>
                <a:gd name="T4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7">
                  <a:moveTo>
                    <a:pt x="0" y="11"/>
                  </a:moveTo>
                  <a:lnTo>
                    <a:pt x="2" y="8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1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6" name="Freeform 82"/>
            <p:cNvSpPr>
              <a:spLocks/>
            </p:cNvSpPr>
            <p:nvPr/>
          </p:nvSpPr>
          <p:spPr bwMode="auto">
            <a:xfrm>
              <a:off x="4999005" y="2421174"/>
              <a:ext cx="36680" cy="16138"/>
            </a:xfrm>
            <a:custGeom>
              <a:avLst/>
              <a:gdLst>
                <a:gd name="T0" fmla="*/ 4 w 25"/>
                <a:gd name="T1" fmla="*/ 11 h 11"/>
                <a:gd name="T2" fmla="*/ 2 w 25"/>
                <a:gd name="T3" fmla="*/ 9 h 11"/>
                <a:gd name="T4" fmla="*/ 0 w 25"/>
                <a:gd name="T5" fmla="*/ 7 h 11"/>
                <a:gd name="T6" fmla="*/ 0 w 25"/>
                <a:gd name="T7" fmla="*/ 5 h 11"/>
                <a:gd name="T8" fmla="*/ 2 w 25"/>
                <a:gd name="T9" fmla="*/ 5 h 11"/>
                <a:gd name="T10" fmla="*/ 2 w 25"/>
                <a:gd name="T11" fmla="*/ 3 h 11"/>
                <a:gd name="T12" fmla="*/ 6 w 25"/>
                <a:gd name="T13" fmla="*/ 5 h 11"/>
                <a:gd name="T14" fmla="*/ 6 w 25"/>
                <a:gd name="T15" fmla="*/ 3 h 11"/>
                <a:gd name="T16" fmla="*/ 8 w 25"/>
                <a:gd name="T17" fmla="*/ 3 h 11"/>
                <a:gd name="T18" fmla="*/ 8 w 25"/>
                <a:gd name="T19" fmla="*/ 2 h 11"/>
                <a:gd name="T20" fmla="*/ 10 w 25"/>
                <a:gd name="T21" fmla="*/ 2 h 11"/>
                <a:gd name="T22" fmla="*/ 12 w 25"/>
                <a:gd name="T23" fmla="*/ 3 h 11"/>
                <a:gd name="T24" fmla="*/ 13 w 25"/>
                <a:gd name="T25" fmla="*/ 2 h 11"/>
                <a:gd name="T26" fmla="*/ 19 w 25"/>
                <a:gd name="T27" fmla="*/ 2 h 11"/>
                <a:gd name="T28" fmla="*/ 23 w 25"/>
                <a:gd name="T29" fmla="*/ 0 h 11"/>
                <a:gd name="T30" fmla="*/ 23 w 25"/>
                <a:gd name="T31" fmla="*/ 0 h 11"/>
                <a:gd name="T32" fmla="*/ 25 w 25"/>
                <a:gd name="T33" fmla="*/ 0 h 11"/>
                <a:gd name="T34" fmla="*/ 23 w 25"/>
                <a:gd name="T35" fmla="*/ 0 h 11"/>
                <a:gd name="T36" fmla="*/ 21 w 25"/>
                <a:gd name="T37" fmla="*/ 2 h 11"/>
                <a:gd name="T38" fmla="*/ 17 w 25"/>
                <a:gd name="T39" fmla="*/ 3 h 11"/>
                <a:gd name="T40" fmla="*/ 19 w 25"/>
                <a:gd name="T41" fmla="*/ 5 h 11"/>
                <a:gd name="T42" fmla="*/ 19 w 25"/>
                <a:gd name="T43" fmla="*/ 7 h 11"/>
                <a:gd name="T44" fmla="*/ 15 w 25"/>
                <a:gd name="T45" fmla="*/ 7 h 11"/>
                <a:gd name="T46" fmla="*/ 13 w 25"/>
                <a:gd name="T47" fmla="*/ 7 h 11"/>
                <a:gd name="T48" fmla="*/ 12 w 25"/>
                <a:gd name="T49" fmla="*/ 9 h 11"/>
                <a:gd name="T50" fmla="*/ 10 w 25"/>
                <a:gd name="T51" fmla="*/ 11 h 11"/>
                <a:gd name="T52" fmla="*/ 8 w 25"/>
                <a:gd name="T53" fmla="*/ 11 h 11"/>
                <a:gd name="T54" fmla="*/ 8 w 25"/>
                <a:gd name="T55" fmla="*/ 11 h 11"/>
                <a:gd name="T56" fmla="*/ 4 w 25"/>
                <a:gd name="T5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11">
                  <a:moveTo>
                    <a:pt x="4" y="11"/>
                  </a:move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7" name="Freeform 83"/>
            <p:cNvSpPr>
              <a:spLocks/>
            </p:cNvSpPr>
            <p:nvPr/>
          </p:nvSpPr>
          <p:spPr bwMode="auto">
            <a:xfrm>
              <a:off x="5051824" y="2393298"/>
              <a:ext cx="98301" cy="77760"/>
            </a:xfrm>
            <a:custGeom>
              <a:avLst/>
              <a:gdLst>
                <a:gd name="T0" fmla="*/ 54 w 67"/>
                <a:gd name="T1" fmla="*/ 30 h 53"/>
                <a:gd name="T2" fmla="*/ 56 w 67"/>
                <a:gd name="T3" fmla="*/ 26 h 53"/>
                <a:gd name="T4" fmla="*/ 56 w 67"/>
                <a:gd name="T5" fmla="*/ 22 h 53"/>
                <a:gd name="T6" fmla="*/ 58 w 67"/>
                <a:gd name="T7" fmla="*/ 15 h 53"/>
                <a:gd name="T8" fmla="*/ 56 w 67"/>
                <a:gd name="T9" fmla="*/ 9 h 53"/>
                <a:gd name="T10" fmla="*/ 62 w 67"/>
                <a:gd name="T11" fmla="*/ 3 h 53"/>
                <a:gd name="T12" fmla="*/ 65 w 67"/>
                <a:gd name="T13" fmla="*/ 3 h 53"/>
                <a:gd name="T14" fmla="*/ 65 w 67"/>
                <a:gd name="T15" fmla="*/ 0 h 53"/>
                <a:gd name="T16" fmla="*/ 58 w 67"/>
                <a:gd name="T17" fmla="*/ 1 h 53"/>
                <a:gd name="T18" fmla="*/ 50 w 67"/>
                <a:gd name="T19" fmla="*/ 1 h 53"/>
                <a:gd name="T20" fmla="*/ 44 w 67"/>
                <a:gd name="T21" fmla="*/ 1 h 53"/>
                <a:gd name="T22" fmla="*/ 41 w 67"/>
                <a:gd name="T23" fmla="*/ 5 h 53"/>
                <a:gd name="T24" fmla="*/ 35 w 67"/>
                <a:gd name="T25" fmla="*/ 5 h 53"/>
                <a:gd name="T26" fmla="*/ 31 w 67"/>
                <a:gd name="T27" fmla="*/ 3 h 53"/>
                <a:gd name="T28" fmla="*/ 23 w 67"/>
                <a:gd name="T29" fmla="*/ 3 h 53"/>
                <a:gd name="T30" fmla="*/ 20 w 67"/>
                <a:gd name="T31" fmla="*/ 5 h 53"/>
                <a:gd name="T32" fmla="*/ 12 w 67"/>
                <a:gd name="T33" fmla="*/ 5 h 53"/>
                <a:gd name="T34" fmla="*/ 8 w 67"/>
                <a:gd name="T35" fmla="*/ 7 h 53"/>
                <a:gd name="T36" fmla="*/ 8 w 67"/>
                <a:gd name="T37" fmla="*/ 11 h 53"/>
                <a:gd name="T38" fmla="*/ 6 w 67"/>
                <a:gd name="T39" fmla="*/ 15 h 53"/>
                <a:gd name="T40" fmla="*/ 0 w 67"/>
                <a:gd name="T41" fmla="*/ 15 h 53"/>
                <a:gd name="T42" fmla="*/ 0 w 67"/>
                <a:gd name="T43" fmla="*/ 15 h 53"/>
                <a:gd name="T44" fmla="*/ 2 w 67"/>
                <a:gd name="T45" fmla="*/ 21 h 53"/>
                <a:gd name="T46" fmla="*/ 2 w 67"/>
                <a:gd name="T47" fmla="*/ 26 h 53"/>
                <a:gd name="T48" fmla="*/ 6 w 67"/>
                <a:gd name="T49" fmla="*/ 30 h 53"/>
                <a:gd name="T50" fmla="*/ 10 w 67"/>
                <a:gd name="T51" fmla="*/ 32 h 53"/>
                <a:gd name="T52" fmla="*/ 10 w 67"/>
                <a:gd name="T53" fmla="*/ 36 h 53"/>
                <a:gd name="T54" fmla="*/ 8 w 67"/>
                <a:gd name="T55" fmla="*/ 38 h 53"/>
                <a:gd name="T56" fmla="*/ 4 w 67"/>
                <a:gd name="T57" fmla="*/ 42 h 53"/>
                <a:gd name="T58" fmla="*/ 2 w 67"/>
                <a:gd name="T59" fmla="*/ 43 h 53"/>
                <a:gd name="T60" fmla="*/ 4 w 67"/>
                <a:gd name="T61" fmla="*/ 45 h 53"/>
                <a:gd name="T62" fmla="*/ 4 w 67"/>
                <a:gd name="T63" fmla="*/ 49 h 53"/>
                <a:gd name="T64" fmla="*/ 10 w 67"/>
                <a:gd name="T65" fmla="*/ 51 h 53"/>
                <a:gd name="T66" fmla="*/ 12 w 67"/>
                <a:gd name="T67" fmla="*/ 53 h 53"/>
                <a:gd name="T68" fmla="*/ 35 w 67"/>
                <a:gd name="T6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53">
                  <a:moveTo>
                    <a:pt x="35" y="42"/>
                  </a:moveTo>
                  <a:lnTo>
                    <a:pt x="54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19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5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4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42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10" y="51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35" y="42"/>
                  </a:lnTo>
                  <a:lnTo>
                    <a:pt x="35" y="4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8" name="Freeform 84"/>
            <p:cNvSpPr>
              <a:spLocks/>
            </p:cNvSpPr>
            <p:nvPr/>
          </p:nvSpPr>
          <p:spPr bwMode="auto">
            <a:xfrm>
              <a:off x="5032750" y="2456386"/>
              <a:ext cx="22008" cy="61621"/>
            </a:xfrm>
            <a:custGeom>
              <a:avLst/>
              <a:gdLst>
                <a:gd name="T0" fmla="*/ 10 w 15"/>
                <a:gd name="T1" fmla="*/ 42 h 42"/>
                <a:gd name="T2" fmla="*/ 12 w 15"/>
                <a:gd name="T3" fmla="*/ 41 h 42"/>
                <a:gd name="T4" fmla="*/ 12 w 15"/>
                <a:gd name="T5" fmla="*/ 41 h 42"/>
                <a:gd name="T6" fmla="*/ 12 w 15"/>
                <a:gd name="T7" fmla="*/ 39 h 42"/>
                <a:gd name="T8" fmla="*/ 12 w 15"/>
                <a:gd name="T9" fmla="*/ 39 h 42"/>
                <a:gd name="T10" fmla="*/ 12 w 15"/>
                <a:gd name="T11" fmla="*/ 37 h 42"/>
                <a:gd name="T12" fmla="*/ 13 w 15"/>
                <a:gd name="T13" fmla="*/ 33 h 42"/>
                <a:gd name="T14" fmla="*/ 13 w 15"/>
                <a:gd name="T15" fmla="*/ 31 h 42"/>
                <a:gd name="T16" fmla="*/ 13 w 15"/>
                <a:gd name="T17" fmla="*/ 31 h 42"/>
                <a:gd name="T18" fmla="*/ 13 w 15"/>
                <a:gd name="T19" fmla="*/ 29 h 42"/>
                <a:gd name="T20" fmla="*/ 13 w 15"/>
                <a:gd name="T21" fmla="*/ 25 h 42"/>
                <a:gd name="T22" fmla="*/ 13 w 15"/>
                <a:gd name="T23" fmla="*/ 25 h 42"/>
                <a:gd name="T24" fmla="*/ 13 w 15"/>
                <a:gd name="T25" fmla="*/ 21 h 42"/>
                <a:gd name="T26" fmla="*/ 13 w 15"/>
                <a:gd name="T27" fmla="*/ 21 h 42"/>
                <a:gd name="T28" fmla="*/ 12 w 15"/>
                <a:gd name="T29" fmla="*/ 21 h 42"/>
                <a:gd name="T30" fmla="*/ 10 w 15"/>
                <a:gd name="T31" fmla="*/ 21 h 42"/>
                <a:gd name="T32" fmla="*/ 10 w 15"/>
                <a:gd name="T33" fmla="*/ 21 h 42"/>
                <a:gd name="T34" fmla="*/ 10 w 15"/>
                <a:gd name="T35" fmla="*/ 18 h 42"/>
                <a:gd name="T36" fmla="*/ 10 w 15"/>
                <a:gd name="T37" fmla="*/ 14 h 42"/>
                <a:gd name="T38" fmla="*/ 10 w 15"/>
                <a:gd name="T39" fmla="*/ 12 h 42"/>
                <a:gd name="T40" fmla="*/ 10 w 15"/>
                <a:gd name="T41" fmla="*/ 10 h 42"/>
                <a:gd name="T42" fmla="*/ 12 w 15"/>
                <a:gd name="T43" fmla="*/ 10 h 42"/>
                <a:gd name="T44" fmla="*/ 12 w 15"/>
                <a:gd name="T45" fmla="*/ 12 h 42"/>
                <a:gd name="T46" fmla="*/ 13 w 15"/>
                <a:gd name="T47" fmla="*/ 12 h 42"/>
                <a:gd name="T48" fmla="*/ 15 w 15"/>
                <a:gd name="T49" fmla="*/ 10 h 42"/>
                <a:gd name="T50" fmla="*/ 15 w 15"/>
                <a:gd name="T51" fmla="*/ 8 h 42"/>
                <a:gd name="T52" fmla="*/ 15 w 15"/>
                <a:gd name="T53" fmla="*/ 8 h 42"/>
                <a:gd name="T54" fmla="*/ 15 w 15"/>
                <a:gd name="T55" fmla="*/ 8 h 42"/>
                <a:gd name="T56" fmla="*/ 13 w 15"/>
                <a:gd name="T57" fmla="*/ 6 h 42"/>
                <a:gd name="T58" fmla="*/ 15 w 15"/>
                <a:gd name="T59" fmla="*/ 4 h 42"/>
                <a:gd name="T60" fmla="*/ 15 w 15"/>
                <a:gd name="T61" fmla="*/ 0 h 42"/>
                <a:gd name="T62" fmla="*/ 15 w 15"/>
                <a:gd name="T63" fmla="*/ 0 h 42"/>
                <a:gd name="T64" fmla="*/ 15 w 15"/>
                <a:gd name="T65" fmla="*/ 0 h 42"/>
                <a:gd name="T66" fmla="*/ 13 w 15"/>
                <a:gd name="T67" fmla="*/ 2 h 42"/>
                <a:gd name="T68" fmla="*/ 10 w 15"/>
                <a:gd name="T69" fmla="*/ 2 h 42"/>
                <a:gd name="T70" fmla="*/ 10 w 15"/>
                <a:gd name="T71" fmla="*/ 2 h 42"/>
                <a:gd name="T72" fmla="*/ 6 w 15"/>
                <a:gd name="T73" fmla="*/ 4 h 42"/>
                <a:gd name="T74" fmla="*/ 6 w 15"/>
                <a:gd name="T75" fmla="*/ 12 h 42"/>
                <a:gd name="T76" fmla="*/ 2 w 15"/>
                <a:gd name="T77" fmla="*/ 18 h 42"/>
                <a:gd name="T78" fmla="*/ 0 w 15"/>
                <a:gd name="T79" fmla="*/ 21 h 42"/>
                <a:gd name="T80" fmla="*/ 0 w 15"/>
                <a:gd name="T81" fmla="*/ 21 h 42"/>
                <a:gd name="T82" fmla="*/ 2 w 15"/>
                <a:gd name="T83" fmla="*/ 23 h 42"/>
                <a:gd name="T84" fmla="*/ 4 w 15"/>
                <a:gd name="T85" fmla="*/ 27 h 42"/>
                <a:gd name="T86" fmla="*/ 8 w 15"/>
                <a:gd name="T87" fmla="*/ 33 h 42"/>
                <a:gd name="T88" fmla="*/ 10 w 15"/>
                <a:gd name="T89" fmla="*/ 37 h 42"/>
                <a:gd name="T90" fmla="*/ 8 w 15"/>
                <a:gd name="T91" fmla="*/ 39 h 42"/>
                <a:gd name="T92" fmla="*/ 10 w 15"/>
                <a:gd name="T9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" h="42">
                  <a:moveTo>
                    <a:pt x="10" y="42"/>
                  </a:moveTo>
                  <a:lnTo>
                    <a:pt x="12" y="41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9" name="Freeform 85"/>
            <p:cNvSpPr>
              <a:spLocks/>
            </p:cNvSpPr>
            <p:nvPr/>
          </p:nvSpPr>
          <p:spPr bwMode="auto">
            <a:xfrm>
              <a:off x="5051824" y="2456386"/>
              <a:ext cx="8803" cy="14672"/>
            </a:xfrm>
            <a:custGeom>
              <a:avLst/>
              <a:gdLst>
                <a:gd name="T0" fmla="*/ 2 w 6"/>
                <a:gd name="T1" fmla="*/ 8 h 10"/>
                <a:gd name="T2" fmla="*/ 2 w 6"/>
                <a:gd name="T3" fmla="*/ 8 h 10"/>
                <a:gd name="T4" fmla="*/ 0 w 6"/>
                <a:gd name="T5" fmla="*/ 6 h 10"/>
                <a:gd name="T6" fmla="*/ 2 w 6"/>
                <a:gd name="T7" fmla="*/ 4 h 10"/>
                <a:gd name="T8" fmla="*/ 2 w 6"/>
                <a:gd name="T9" fmla="*/ 0 h 10"/>
                <a:gd name="T10" fmla="*/ 2 w 6"/>
                <a:gd name="T11" fmla="*/ 0 h 10"/>
                <a:gd name="T12" fmla="*/ 2 w 6"/>
                <a:gd name="T13" fmla="*/ 0 h 10"/>
                <a:gd name="T14" fmla="*/ 4 w 6"/>
                <a:gd name="T15" fmla="*/ 0 h 10"/>
                <a:gd name="T16" fmla="*/ 4 w 6"/>
                <a:gd name="T17" fmla="*/ 2 h 10"/>
                <a:gd name="T18" fmla="*/ 6 w 6"/>
                <a:gd name="T19" fmla="*/ 6 h 10"/>
                <a:gd name="T20" fmla="*/ 4 w 6"/>
                <a:gd name="T21" fmla="*/ 6 h 10"/>
                <a:gd name="T22" fmla="*/ 4 w 6"/>
                <a:gd name="T23" fmla="*/ 6 h 10"/>
                <a:gd name="T24" fmla="*/ 2 w 6"/>
                <a:gd name="T25" fmla="*/ 8 h 10"/>
                <a:gd name="T26" fmla="*/ 2 w 6"/>
                <a:gd name="T27" fmla="*/ 10 h 10"/>
                <a:gd name="T28" fmla="*/ 2 w 6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0" name="Freeform 86"/>
            <p:cNvSpPr>
              <a:spLocks/>
            </p:cNvSpPr>
            <p:nvPr/>
          </p:nvSpPr>
          <p:spPr bwMode="auto">
            <a:xfrm>
              <a:off x="5047422" y="2471058"/>
              <a:ext cx="7336" cy="16138"/>
            </a:xfrm>
            <a:custGeom>
              <a:avLst/>
              <a:gdLst>
                <a:gd name="T0" fmla="*/ 3 w 5"/>
                <a:gd name="T1" fmla="*/ 11 h 11"/>
                <a:gd name="T2" fmla="*/ 2 w 5"/>
                <a:gd name="T3" fmla="*/ 11 h 11"/>
                <a:gd name="T4" fmla="*/ 0 w 5"/>
                <a:gd name="T5" fmla="*/ 11 h 11"/>
                <a:gd name="T6" fmla="*/ 0 w 5"/>
                <a:gd name="T7" fmla="*/ 11 h 11"/>
                <a:gd name="T8" fmla="*/ 0 w 5"/>
                <a:gd name="T9" fmla="*/ 8 h 11"/>
                <a:gd name="T10" fmla="*/ 0 w 5"/>
                <a:gd name="T11" fmla="*/ 4 h 11"/>
                <a:gd name="T12" fmla="*/ 0 w 5"/>
                <a:gd name="T13" fmla="*/ 2 h 11"/>
                <a:gd name="T14" fmla="*/ 0 w 5"/>
                <a:gd name="T15" fmla="*/ 0 h 11"/>
                <a:gd name="T16" fmla="*/ 2 w 5"/>
                <a:gd name="T17" fmla="*/ 0 h 11"/>
                <a:gd name="T18" fmla="*/ 2 w 5"/>
                <a:gd name="T19" fmla="*/ 2 h 11"/>
                <a:gd name="T20" fmla="*/ 3 w 5"/>
                <a:gd name="T21" fmla="*/ 2 h 11"/>
                <a:gd name="T22" fmla="*/ 5 w 5"/>
                <a:gd name="T23" fmla="*/ 0 h 11"/>
                <a:gd name="T24" fmla="*/ 5 w 5"/>
                <a:gd name="T25" fmla="*/ 0 h 11"/>
                <a:gd name="T26" fmla="*/ 5 w 5"/>
                <a:gd name="T27" fmla="*/ 2 h 11"/>
                <a:gd name="T28" fmla="*/ 5 w 5"/>
                <a:gd name="T29" fmla="*/ 2 h 11"/>
                <a:gd name="T30" fmla="*/ 5 w 5"/>
                <a:gd name="T31" fmla="*/ 6 h 11"/>
                <a:gd name="T32" fmla="*/ 5 w 5"/>
                <a:gd name="T33" fmla="*/ 8 h 11"/>
                <a:gd name="T34" fmla="*/ 3 w 5"/>
                <a:gd name="T35" fmla="*/ 11 h 11"/>
                <a:gd name="T36" fmla="*/ 3 w 5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8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1" name="Freeform 87"/>
            <p:cNvSpPr>
              <a:spLocks/>
            </p:cNvSpPr>
            <p:nvPr/>
          </p:nvSpPr>
          <p:spPr bwMode="auto">
            <a:xfrm>
              <a:off x="5047422" y="2437313"/>
              <a:ext cx="19074" cy="22007"/>
            </a:xfrm>
            <a:custGeom>
              <a:avLst/>
              <a:gdLst>
                <a:gd name="T0" fmla="*/ 0 w 13"/>
                <a:gd name="T1" fmla="*/ 15 h 15"/>
                <a:gd name="T2" fmla="*/ 0 w 13"/>
                <a:gd name="T3" fmla="*/ 15 h 15"/>
                <a:gd name="T4" fmla="*/ 3 w 13"/>
                <a:gd name="T5" fmla="*/ 15 h 15"/>
                <a:gd name="T6" fmla="*/ 5 w 13"/>
                <a:gd name="T7" fmla="*/ 13 h 15"/>
                <a:gd name="T8" fmla="*/ 5 w 13"/>
                <a:gd name="T9" fmla="*/ 13 h 15"/>
                <a:gd name="T10" fmla="*/ 7 w 13"/>
                <a:gd name="T11" fmla="*/ 12 h 15"/>
                <a:gd name="T12" fmla="*/ 9 w 13"/>
                <a:gd name="T13" fmla="*/ 8 h 15"/>
                <a:gd name="T14" fmla="*/ 11 w 13"/>
                <a:gd name="T15" fmla="*/ 8 h 15"/>
                <a:gd name="T16" fmla="*/ 11 w 13"/>
                <a:gd name="T17" fmla="*/ 8 h 15"/>
                <a:gd name="T18" fmla="*/ 13 w 13"/>
                <a:gd name="T19" fmla="*/ 6 h 15"/>
                <a:gd name="T20" fmla="*/ 13 w 13"/>
                <a:gd name="T21" fmla="*/ 6 h 15"/>
                <a:gd name="T22" fmla="*/ 13 w 13"/>
                <a:gd name="T23" fmla="*/ 2 h 15"/>
                <a:gd name="T24" fmla="*/ 11 w 13"/>
                <a:gd name="T25" fmla="*/ 2 h 15"/>
                <a:gd name="T26" fmla="*/ 9 w 13"/>
                <a:gd name="T27" fmla="*/ 0 h 15"/>
                <a:gd name="T28" fmla="*/ 5 w 13"/>
                <a:gd name="T29" fmla="*/ 0 h 15"/>
                <a:gd name="T30" fmla="*/ 5 w 13"/>
                <a:gd name="T31" fmla="*/ 0 h 15"/>
                <a:gd name="T32" fmla="*/ 3 w 13"/>
                <a:gd name="T33" fmla="*/ 0 h 15"/>
                <a:gd name="T34" fmla="*/ 3 w 13"/>
                <a:gd name="T35" fmla="*/ 8 h 15"/>
                <a:gd name="T36" fmla="*/ 2 w 13"/>
                <a:gd name="T37" fmla="*/ 10 h 15"/>
                <a:gd name="T38" fmla="*/ 0 w 13"/>
                <a:gd name="T39" fmla="*/ 12 h 15"/>
                <a:gd name="T40" fmla="*/ 0 w 13"/>
                <a:gd name="T41" fmla="*/ 15 h 15"/>
                <a:gd name="T42" fmla="*/ 0 w 13"/>
                <a:gd name="T4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lnTo>
                    <a:pt x="0" y="15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2" name="Freeform 88"/>
            <p:cNvSpPr>
              <a:spLocks/>
            </p:cNvSpPr>
            <p:nvPr/>
          </p:nvSpPr>
          <p:spPr bwMode="auto">
            <a:xfrm>
              <a:off x="5047422" y="2454919"/>
              <a:ext cx="64556" cy="71891"/>
            </a:xfrm>
            <a:custGeom>
              <a:avLst/>
              <a:gdLst>
                <a:gd name="T0" fmla="*/ 2 w 44"/>
                <a:gd name="T1" fmla="*/ 42 h 49"/>
                <a:gd name="T2" fmla="*/ 2 w 44"/>
                <a:gd name="T3" fmla="*/ 42 h 49"/>
                <a:gd name="T4" fmla="*/ 2 w 44"/>
                <a:gd name="T5" fmla="*/ 40 h 49"/>
                <a:gd name="T6" fmla="*/ 2 w 44"/>
                <a:gd name="T7" fmla="*/ 40 h 49"/>
                <a:gd name="T8" fmla="*/ 2 w 44"/>
                <a:gd name="T9" fmla="*/ 38 h 49"/>
                <a:gd name="T10" fmla="*/ 3 w 44"/>
                <a:gd name="T11" fmla="*/ 34 h 49"/>
                <a:gd name="T12" fmla="*/ 3 w 44"/>
                <a:gd name="T13" fmla="*/ 32 h 49"/>
                <a:gd name="T14" fmla="*/ 3 w 44"/>
                <a:gd name="T15" fmla="*/ 32 h 49"/>
                <a:gd name="T16" fmla="*/ 3 w 44"/>
                <a:gd name="T17" fmla="*/ 30 h 49"/>
                <a:gd name="T18" fmla="*/ 3 w 44"/>
                <a:gd name="T19" fmla="*/ 26 h 49"/>
                <a:gd name="T20" fmla="*/ 3 w 44"/>
                <a:gd name="T21" fmla="*/ 26 h 49"/>
                <a:gd name="T22" fmla="*/ 5 w 44"/>
                <a:gd name="T23" fmla="*/ 19 h 49"/>
                <a:gd name="T24" fmla="*/ 5 w 44"/>
                <a:gd name="T25" fmla="*/ 17 h 49"/>
                <a:gd name="T26" fmla="*/ 5 w 44"/>
                <a:gd name="T27" fmla="*/ 13 h 49"/>
                <a:gd name="T28" fmla="*/ 5 w 44"/>
                <a:gd name="T29" fmla="*/ 13 h 49"/>
                <a:gd name="T30" fmla="*/ 5 w 44"/>
                <a:gd name="T31" fmla="*/ 11 h 49"/>
                <a:gd name="T32" fmla="*/ 5 w 44"/>
                <a:gd name="T33" fmla="*/ 9 h 49"/>
                <a:gd name="T34" fmla="*/ 5 w 44"/>
                <a:gd name="T35" fmla="*/ 11 h 49"/>
                <a:gd name="T36" fmla="*/ 5 w 44"/>
                <a:gd name="T37" fmla="*/ 9 h 49"/>
                <a:gd name="T38" fmla="*/ 7 w 44"/>
                <a:gd name="T39" fmla="*/ 7 h 49"/>
                <a:gd name="T40" fmla="*/ 9 w 44"/>
                <a:gd name="T41" fmla="*/ 7 h 49"/>
                <a:gd name="T42" fmla="*/ 13 w 44"/>
                <a:gd name="T43" fmla="*/ 9 h 49"/>
                <a:gd name="T44" fmla="*/ 15 w 44"/>
                <a:gd name="T45" fmla="*/ 11 h 49"/>
                <a:gd name="T46" fmla="*/ 15 w 44"/>
                <a:gd name="T47" fmla="*/ 11 h 49"/>
                <a:gd name="T48" fmla="*/ 17 w 44"/>
                <a:gd name="T49" fmla="*/ 11 h 49"/>
                <a:gd name="T50" fmla="*/ 38 w 44"/>
                <a:gd name="T51" fmla="*/ 0 h 49"/>
                <a:gd name="T52" fmla="*/ 44 w 44"/>
                <a:gd name="T53" fmla="*/ 13 h 49"/>
                <a:gd name="T54" fmla="*/ 44 w 44"/>
                <a:gd name="T55" fmla="*/ 13 h 49"/>
                <a:gd name="T56" fmla="*/ 40 w 44"/>
                <a:gd name="T57" fmla="*/ 17 h 49"/>
                <a:gd name="T58" fmla="*/ 23 w 44"/>
                <a:gd name="T59" fmla="*/ 21 h 49"/>
                <a:gd name="T60" fmla="*/ 36 w 44"/>
                <a:gd name="T61" fmla="*/ 32 h 49"/>
                <a:gd name="T62" fmla="*/ 30 w 44"/>
                <a:gd name="T63" fmla="*/ 38 h 49"/>
                <a:gd name="T64" fmla="*/ 30 w 44"/>
                <a:gd name="T65" fmla="*/ 40 h 49"/>
                <a:gd name="T66" fmla="*/ 23 w 44"/>
                <a:gd name="T67" fmla="*/ 42 h 49"/>
                <a:gd name="T68" fmla="*/ 15 w 44"/>
                <a:gd name="T69" fmla="*/ 49 h 49"/>
                <a:gd name="T70" fmla="*/ 3 w 44"/>
                <a:gd name="T71" fmla="*/ 45 h 49"/>
                <a:gd name="T72" fmla="*/ 0 w 44"/>
                <a:gd name="T73" fmla="*/ 45 h 49"/>
                <a:gd name="T74" fmla="*/ 0 w 44"/>
                <a:gd name="T75" fmla="*/ 45 h 49"/>
                <a:gd name="T76" fmla="*/ 2 w 44"/>
                <a:gd name="T77" fmla="*/ 43 h 49"/>
                <a:gd name="T78" fmla="*/ 2 w 44"/>
                <a:gd name="T79" fmla="*/ 42 h 49"/>
                <a:gd name="T80" fmla="*/ 2 w 44"/>
                <a:gd name="T81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9">
                  <a:moveTo>
                    <a:pt x="2" y="42"/>
                  </a:moveTo>
                  <a:lnTo>
                    <a:pt x="2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38" y="0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0" y="17"/>
                  </a:lnTo>
                  <a:lnTo>
                    <a:pt x="23" y="21"/>
                  </a:lnTo>
                  <a:lnTo>
                    <a:pt x="36" y="32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23" y="42"/>
                  </a:lnTo>
                  <a:lnTo>
                    <a:pt x="15" y="49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3" name="Freeform 89"/>
            <p:cNvSpPr>
              <a:spLocks/>
            </p:cNvSpPr>
            <p:nvPr/>
          </p:nvSpPr>
          <p:spPr bwMode="auto">
            <a:xfrm>
              <a:off x="5047422" y="2473992"/>
              <a:ext cx="327181" cy="249420"/>
            </a:xfrm>
            <a:custGeom>
              <a:avLst/>
              <a:gdLst>
                <a:gd name="T0" fmla="*/ 135 w 223"/>
                <a:gd name="T1" fmla="*/ 34 h 170"/>
                <a:gd name="T2" fmla="*/ 53 w 223"/>
                <a:gd name="T3" fmla="*/ 0 h 170"/>
                <a:gd name="T4" fmla="*/ 23 w 223"/>
                <a:gd name="T5" fmla="*/ 8 h 170"/>
                <a:gd name="T6" fmla="*/ 30 w 223"/>
                <a:gd name="T7" fmla="*/ 27 h 170"/>
                <a:gd name="T8" fmla="*/ 3 w 223"/>
                <a:gd name="T9" fmla="*/ 32 h 170"/>
                <a:gd name="T10" fmla="*/ 0 w 223"/>
                <a:gd name="T11" fmla="*/ 40 h 170"/>
                <a:gd name="T12" fmla="*/ 2 w 223"/>
                <a:gd name="T13" fmla="*/ 44 h 170"/>
                <a:gd name="T14" fmla="*/ 5 w 223"/>
                <a:gd name="T15" fmla="*/ 44 h 170"/>
                <a:gd name="T16" fmla="*/ 9 w 223"/>
                <a:gd name="T17" fmla="*/ 51 h 170"/>
                <a:gd name="T18" fmla="*/ 13 w 223"/>
                <a:gd name="T19" fmla="*/ 55 h 170"/>
                <a:gd name="T20" fmla="*/ 17 w 223"/>
                <a:gd name="T21" fmla="*/ 63 h 170"/>
                <a:gd name="T22" fmla="*/ 21 w 223"/>
                <a:gd name="T23" fmla="*/ 67 h 170"/>
                <a:gd name="T24" fmla="*/ 26 w 223"/>
                <a:gd name="T25" fmla="*/ 74 h 170"/>
                <a:gd name="T26" fmla="*/ 28 w 223"/>
                <a:gd name="T27" fmla="*/ 78 h 170"/>
                <a:gd name="T28" fmla="*/ 30 w 223"/>
                <a:gd name="T29" fmla="*/ 84 h 170"/>
                <a:gd name="T30" fmla="*/ 36 w 223"/>
                <a:gd name="T31" fmla="*/ 84 h 170"/>
                <a:gd name="T32" fmla="*/ 42 w 223"/>
                <a:gd name="T33" fmla="*/ 90 h 170"/>
                <a:gd name="T34" fmla="*/ 44 w 223"/>
                <a:gd name="T35" fmla="*/ 93 h 170"/>
                <a:gd name="T36" fmla="*/ 47 w 223"/>
                <a:gd name="T37" fmla="*/ 103 h 170"/>
                <a:gd name="T38" fmla="*/ 47 w 223"/>
                <a:gd name="T39" fmla="*/ 107 h 170"/>
                <a:gd name="T40" fmla="*/ 49 w 223"/>
                <a:gd name="T41" fmla="*/ 116 h 170"/>
                <a:gd name="T42" fmla="*/ 57 w 223"/>
                <a:gd name="T43" fmla="*/ 124 h 170"/>
                <a:gd name="T44" fmla="*/ 63 w 223"/>
                <a:gd name="T45" fmla="*/ 128 h 170"/>
                <a:gd name="T46" fmla="*/ 66 w 223"/>
                <a:gd name="T47" fmla="*/ 132 h 170"/>
                <a:gd name="T48" fmla="*/ 70 w 223"/>
                <a:gd name="T49" fmla="*/ 134 h 170"/>
                <a:gd name="T50" fmla="*/ 76 w 223"/>
                <a:gd name="T51" fmla="*/ 145 h 170"/>
                <a:gd name="T52" fmla="*/ 86 w 223"/>
                <a:gd name="T53" fmla="*/ 156 h 170"/>
                <a:gd name="T54" fmla="*/ 93 w 223"/>
                <a:gd name="T55" fmla="*/ 162 h 170"/>
                <a:gd name="T56" fmla="*/ 99 w 223"/>
                <a:gd name="T57" fmla="*/ 160 h 170"/>
                <a:gd name="T58" fmla="*/ 101 w 223"/>
                <a:gd name="T59" fmla="*/ 151 h 170"/>
                <a:gd name="T60" fmla="*/ 120 w 223"/>
                <a:gd name="T61" fmla="*/ 156 h 170"/>
                <a:gd name="T62" fmla="*/ 151 w 223"/>
                <a:gd name="T63" fmla="*/ 147 h 170"/>
                <a:gd name="T64" fmla="*/ 219 w 223"/>
                <a:gd name="T65" fmla="*/ 97 h 170"/>
                <a:gd name="T66" fmla="*/ 185 w 223"/>
                <a:gd name="T67" fmla="*/ 97 h 170"/>
                <a:gd name="T68" fmla="*/ 179 w 223"/>
                <a:gd name="T69" fmla="*/ 82 h 170"/>
                <a:gd name="T70" fmla="*/ 179 w 223"/>
                <a:gd name="T71" fmla="*/ 82 h 170"/>
                <a:gd name="T72" fmla="*/ 177 w 223"/>
                <a:gd name="T73" fmla="*/ 80 h 170"/>
                <a:gd name="T74" fmla="*/ 172 w 223"/>
                <a:gd name="T75" fmla="*/ 78 h 170"/>
                <a:gd name="T76" fmla="*/ 170 w 223"/>
                <a:gd name="T77" fmla="*/ 74 h 170"/>
                <a:gd name="T78" fmla="*/ 162 w 223"/>
                <a:gd name="T79" fmla="*/ 63 h 170"/>
                <a:gd name="T80" fmla="*/ 162 w 223"/>
                <a:gd name="T81" fmla="*/ 57 h 170"/>
                <a:gd name="T82" fmla="*/ 158 w 223"/>
                <a:gd name="T83" fmla="*/ 55 h 170"/>
                <a:gd name="T84" fmla="*/ 152 w 223"/>
                <a:gd name="T85" fmla="*/ 50 h 170"/>
                <a:gd name="T86" fmla="*/ 154 w 223"/>
                <a:gd name="T87" fmla="*/ 48 h 170"/>
                <a:gd name="T88" fmla="*/ 149 w 223"/>
                <a:gd name="T89" fmla="*/ 46 h 170"/>
                <a:gd name="T90" fmla="*/ 143 w 223"/>
                <a:gd name="T91" fmla="*/ 38 h 170"/>
                <a:gd name="T92" fmla="*/ 141 w 223"/>
                <a:gd name="T93" fmla="*/ 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3" h="170">
                  <a:moveTo>
                    <a:pt x="141" y="36"/>
                  </a:moveTo>
                  <a:lnTo>
                    <a:pt x="135" y="38"/>
                  </a:lnTo>
                  <a:lnTo>
                    <a:pt x="135" y="34"/>
                  </a:lnTo>
                  <a:lnTo>
                    <a:pt x="126" y="32"/>
                  </a:lnTo>
                  <a:lnTo>
                    <a:pt x="103" y="32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40" y="4"/>
                  </a:lnTo>
                  <a:lnTo>
                    <a:pt x="23" y="8"/>
                  </a:lnTo>
                  <a:lnTo>
                    <a:pt x="36" y="19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23" y="29"/>
                  </a:lnTo>
                  <a:lnTo>
                    <a:pt x="15" y="36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3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7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4" y="69"/>
                  </a:lnTo>
                  <a:lnTo>
                    <a:pt x="26" y="74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6" y="84"/>
                  </a:lnTo>
                  <a:lnTo>
                    <a:pt x="38" y="86"/>
                  </a:lnTo>
                  <a:lnTo>
                    <a:pt x="42" y="88"/>
                  </a:lnTo>
                  <a:lnTo>
                    <a:pt x="42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47" y="103"/>
                  </a:lnTo>
                  <a:lnTo>
                    <a:pt x="49" y="103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9"/>
                  </a:lnTo>
                  <a:lnTo>
                    <a:pt x="49" y="113"/>
                  </a:lnTo>
                  <a:lnTo>
                    <a:pt x="49" y="116"/>
                  </a:lnTo>
                  <a:lnTo>
                    <a:pt x="51" y="118"/>
                  </a:lnTo>
                  <a:lnTo>
                    <a:pt x="51" y="118"/>
                  </a:lnTo>
                  <a:lnTo>
                    <a:pt x="57" y="124"/>
                  </a:lnTo>
                  <a:lnTo>
                    <a:pt x="59" y="124"/>
                  </a:lnTo>
                  <a:lnTo>
                    <a:pt x="61" y="126"/>
                  </a:lnTo>
                  <a:lnTo>
                    <a:pt x="63" y="128"/>
                  </a:lnTo>
                  <a:lnTo>
                    <a:pt x="65" y="128"/>
                  </a:lnTo>
                  <a:lnTo>
                    <a:pt x="66" y="130"/>
                  </a:lnTo>
                  <a:lnTo>
                    <a:pt x="66" y="132"/>
                  </a:lnTo>
                  <a:lnTo>
                    <a:pt x="70" y="132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4" y="141"/>
                  </a:lnTo>
                  <a:lnTo>
                    <a:pt x="76" y="143"/>
                  </a:lnTo>
                  <a:lnTo>
                    <a:pt x="76" y="145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9" y="158"/>
                  </a:lnTo>
                  <a:lnTo>
                    <a:pt x="91" y="162"/>
                  </a:lnTo>
                  <a:lnTo>
                    <a:pt x="93" y="162"/>
                  </a:lnTo>
                  <a:lnTo>
                    <a:pt x="95" y="164"/>
                  </a:lnTo>
                  <a:lnTo>
                    <a:pt x="95" y="162"/>
                  </a:lnTo>
                  <a:lnTo>
                    <a:pt x="99" y="160"/>
                  </a:lnTo>
                  <a:lnTo>
                    <a:pt x="97" y="156"/>
                  </a:lnTo>
                  <a:lnTo>
                    <a:pt x="99" y="153"/>
                  </a:lnTo>
                  <a:lnTo>
                    <a:pt x="101" y="151"/>
                  </a:lnTo>
                  <a:lnTo>
                    <a:pt x="105" y="153"/>
                  </a:lnTo>
                  <a:lnTo>
                    <a:pt x="110" y="153"/>
                  </a:lnTo>
                  <a:lnTo>
                    <a:pt x="120" y="156"/>
                  </a:lnTo>
                  <a:lnTo>
                    <a:pt x="129" y="160"/>
                  </a:lnTo>
                  <a:lnTo>
                    <a:pt x="129" y="170"/>
                  </a:lnTo>
                  <a:lnTo>
                    <a:pt x="151" y="147"/>
                  </a:lnTo>
                  <a:lnTo>
                    <a:pt x="221" y="126"/>
                  </a:lnTo>
                  <a:lnTo>
                    <a:pt x="223" y="105"/>
                  </a:lnTo>
                  <a:lnTo>
                    <a:pt x="219" y="97"/>
                  </a:lnTo>
                  <a:lnTo>
                    <a:pt x="219" y="97"/>
                  </a:lnTo>
                  <a:lnTo>
                    <a:pt x="215" y="101"/>
                  </a:lnTo>
                  <a:lnTo>
                    <a:pt x="185" y="97"/>
                  </a:lnTo>
                  <a:lnTo>
                    <a:pt x="183" y="90"/>
                  </a:lnTo>
                  <a:lnTo>
                    <a:pt x="179" y="86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7" y="80"/>
                  </a:lnTo>
                  <a:lnTo>
                    <a:pt x="177" y="78"/>
                  </a:lnTo>
                  <a:lnTo>
                    <a:pt x="175" y="78"/>
                  </a:lnTo>
                  <a:lnTo>
                    <a:pt x="172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4"/>
                  </a:lnTo>
                  <a:lnTo>
                    <a:pt x="170" y="72"/>
                  </a:lnTo>
                  <a:lnTo>
                    <a:pt x="164" y="65"/>
                  </a:lnTo>
                  <a:lnTo>
                    <a:pt x="162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0" y="55"/>
                  </a:lnTo>
                  <a:lnTo>
                    <a:pt x="158" y="55"/>
                  </a:lnTo>
                  <a:lnTo>
                    <a:pt x="156" y="50"/>
                  </a:lnTo>
                  <a:lnTo>
                    <a:pt x="154" y="50"/>
                  </a:lnTo>
                  <a:lnTo>
                    <a:pt x="152" y="50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49" y="46"/>
                  </a:lnTo>
                  <a:lnTo>
                    <a:pt x="147" y="42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41" y="3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4" name="Freeform 90"/>
            <p:cNvSpPr>
              <a:spLocks/>
            </p:cNvSpPr>
            <p:nvPr/>
          </p:nvSpPr>
          <p:spPr bwMode="auto">
            <a:xfrm>
              <a:off x="5299776" y="2566424"/>
              <a:ext cx="10271" cy="22007"/>
            </a:xfrm>
            <a:custGeom>
              <a:avLst/>
              <a:gdLst>
                <a:gd name="T0" fmla="*/ 5 w 7"/>
                <a:gd name="T1" fmla="*/ 15 h 15"/>
                <a:gd name="T2" fmla="*/ 3 w 7"/>
                <a:gd name="T3" fmla="*/ 15 h 15"/>
                <a:gd name="T4" fmla="*/ 0 w 7"/>
                <a:gd name="T5" fmla="*/ 15 h 15"/>
                <a:gd name="T6" fmla="*/ 0 w 7"/>
                <a:gd name="T7" fmla="*/ 13 h 15"/>
                <a:gd name="T8" fmla="*/ 0 w 7"/>
                <a:gd name="T9" fmla="*/ 13 h 15"/>
                <a:gd name="T10" fmla="*/ 0 w 7"/>
                <a:gd name="T11" fmla="*/ 11 h 15"/>
                <a:gd name="T12" fmla="*/ 0 w 7"/>
                <a:gd name="T13" fmla="*/ 9 h 15"/>
                <a:gd name="T14" fmla="*/ 0 w 7"/>
                <a:gd name="T15" fmla="*/ 9 h 15"/>
                <a:gd name="T16" fmla="*/ 0 w 7"/>
                <a:gd name="T17" fmla="*/ 6 h 15"/>
                <a:gd name="T18" fmla="*/ 0 w 7"/>
                <a:gd name="T19" fmla="*/ 6 h 15"/>
                <a:gd name="T20" fmla="*/ 1 w 7"/>
                <a:gd name="T21" fmla="*/ 6 h 15"/>
                <a:gd name="T22" fmla="*/ 0 w 7"/>
                <a:gd name="T23" fmla="*/ 4 h 15"/>
                <a:gd name="T24" fmla="*/ 1 w 7"/>
                <a:gd name="T25" fmla="*/ 4 h 15"/>
                <a:gd name="T26" fmla="*/ 0 w 7"/>
                <a:gd name="T27" fmla="*/ 2 h 15"/>
                <a:gd name="T28" fmla="*/ 1 w 7"/>
                <a:gd name="T29" fmla="*/ 2 h 15"/>
                <a:gd name="T30" fmla="*/ 1 w 7"/>
                <a:gd name="T31" fmla="*/ 0 h 15"/>
                <a:gd name="T32" fmla="*/ 1 w 7"/>
                <a:gd name="T33" fmla="*/ 0 h 15"/>
                <a:gd name="T34" fmla="*/ 1 w 7"/>
                <a:gd name="T35" fmla="*/ 0 h 15"/>
                <a:gd name="T36" fmla="*/ 3 w 7"/>
                <a:gd name="T37" fmla="*/ 0 h 15"/>
                <a:gd name="T38" fmla="*/ 5 w 7"/>
                <a:gd name="T39" fmla="*/ 0 h 15"/>
                <a:gd name="T40" fmla="*/ 5 w 7"/>
                <a:gd name="T41" fmla="*/ 2 h 15"/>
                <a:gd name="T42" fmla="*/ 5 w 7"/>
                <a:gd name="T43" fmla="*/ 2 h 15"/>
                <a:gd name="T44" fmla="*/ 7 w 7"/>
                <a:gd name="T45" fmla="*/ 2 h 15"/>
                <a:gd name="T46" fmla="*/ 5 w 7"/>
                <a:gd name="T47" fmla="*/ 6 h 15"/>
                <a:gd name="T48" fmla="*/ 5 w 7"/>
                <a:gd name="T49" fmla="*/ 6 h 15"/>
                <a:gd name="T50" fmla="*/ 5 w 7"/>
                <a:gd name="T51" fmla="*/ 9 h 15"/>
                <a:gd name="T52" fmla="*/ 7 w 7"/>
                <a:gd name="T53" fmla="*/ 9 h 15"/>
                <a:gd name="T54" fmla="*/ 7 w 7"/>
                <a:gd name="T55" fmla="*/ 11 h 15"/>
                <a:gd name="T56" fmla="*/ 7 w 7"/>
                <a:gd name="T57" fmla="*/ 15 h 15"/>
                <a:gd name="T58" fmla="*/ 5 w 7"/>
                <a:gd name="T59" fmla="*/ 15 h 15"/>
                <a:gd name="T60" fmla="*/ 5 w 7"/>
                <a:gd name="T6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15">
                  <a:moveTo>
                    <a:pt x="5" y="15"/>
                  </a:move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5" name="Freeform 91"/>
            <p:cNvSpPr>
              <a:spLocks/>
            </p:cNvSpPr>
            <p:nvPr/>
          </p:nvSpPr>
          <p:spPr bwMode="auto">
            <a:xfrm>
              <a:off x="5310047" y="2566424"/>
              <a:ext cx="76293" cy="55753"/>
            </a:xfrm>
            <a:custGeom>
              <a:avLst/>
              <a:gdLst>
                <a:gd name="T0" fmla="*/ 0 w 52"/>
                <a:gd name="T1" fmla="*/ 19 h 38"/>
                <a:gd name="T2" fmla="*/ 0 w 52"/>
                <a:gd name="T3" fmla="*/ 23 h 38"/>
                <a:gd name="T4" fmla="*/ 4 w 52"/>
                <a:gd name="T5" fmla="*/ 27 h 38"/>
                <a:gd name="T6" fmla="*/ 6 w 52"/>
                <a:gd name="T7" fmla="*/ 34 h 38"/>
                <a:gd name="T8" fmla="*/ 36 w 52"/>
                <a:gd name="T9" fmla="*/ 38 h 38"/>
                <a:gd name="T10" fmla="*/ 40 w 52"/>
                <a:gd name="T11" fmla="*/ 34 h 38"/>
                <a:gd name="T12" fmla="*/ 50 w 52"/>
                <a:gd name="T13" fmla="*/ 9 h 38"/>
                <a:gd name="T14" fmla="*/ 52 w 52"/>
                <a:gd name="T15" fmla="*/ 9 h 38"/>
                <a:gd name="T16" fmla="*/ 52 w 52"/>
                <a:gd name="T17" fmla="*/ 6 h 38"/>
                <a:gd name="T18" fmla="*/ 52 w 52"/>
                <a:gd name="T19" fmla="*/ 6 h 38"/>
                <a:gd name="T20" fmla="*/ 50 w 52"/>
                <a:gd name="T21" fmla="*/ 6 h 38"/>
                <a:gd name="T22" fmla="*/ 50 w 52"/>
                <a:gd name="T23" fmla="*/ 6 h 38"/>
                <a:gd name="T24" fmla="*/ 50 w 52"/>
                <a:gd name="T25" fmla="*/ 4 h 38"/>
                <a:gd name="T26" fmla="*/ 50 w 52"/>
                <a:gd name="T27" fmla="*/ 4 h 38"/>
                <a:gd name="T28" fmla="*/ 48 w 52"/>
                <a:gd name="T29" fmla="*/ 2 h 38"/>
                <a:gd name="T30" fmla="*/ 48 w 52"/>
                <a:gd name="T31" fmla="*/ 0 h 38"/>
                <a:gd name="T32" fmla="*/ 48 w 52"/>
                <a:gd name="T33" fmla="*/ 2 h 38"/>
                <a:gd name="T34" fmla="*/ 46 w 52"/>
                <a:gd name="T35" fmla="*/ 4 h 38"/>
                <a:gd name="T36" fmla="*/ 40 w 52"/>
                <a:gd name="T37" fmla="*/ 8 h 38"/>
                <a:gd name="T38" fmla="*/ 40 w 52"/>
                <a:gd name="T39" fmla="*/ 9 h 38"/>
                <a:gd name="T40" fmla="*/ 35 w 52"/>
                <a:gd name="T41" fmla="*/ 13 h 38"/>
                <a:gd name="T42" fmla="*/ 33 w 52"/>
                <a:gd name="T43" fmla="*/ 15 h 38"/>
                <a:gd name="T44" fmla="*/ 35 w 52"/>
                <a:gd name="T45" fmla="*/ 15 h 38"/>
                <a:gd name="T46" fmla="*/ 35 w 52"/>
                <a:gd name="T47" fmla="*/ 17 h 38"/>
                <a:gd name="T48" fmla="*/ 33 w 52"/>
                <a:gd name="T49" fmla="*/ 19 h 38"/>
                <a:gd name="T50" fmla="*/ 31 w 52"/>
                <a:gd name="T51" fmla="*/ 19 h 38"/>
                <a:gd name="T52" fmla="*/ 31 w 52"/>
                <a:gd name="T53" fmla="*/ 19 h 38"/>
                <a:gd name="T54" fmla="*/ 29 w 52"/>
                <a:gd name="T55" fmla="*/ 19 h 38"/>
                <a:gd name="T56" fmla="*/ 29 w 52"/>
                <a:gd name="T57" fmla="*/ 21 h 38"/>
                <a:gd name="T58" fmla="*/ 29 w 52"/>
                <a:gd name="T59" fmla="*/ 21 h 38"/>
                <a:gd name="T60" fmla="*/ 27 w 52"/>
                <a:gd name="T61" fmla="*/ 21 h 38"/>
                <a:gd name="T62" fmla="*/ 25 w 52"/>
                <a:gd name="T63" fmla="*/ 23 h 38"/>
                <a:gd name="T64" fmla="*/ 21 w 52"/>
                <a:gd name="T65" fmla="*/ 23 h 38"/>
                <a:gd name="T66" fmla="*/ 21 w 52"/>
                <a:gd name="T67" fmla="*/ 21 h 38"/>
                <a:gd name="T68" fmla="*/ 19 w 52"/>
                <a:gd name="T69" fmla="*/ 21 h 38"/>
                <a:gd name="T70" fmla="*/ 17 w 52"/>
                <a:gd name="T71" fmla="*/ 21 h 38"/>
                <a:gd name="T72" fmla="*/ 17 w 52"/>
                <a:gd name="T73" fmla="*/ 21 h 38"/>
                <a:gd name="T74" fmla="*/ 14 w 52"/>
                <a:gd name="T75" fmla="*/ 21 h 38"/>
                <a:gd name="T76" fmla="*/ 8 w 52"/>
                <a:gd name="T77" fmla="*/ 23 h 38"/>
                <a:gd name="T78" fmla="*/ 6 w 52"/>
                <a:gd name="T79" fmla="*/ 23 h 38"/>
                <a:gd name="T80" fmla="*/ 6 w 52"/>
                <a:gd name="T81" fmla="*/ 23 h 38"/>
                <a:gd name="T82" fmla="*/ 4 w 52"/>
                <a:gd name="T83" fmla="*/ 23 h 38"/>
                <a:gd name="T84" fmla="*/ 2 w 52"/>
                <a:gd name="T85" fmla="*/ 19 h 38"/>
                <a:gd name="T86" fmla="*/ 2 w 52"/>
                <a:gd name="T87" fmla="*/ 21 h 38"/>
                <a:gd name="T88" fmla="*/ 0 w 52"/>
                <a:gd name="T8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38">
                  <a:moveTo>
                    <a:pt x="0" y="19"/>
                  </a:moveTo>
                  <a:lnTo>
                    <a:pt x="0" y="23"/>
                  </a:lnTo>
                  <a:lnTo>
                    <a:pt x="4" y="27"/>
                  </a:lnTo>
                  <a:lnTo>
                    <a:pt x="6" y="34"/>
                  </a:lnTo>
                  <a:lnTo>
                    <a:pt x="36" y="38"/>
                  </a:lnTo>
                  <a:lnTo>
                    <a:pt x="40" y="34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6" name="Freeform 92"/>
            <p:cNvSpPr>
              <a:spLocks noEditPoints="1"/>
            </p:cNvSpPr>
            <p:nvPr/>
          </p:nvSpPr>
          <p:spPr bwMode="auto">
            <a:xfrm>
              <a:off x="4082020" y="2366888"/>
              <a:ext cx="45483" cy="17606"/>
            </a:xfrm>
            <a:custGeom>
              <a:avLst/>
              <a:gdLst>
                <a:gd name="T0" fmla="*/ 14 w 31"/>
                <a:gd name="T1" fmla="*/ 0 h 12"/>
                <a:gd name="T2" fmla="*/ 14 w 31"/>
                <a:gd name="T3" fmla="*/ 0 h 12"/>
                <a:gd name="T4" fmla="*/ 16 w 31"/>
                <a:gd name="T5" fmla="*/ 0 h 12"/>
                <a:gd name="T6" fmla="*/ 14 w 31"/>
                <a:gd name="T7" fmla="*/ 0 h 12"/>
                <a:gd name="T8" fmla="*/ 14 w 31"/>
                <a:gd name="T9" fmla="*/ 0 h 12"/>
                <a:gd name="T10" fmla="*/ 14 w 31"/>
                <a:gd name="T11" fmla="*/ 0 h 12"/>
                <a:gd name="T12" fmla="*/ 4 w 31"/>
                <a:gd name="T13" fmla="*/ 0 h 12"/>
                <a:gd name="T14" fmla="*/ 6 w 31"/>
                <a:gd name="T15" fmla="*/ 0 h 12"/>
                <a:gd name="T16" fmla="*/ 6 w 31"/>
                <a:gd name="T17" fmla="*/ 0 h 12"/>
                <a:gd name="T18" fmla="*/ 4 w 31"/>
                <a:gd name="T19" fmla="*/ 0 h 12"/>
                <a:gd name="T20" fmla="*/ 4 w 31"/>
                <a:gd name="T21" fmla="*/ 0 h 12"/>
                <a:gd name="T22" fmla="*/ 0 w 31"/>
                <a:gd name="T23" fmla="*/ 2 h 12"/>
                <a:gd name="T24" fmla="*/ 0 w 31"/>
                <a:gd name="T25" fmla="*/ 4 h 12"/>
                <a:gd name="T26" fmla="*/ 2 w 31"/>
                <a:gd name="T27" fmla="*/ 4 h 12"/>
                <a:gd name="T28" fmla="*/ 4 w 31"/>
                <a:gd name="T29" fmla="*/ 4 h 12"/>
                <a:gd name="T30" fmla="*/ 2 w 31"/>
                <a:gd name="T31" fmla="*/ 2 h 12"/>
                <a:gd name="T32" fmla="*/ 0 w 31"/>
                <a:gd name="T33" fmla="*/ 2 h 12"/>
                <a:gd name="T34" fmla="*/ 0 w 31"/>
                <a:gd name="T35" fmla="*/ 2 h 12"/>
                <a:gd name="T36" fmla="*/ 29 w 31"/>
                <a:gd name="T37" fmla="*/ 10 h 12"/>
                <a:gd name="T38" fmla="*/ 27 w 31"/>
                <a:gd name="T39" fmla="*/ 12 h 12"/>
                <a:gd name="T40" fmla="*/ 27 w 31"/>
                <a:gd name="T41" fmla="*/ 12 h 12"/>
                <a:gd name="T42" fmla="*/ 31 w 31"/>
                <a:gd name="T43" fmla="*/ 12 h 12"/>
                <a:gd name="T44" fmla="*/ 31 w 31"/>
                <a:gd name="T45" fmla="*/ 12 h 12"/>
                <a:gd name="T46" fmla="*/ 31 w 31"/>
                <a:gd name="T47" fmla="*/ 10 h 12"/>
                <a:gd name="T48" fmla="*/ 29 w 31"/>
                <a:gd name="T4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12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29" y="10"/>
                  </a:moveTo>
                  <a:lnTo>
                    <a:pt x="27" y="12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7" name="Freeform 93"/>
            <p:cNvSpPr>
              <a:spLocks/>
            </p:cNvSpPr>
            <p:nvPr/>
          </p:nvSpPr>
          <p:spPr bwMode="auto">
            <a:xfrm>
              <a:off x="4250746" y="2465189"/>
              <a:ext cx="5869" cy="2934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8" name="Freeform 94"/>
            <p:cNvSpPr>
              <a:spLocks noEditPoints="1"/>
            </p:cNvSpPr>
            <p:nvPr/>
          </p:nvSpPr>
          <p:spPr bwMode="auto">
            <a:xfrm>
              <a:off x="4237540" y="2523876"/>
              <a:ext cx="68958" cy="24942"/>
            </a:xfrm>
            <a:custGeom>
              <a:avLst/>
              <a:gdLst>
                <a:gd name="T0" fmla="*/ 4 w 25"/>
                <a:gd name="T1" fmla="*/ 6 h 9"/>
                <a:gd name="T2" fmla="*/ 4 w 25"/>
                <a:gd name="T3" fmla="*/ 6 h 9"/>
                <a:gd name="T4" fmla="*/ 4 w 25"/>
                <a:gd name="T5" fmla="*/ 6 h 9"/>
                <a:gd name="T6" fmla="*/ 4 w 25"/>
                <a:gd name="T7" fmla="*/ 6 h 9"/>
                <a:gd name="T8" fmla="*/ 4 w 25"/>
                <a:gd name="T9" fmla="*/ 6 h 9"/>
                <a:gd name="T10" fmla="*/ 4 w 25"/>
                <a:gd name="T11" fmla="*/ 6 h 9"/>
                <a:gd name="T12" fmla="*/ 0 w 25"/>
                <a:gd name="T13" fmla="*/ 8 h 9"/>
                <a:gd name="T14" fmla="*/ 0 w 25"/>
                <a:gd name="T15" fmla="*/ 8 h 9"/>
                <a:gd name="T16" fmla="*/ 0 w 25"/>
                <a:gd name="T17" fmla="*/ 7 h 9"/>
                <a:gd name="T18" fmla="*/ 1 w 25"/>
                <a:gd name="T19" fmla="*/ 8 h 9"/>
                <a:gd name="T20" fmla="*/ 1 w 25"/>
                <a:gd name="T21" fmla="*/ 8 h 9"/>
                <a:gd name="T22" fmla="*/ 0 w 25"/>
                <a:gd name="T23" fmla="*/ 9 h 9"/>
                <a:gd name="T24" fmla="*/ 0 w 25"/>
                <a:gd name="T25" fmla="*/ 8 h 9"/>
                <a:gd name="T26" fmla="*/ 1 w 25"/>
                <a:gd name="T27" fmla="*/ 4 h 9"/>
                <a:gd name="T28" fmla="*/ 1 w 25"/>
                <a:gd name="T29" fmla="*/ 3 h 9"/>
                <a:gd name="T30" fmla="*/ 1 w 25"/>
                <a:gd name="T31" fmla="*/ 2 h 9"/>
                <a:gd name="T32" fmla="*/ 1 w 25"/>
                <a:gd name="T33" fmla="*/ 2 h 9"/>
                <a:gd name="T34" fmla="*/ 2 w 25"/>
                <a:gd name="T35" fmla="*/ 2 h 9"/>
                <a:gd name="T36" fmla="*/ 2 w 25"/>
                <a:gd name="T37" fmla="*/ 4 h 9"/>
                <a:gd name="T38" fmla="*/ 1 w 25"/>
                <a:gd name="T39" fmla="*/ 4 h 9"/>
                <a:gd name="T40" fmla="*/ 10 w 25"/>
                <a:gd name="T41" fmla="*/ 5 h 9"/>
                <a:gd name="T42" fmla="*/ 9 w 25"/>
                <a:gd name="T43" fmla="*/ 5 h 9"/>
                <a:gd name="T44" fmla="*/ 7 w 25"/>
                <a:gd name="T45" fmla="*/ 7 h 9"/>
                <a:gd name="T46" fmla="*/ 6 w 25"/>
                <a:gd name="T47" fmla="*/ 6 h 9"/>
                <a:gd name="T48" fmla="*/ 5 w 25"/>
                <a:gd name="T49" fmla="*/ 5 h 9"/>
                <a:gd name="T50" fmla="*/ 6 w 25"/>
                <a:gd name="T51" fmla="*/ 5 h 9"/>
                <a:gd name="T52" fmla="*/ 7 w 25"/>
                <a:gd name="T53" fmla="*/ 5 h 9"/>
                <a:gd name="T54" fmla="*/ 8 w 25"/>
                <a:gd name="T55" fmla="*/ 4 h 9"/>
                <a:gd name="T56" fmla="*/ 9 w 25"/>
                <a:gd name="T57" fmla="*/ 4 h 9"/>
                <a:gd name="T58" fmla="*/ 10 w 25"/>
                <a:gd name="T59" fmla="*/ 4 h 9"/>
                <a:gd name="T60" fmla="*/ 10 w 25"/>
                <a:gd name="T61" fmla="*/ 5 h 9"/>
                <a:gd name="T62" fmla="*/ 12 w 25"/>
                <a:gd name="T63" fmla="*/ 6 h 9"/>
                <a:gd name="T64" fmla="*/ 12 w 25"/>
                <a:gd name="T65" fmla="*/ 7 h 9"/>
                <a:gd name="T66" fmla="*/ 13 w 25"/>
                <a:gd name="T67" fmla="*/ 8 h 9"/>
                <a:gd name="T68" fmla="*/ 14 w 25"/>
                <a:gd name="T69" fmla="*/ 7 h 9"/>
                <a:gd name="T70" fmla="*/ 14 w 25"/>
                <a:gd name="T71" fmla="*/ 7 h 9"/>
                <a:gd name="T72" fmla="*/ 14 w 25"/>
                <a:gd name="T73" fmla="*/ 6 h 9"/>
                <a:gd name="T74" fmla="*/ 13 w 25"/>
                <a:gd name="T75" fmla="*/ 6 h 9"/>
                <a:gd name="T76" fmla="*/ 12 w 25"/>
                <a:gd name="T77" fmla="*/ 6 h 9"/>
                <a:gd name="T78" fmla="*/ 23 w 25"/>
                <a:gd name="T79" fmla="*/ 2 h 9"/>
                <a:gd name="T80" fmla="*/ 23 w 25"/>
                <a:gd name="T81" fmla="*/ 1 h 9"/>
                <a:gd name="T82" fmla="*/ 24 w 25"/>
                <a:gd name="T83" fmla="*/ 0 h 9"/>
                <a:gd name="T84" fmla="*/ 25 w 25"/>
                <a:gd name="T85" fmla="*/ 1 h 9"/>
                <a:gd name="T86" fmla="*/ 24 w 25"/>
                <a:gd name="T87" fmla="*/ 1 h 9"/>
                <a:gd name="T88" fmla="*/ 23 w 25"/>
                <a:gd name="T89" fmla="*/ 2 h 9"/>
                <a:gd name="T90" fmla="*/ 19 w 25"/>
                <a:gd name="T91" fmla="*/ 6 h 9"/>
                <a:gd name="T92" fmla="*/ 20 w 25"/>
                <a:gd name="T93" fmla="*/ 5 h 9"/>
                <a:gd name="T94" fmla="*/ 20 w 25"/>
                <a:gd name="T95" fmla="*/ 4 h 9"/>
                <a:gd name="T96" fmla="*/ 22 w 25"/>
                <a:gd name="T97" fmla="*/ 3 h 9"/>
                <a:gd name="T98" fmla="*/ 22 w 25"/>
                <a:gd name="T99" fmla="*/ 4 h 9"/>
                <a:gd name="T100" fmla="*/ 21 w 25"/>
                <a:gd name="T101" fmla="*/ 6 h 9"/>
                <a:gd name="T102" fmla="*/ 20 w 25"/>
                <a:gd name="T103" fmla="*/ 6 h 9"/>
                <a:gd name="T104" fmla="*/ 19 w 25"/>
                <a:gd name="T10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" h="9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lose/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lose/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lose/>
                  <a:moveTo>
                    <a:pt x="23" y="2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lose/>
                  <a:moveTo>
                    <a:pt x="19" y="6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lnTo>
                    <a:pt x="19" y="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9" name="Freeform 95"/>
            <p:cNvSpPr>
              <a:spLocks noEditPoints="1"/>
            </p:cNvSpPr>
            <p:nvPr/>
          </p:nvSpPr>
          <p:spPr bwMode="auto">
            <a:xfrm>
              <a:off x="4115765" y="2702871"/>
              <a:ext cx="42549" cy="33745"/>
            </a:xfrm>
            <a:custGeom>
              <a:avLst/>
              <a:gdLst>
                <a:gd name="T0" fmla="*/ 2 w 15"/>
                <a:gd name="T1" fmla="*/ 1 h 12"/>
                <a:gd name="T2" fmla="*/ 3 w 15"/>
                <a:gd name="T3" fmla="*/ 0 h 12"/>
                <a:gd name="T4" fmla="*/ 3 w 15"/>
                <a:gd name="T5" fmla="*/ 0 h 12"/>
                <a:gd name="T6" fmla="*/ 2 w 15"/>
                <a:gd name="T7" fmla="*/ 0 h 12"/>
                <a:gd name="T8" fmla="*/ 1 w 15"/>
                <a:gd name="T9" fmla="*/ 0 h 12"/>
                <a:gd name="T10" fmla="*/ 0 w 15"/>
                <a:gd name="T11" fmla="*/ 0 h 12"/>
                <a:gd name="T12" fmla="*/ 1 w 15"/>
                <a:gd name="T13" fmla="*/ 1 h 12"/>
                <a:gd name="T14" fmla="*/ 2 w 15"/>
                <a:gd name="T15" fmla="*/ 1 h 12"/>
                <a:gd name="T16" fmla="*/ 3 w 15"/>
                <a:gd name="T17" fmla="*/ 2 h 12"/>
                <a:gd name="T18" fmla="*/ 3 w 15"/>
                <a:gd name="T19" fmla="*/ 1 h 12"/>
                <a:gd name="T20" fmla="*/ 3 w 15"/>
                <a:gd name="T21" fmla="*/ 1 h 12"/>
                <a:gd name="T22" fmla="*/ 4 w 15"/>
                <a:gd name="T23" fmla="*/ 1 h 12"/>
                <a:gd name="T24" fmla="*/ 4 w 15"/>
                <a:gd name="T25" fmla="*/ 1 h 12"/>
                <a:gd name="T26" fmla="*/ 3 w 15"/>
                <a:gd name="T27" fmla="*/ 2 h 12"/>
                <a:gd name="T28" fmla="*/ 7 w 15"/>
                <a:gd name="T29" fmla="*/ 3 h 12"/>
                <a:gd name="T30" fmla="*/ 7 w 15"/>
                <a:gd name="T31" fmla="*/ 3 h 12"/>
                <a:gd name="T32" fmla="*/ 7 w 15"/>
                <a:gd name="T33" fmla="*/ 3 h 12"/>
                <a:gd name="T34" fmla="*/ 6 w 15"/>
                <a:gd name="T35" fmla="*/ 2 h 12"/>
                <a:gd name="T36" fmla="*/ 6 w 15"/>
                <a:gd name="T37" fmla="*/ 2 h 12"/>
                <a:gd name="T38" fmla="*/ 7 w 15"/>
                <a:gd name="T39" fmla="*/ 2 h 12"/>
                <a:gd name="T40" fmla="*/ 8 w 15"/>
                <a:gd name="T41" fmla="*/ 2 h 12"/>
                <a:gd name="T42" fmla="*/ 8 w 15"/>
                <a:gd name="T43" fmla="*/ 3 h 12"/>
                <a:gd name="T44" fmla="*/ 7 w 15"/>
                <a:gd name="T45" fmla="*/ 3 h 12"/>
                <a:gd name="T46" fmla="*/ 9 w 15"/>
                <a:gd name="T47" fmla="*/ 3 h 12"/>
                <a:gd name="T48" fmla="*/ 9 w 15"/>
                <a:gd name="T49" fmla="*/ 3 h 12"/>
                <a:gd name="T50" fmla="*/ 8 w 15"/>
                <a:gd name="T51" fmla="*/ 3 h 12"/>
                <a:gd name="T52" fmla="*/ 9 w 15"/>
                <a:gd name="T53" fmla="*/ 2 h 12"/>
                <a:gd name="T54" fmla="*/ 9 w 15"/>
                <a:gd name="T55" fmla="*/ 3 h 12"/>
                <a:gd name="T56" fmla="*/ 14 w 15"/>
                <a:gd name="T57" fmla="*/ 2 h 12"/>
                <a:gd name="T58" fmla="*/ 14 w 15"/>
                <a:gd name="T59" fmla="*/ 1 h 12"/>
                <a:gd name="T60" fmla="*/ 14 w 15"/>
                <a:gd name="T61" fmla="*/ 1 h 12"/>
                <a:gd name="T62" fmla="*/ 14 w 15"/>
                <a:gd name="T63" fmla="*/ 2 h 12"/>
                <a:gd name="T64" fmla="*/ 14 w 15"/>
                <a:gd name="T65" fmla="*/ 2 h 12"/>
                <a:gd name="T66" fmla="*/ 14 w 15"/>
                <a:gd name="T67" fmla="*/ 6 h 12"/>
                <a:gd name="T68" fmla="*/ 13 w 15"/>
                <a:gd name="T69" fmla="*/ 5 h 12"/>
                <a:gd name="T70" fmla="*/ 14 w 15"/>
                <a:gd name="T71" fmla="*/ 4 h 12"/>
                <a:gd name="T72" fmla="*/ 15 w 15"/>
                <a:gd name="T73" fmla="*/ 5 h 12"/>
                <a:gd name="T74" fmla="*/ 15 w 15"/>
                <a:gd name="T75" fmla="*/ 5 h 12"/>
                <a:gd name="T76" fmla="*/ 14 w 15"/>
                <a:gd name="T77" fmla="*/ 6 h 12"/>
                <a:gd name="T78" fmla="*/ 14 w 15"/>
                <a:gd name="T79" fmla="*/ 6 h 12"/>
                <a:gd name="T80" fmla="*/ 12 w 15"/>
                <a:gd name="T81" fmla="*/ 10 h 12"/>
                <a:gd name="T82" fmla="*/ 12 w 15"/>
                <a:gd name="T83" fmla="*/ 10 h 12"/>
                <a:gd name="T84" fmla="*/ 13 w 15"/>
                <a:gd name="T85" fmla="*/ 10 h 12"/>
                <a:gd name="T86" fmla="*/ 13 w 15"/>
                <a:gd name="T87" fmla="*/ 10 h 12"/>
                <a:gd name="T88" fmla="*/ 12 w 15"/>
                <a:gd name="T89" fmla="*/ 10 h 12"/>
                <a:gd name="T90" fmla="*/ 10 w 15"/>
                <a:gd name="T91" fmla="*/ 11 h 12"/>
                <a:gd name="T92" fmla="*/ 10 w 15"/>
                <a:gd name="T93" fmla="*/ 10 h 12"/>
                <a:gd name="T94" fmla="*/ 9 w 15"/>
                <a:gd name="T95" fmla="*/ 10 h 12"/>
                <a:gd name="T96" fmla="*/ 10 w 15"/>
                <a:gd name="T97" fmla="*/ 10 h 12"/>
                <a:gd name="T98" fmla="*/ 11 w 15"/>
                <a:gd name="T99" fmla="*/ 11 h 12"/>
                <a:gd name="T100" fmla="*/ 11 w 15"/>
                <a:gd name="T101" fmla="*/ 12 h 12"/>
                <a:gd name="T102" fmla="*/ 10 w 15"/>
                <a:gd name="T10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" h="12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  <a:moveTo>
                    <a:pt x="14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2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lose/>
                  <a:moveTo>
                    <a:pt x="10" y="11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0" y="1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0" name="Freeform 96"/>
            <p:cNvSpPr>
              <a:spLocks noEditPoints="1"/>
            </p:cNvSpPr>
            <p:nvPr/>
          </p:nvSpPr>
          <p:spPr bwMode="auto">
            <a:xfrm>
              <a:off x="5324719" y="2560556"/>
              <a:ext cx="120308" cy="151119"/>
            </a:xfrm>
            <a:custGeom>
              <a:avLst/>
              <a:gdLst>
                <a:gd name="T0" fmla="*/ 32 w 82"/>
                <a:gd name="T1" fmla="*/ 67 h 103"/>
                <a:gd name="T2" fmla="*/ 30 w 82"/>
                <a:gd name="T3" fmla="*/ 38 h 103"/>
                <a:gd name="T4" fmla="*/ 42 w 82"/>
                <a:gd name="T5" fmla="*/ 13 h 103"/>
                <a:gd name="T6" fmla="*/ 46 w 82"/>
                <a:gd name="T7" fmla="*/ 23 h 103"/>
                <a:gd name="T8" fmla="*/ 53 w 82"/>
                <a:gd name="T9" fmla="*/ 29 h 103"/>
                <a:gd name="T10" fmla="*/ 57 w 82"/>
                <a:gd name="T11" fmla="*/ 29 h 103"/>
                <a:gd name="T12" fmla="*/ 63 w 82"/>
                <a:gd name="T13" fmla="*/ 29 h 103"/>
                <a:gd name="T14" fmla="*/ 68 w 82"/>
                <a:gd name="T15" fmla="*/ 29 h 103"/>
                <a:gd name="T16" fmla="*/ 72 w 82"/>
                <a:gd name="T17" fmla="*/ 34 h 103"/>
                <a:gd name="T18" fmla="*/ 74 w 82"/>
                <a:gd name="T19" fmla="*/ 38 h 103"/>
                <a:gd name="T20" fmla="*/ 80 w 82"/>
                <a:gd name="T21" fmla="*/ 42 h 103"/>
                <a:gd name="T22" fmla="*/ 80 w 82"/>
                <a:gd name="T23" fmla="*/ 44 h 103"/>
                <a:gd name="T24" fmla="*/ 80 w 82"/>
                <a:gd name="T25" fmla="*/ 48 h 103"/>
                <a:gd name="T26" fmla="*/ 76 w 82"/>
                <a:gd name="T27" fmla="*/ 55 h 103"/>
                <a:gd name="T28" fmla="*/ 72 w 82"/>
                <a:gd name="T29" fmla="*/ 59 h 103"/>
                <a:gd name="T30" fmla="*/ 68 w 82"/>
                <a:gd name="T31" fmla="*/ 63 h 103"/>
                <a:gd name="T32" fmla="*/ 67 w 82"/>
                <a:gd name="T33" fmla="*/ 63 h 103"/>
                <a:gd name="T34" fmla="*/ 67 w 82"/>
                <a:gd name="T35" fmla="*/ 61 h 103"/>
                <a:gd name="T36" fmla="*/ 65 w 82"/>
                <a:gd name="T37" fmla="*/ 61 h 103"/>
                <a:gd name="T38" fmla="*/ 63 w 82"/>
                <a:gd name="T39" fmla="*/ 63 h 103"/>
                <a:gd name="T40" fmla="*/ 63 w 82"/>
                <a:gd name="T41" fmla="*/ 65 h 103"/>
                <a:gd name="T42" fmla="*/ 61 w 82"/>
                <a:gd name="T43" fmla="*/ 71 h 103"/>
                <a:gd name="T44" fmla="*/ 61 w 82"/>
                <a:gd name="T45" fmla="*/ 73 h 103"/>
                <a:gd name="T46" fmla="*/ 61 w 82"/>
                <a:gd name="T47" fmla="*/ 73 h 103"/>
                <a:gd name="T48" fmla="*/ 65 w 82"/>
                <a:gd name="T49" fmla="*/ 78 h 103"/>
                <a:gd name="T50" fmla="*/ 59 w 82"/>
                <a:gd name="T51" fmla="*/ 78 h 103"/>
                <a:gd name="T52" fmla="*/ 55 w 82"/>
                <a:gd name="T53" fmla="*/ 78 h 103"/>
                <a:gd name="T54" fmla="*/ 49 w 82"/>
                <a:gd name="T55" fmla="*/ 84 h 103"/>
                <a:gd name="T56" fmla="*/ 47 w 82"/>
                <a:gd name="T57" fmla="*/ 88 h 103"/>
                <a:gd name="T58" fmla="*/ 46 w 82"/>
                <a:gd name="T59" fmla="*/ 90 h 103"/>
                <a:gd name="T60" fmla="*/ 38 w 82"/>
                <a:gd name="T61" fmla="*/ 90 h 103"/>
                <a:gd name="T62" fmla="*/ 36 w 82"/>
                <a:gd name="T63" fmla="*/ 92 h 103"/>
                <a:gd name="T64" fmla="*/ 36 w 82"/>
                <a:gd name="T65" fmla="*/ 94 h 103"/>
                <a:gd name="T66" fmla="*/ 36 w 82"/>
                <a:gd name="T67" fmla="*/ 96 h 103"/>
                <a:gd name="T68" fmla="*/ 36 w 82"/>
                <a:gd name="T69" fmla="*/ 96 h 103"/>
                <a:gd name="T70" fmla="*/ 32 w 82"/>
                <a:gd name="T71" fmla="*/ 99 h 103"/>
                <a:gd name="T72" fmla="*/ 28 w 82"/>
                <a:gd name="T73" fmla="*/ 99 h 103"/>
                <a:gd name="T74" fmla="*/ 23 w 82"/>
                <a:gd name="T75" fmla="*/ 101 h 103"/>
                <a:gd name="T76" fmla="*/ 19 w 82"/>
                <a:gd name="T77" fmla="*/ 103 h 103"/>
                <a:gd name="T78" fmla="*/ 17 w 82"/>
                <a:gd name="T79" fmla="*/ 103 h 103"/>
                <a:gd name="T80" fmla="*/ 9 w 82"/>
                <a:gd name="T81" fmla="*/ 96 h 103"/>
                <a:gd name="T82" fmla="*/ 0 w 82"/>
                <a:gd name="T83" fmla="*/ 80 h 103"/>
                <a:gd name="T84" fmla="*/ 2 w 82"/>
                <a:gd name="T85" fmla="*/ 76 h 103"/>
                <a:gd name="T86" fmla="*/ 40 w 82"/>
                <a:gd name="T87" fmla="*/ 8 h 103"/>
                <a:gd name="T88" fmla="*/ 42 w 82"/>
                <a:gd name="T89" fmla="*/ 4 h 103"/>
                <a:gd name="T90" fmla="*/ 42 w 82"/>
                <a:gd name="T91" fmla="*/ 2 h 103"/>
                <a:gd name="T92" fmla="*/ 42 w 82"/>
                <a:gd name="T93" fmla="*/ 0 h 103"/>
                <a:gd name="T94" fmla="*/ 42 w 82"/>
                <a:gd name="T95" fmla="*/ 0 h 103"/>
                <a:gd name="T96" fmla="*/ 40 w 82"/>
                <a:gd name="T97" fmla="*/ 0 h 103"/>
                <a:gd name="T98" fmla="*/ 38 w 82"/>
                <a:gd name="T99" fmla="*/ 4 h 103"/>
                <a:gd name="T100" fmla="*/ 38 w 82"/>
                <a:gd name="T101" fmla="*/ 4 h 103"/>
                <a:gd name="T102" fmla="*/ 38 w 82"/>
                <a:gd name="T103" fmla="*/ 6 h 103"/>
                <a:gd name="T104" fmla="*/ 40 w 82"/>
                <a:gd name="T105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" h="103">
                  <a:moveTo>
                    <a:pt x="2" y="76"/>
                  </a:moveTo>
                  <a:lnTo>
                    <a:pt x="32" y="67"/>
                  </a:lnTo>
                  <a:lnTo>
                    <a:pt x="34" y="46"/>
                  </a:lnTo>
                  <a:lnTo>
                    <a:pt x="30" y="38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9"/>
                  </a:lnTo>
                  <a:lnTo>
                    <a:pt x="46" y="23"/>
                  </a:lnTo>
                  <a:lnTo>
                    <a:pt x="47" y="23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7" y="29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76" y="55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70" y="59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3" y="63"/>
                  </a:lnTo>
                  <a:lnTo>
                    <a:pt x="65" y="65"/>
                  </a:lnTo>
                  <a:lnTo>
                    <a:pt x="63" y="65"/>
                  </a:lnTo>
                  <a:lnTo>
                    <a:pt x="61" y="69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63" y="76"/>
                  </a:lnTo>
                  <a:lnTo>
                    <a:pt x="65" y="78"/>
                  </a:lnTo>
                  <a:lnTo>
                    <a:pt x="63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49" y="84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4" y="99"/>
                  </a:lnTo>
                  <a:lnTo>
                    <a:pt x="32" y="99"/>
                  </a:lnTo>
                  <a:lnTo>
                    <a:pt x="30" y="99"/>
                  </a:lnTo>
                  <a:lnTo>
                    <a:pt x="28" y="99"/>
                  </a:lnTo>
                  <a:lnTo>
                    <a:pt x="26" y="99"/>
                  </a:lnTo>
                  <a:lnTo>
                    <a:pt x="23" y="101"/>
                  </a:lnTo>
                  <a:lnTo>
                    <a:pt x="21" y="101"/>
                  </a:lnTo>
                  <a:lnTo>
                    <a:pt x="19" y="103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9" y="96"/>
                  </a:lnTo>
                  <a:lnTo>
                    <a:pt x="11" y="92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2" y="76"/>
                  </a:lnTo>
                  <a:close/>
                  <a:moveTo>
                    <a:pt x="40" y="8"/>
                  </a:moveTo>
                  <a:lnTo>
                    <a:pt x="40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1" name="Freeform 97"/>
            <p:cNvSpPr>
              <a:spLocks noEditPoints="1"/>
            </p:cNvSpPr>
            <p:nvPr/>
          </p:nvSpPr>
          <p:spPr bwMode="auto">
            <a:xfrm>
              <a:off x="5178001" y="2672061"/>
              <a:ext cx="193667" cy="107103"/>
            </a:xfrm>
            <a:custGeom>
              <a:avLst/>
              <a:gdLst>
                <a:gd name="T0" fmla="*/ 4 w 132"/>
                <a:gd name="T1" fmla="*/ 27 h 73"/>
                <a:gd name="T2" fmla="*/ 6 w 132"/>
                <a:gd name="T3" fmla="*/ 27 h 73"/>
                <a:gd name="T4" fmla="*/ 8 w 132"/>
                <a:gd name="T5" fmla="*/ 21 h 73"/>
                <a:gd name="T6" fmla="*/ 12 w 132"/>
                <a:gd name="T7" fmla="*/ 16 h 73"/>
                <a:gd name="T8" fmla="*/ 21 w 132"/>
                <a:gd name="T9" fmla="*/ 18 h 73"/>
                <a:gd name="T10" fmla="*/ 40 w 132"/>
                <a:gd name="T11" fmla="*/ 25 h 73"/>
                <a:gd name="T12" fmla="*/ 62 w 132"/>
                <a:gd name="T13" fmla="*/ 12 h 73"/>
                <a:gd name="T14" fmla="*/ 100 w 132"/>
                <a:gd name="T15" fmla="*/ 4 h 73"/>
                <a:gd name="T16" fmla="*/ 109 w 132"/>
                <a:gd name="T17" fmla="*/ 20 h 73"/>
                <a:gd name="T18" fmla="*/ 113 w 132"/>
                <a:gd name="T19" fmla="*/ 27 h 73"/>
                <a:gd name="T20" fmla="*/ 105 w 132"/>
                <a:gd name="T21" fmla="*/ 33 h 73"/>
                <a:gd name="T22" fmla="*/ 105 w 132"/>
                <a:gd name="T23" fmla="*/ 35 h 73"/>
                <a:gd name="T24" fmla="*/ 105 w 132"/>
                <a:gd name="T25" fmla="*/ 37 h 73"/>
                <a:gd name="T26" fmla="*/ 100 w 132"/>
                <a:gd name="T27" fmla="*/ 41 h 73"/>
                <a:gd name="T28" fmla="*/ 88 w 132"/>
                <a:gd name="T29" fmla="*/ 42 h 73"/>
                <a:gd name="T30" fmla="*/ 75 w 132"/>
                <a:gd name="T31" fmla="*/ 46 h 73"/>
                <a:gd name="T32" fmla="*/ 71 w 132"/>
                <a:gd name="T33" fmla="*/ 48 h 73"/>
                <a:gd name="T34" fmla="*/ 67 w 132"/>
                <a:gd name="T35" fmla="*/ 54 h 73"/>
                <a:gd name="T36" fmla="*/ 65 w 132"/>
                <a:gd name="T37" fmla="*/ 52 h 73"/>
                <a:gd name="T38" fmla="*/ 62 w 132"/>
                <a:gd name="T39" fmla="*/ 54 h 73"/>
                <a:gd name="T40" fmla="*/ 60 w 132"/>
                <a:gd name="T41" fmla="*/ 54 h 73"/>
                <a:gd name="T42" fmla="*/ 56 w 132"/>
                <a:gd name="T43" fmla="*/ 58 h 73"/>
                <a:gd name="T44" fmla="*/ 50 w 132"/>
                <a:gd name="T45" fmla="*/ 58 h 73"/>
                <a:gd name="T46" fmla="*/ 42 w 132"/>
                <a:gd name="T47" fmla="*/ 60 h 73"/>
                <a:gd name="T48" fmla="*/ 39 w 132"/>
                <a:gd name="T49" fmla="*/ 60 h 73"/>
                <a:gd name="T50" fmla="*/ 37 w 132"/>
                <a:gd name="T51" fmla="*/ 58 h 73"/>
                <a:gd name="T52" fmla="*/ 33 w 132"/>
                <a:gd name="T53" fmla="*/ 60 h 73"/>
                <a:gd name="T54" fmla="*/ 31 w 132"/>
                <a:gd name="T55" fmla="*/ 63 h 73"/>
                <a:gd name="T56" fmla="*/ 25 w 132"/>
                <a:gd name="T57" fmla="*/ 65 h 73"/>
                <a:gd name="T58" fmla="*/ 23 w 132"/>
                <a:gd name="T59" fmla="*/ 65 h 73"/>
                <a:gd name="T60" fmla="*/ 19 w 132"/>
                <a:gd name="T61" fmla="*/ 67 h 73"/>
                <a:gd name="T62" fmla="*/ 16 w 132"/>
                <a:gd name="T63" fmla="*/ 67 h 73"/>
                <a:gd name="T64" fmla="*/ 12 w 132"/>
                <a:gd name="T65" fmla="*/ 65 h 73"/>
                <a:gd name="T66" fmla="*/ 10 w 132"/>
                <a:gd name="T67" fmla="*/ 62 h 73"/>
                <a:gd name="T68" fmla="*/ 10 w 132"/>
                <a:gd name="T69" fmla="*/ 58 h 73"/>
                <a:gd name="T70" fmla="*/ 6 w 132"/>
                <a:gd name="T71" fmla="*/ 52 h 73"/>
                <a:gd name="T72" fmla="*/ 2 w 132"/>
                <a:gd name="T73" fmla="*/ 41 h 73"/>
                <a:gd name="T74" fmla="*/ 0 w 132"/>
                <a:gd name="T75" fmla="*/ 39 h 73"/>
                <a:gd name="T76" fmla="*/ 2 w 132"/>
                <a:gd name="T77" fmla="*/ 39 h 73"/>
                <a:gd name="T78" fmla="*/ 4 w 132"/>
                <a:gd name="T79" fmla="*/ 37 h 73"/>
                <a:gd name="T80" fmla="*/ 2 w 132"/>
                <a:gd name="T81" fmla="*/ 29 h 73"/>
                <a:gd name="T82" fmla="*/ 2 w 132"/>
                <a:gd name="T83" fmla="*/ 27 h 73"/>
                <a:gd name="T84" fmla="*/ 107 w 132"/>
                <a:gd name="T85" fmla="*/ 71 h 73"/>
                <a:gd name="T86" fmla="*/ 107 w 132"/>
                <a:gd name="T87" fmla="*/ 73 h 73"/>
                <a:gd name="T88" fmla="*/ 105 w 132"/>
                <a:gd name="T89" fmla="*/ 73 h 73"/>
                <a:gd name="T90" fmla="*/ 119 w 132"/>
                <a:gd name="T91" fmla="*/ 69 h 73"/>
                <a:gd name="T92" fmla="*/ 121 w 132"/>
                <a:gd name="T93" fmla="*/ 65 h 73"/>
                <a:gd name="T94" fmla="*/ 123 w 132"/>
                <a:gd name="T95" fmla="*/ 67 h 73"/>
                <a:gd name="T96" fmla="*/ 126 w 132"/>
                <a:gd name="T97" fmla="*/ 67 h 73"/>
                <a:gd name="T98" fmla="*/ 130 w 132"/>
                <a:gd name="T99" fmla="*/ 67 h 73"/>
                <a:gd name="T100" fmla="*/ 132 w 132"/>
                <a:gd name="T101" fmla="*/ 69 h 73"/>
                <a:gd name="T102" fmla="*/ 128 w 132"/>
                <a:gd name="T103" fmla="*/ 69 h 73"/>
                <a:gd name="T104" fmla="*/ 123 w 132"/>
                <a:gd name="T105" fmla="*/ 71 h 73"/>
                <a:gd name="T106" fmla="*/ 119 w 132"/>
                <a:gd name="T107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73">
                  <a:moveTo>
                    <a:pt x="2" y="27"/>
                  </a:moveTo>
                  <a:lnTo>
                    <a:pt x="4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10" y="25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21" y="18"/>
                  </a:lnTo>
                  <a:lnTo>
                    <a:pt x="31" y="21"/>
                  </a:lnTo>
                  <a:lnTo>
                    <a:pt x="40" y="25"/>
                  </a:lnTo>
                  <a:lnTo>
                    <a:pt x="40" y="35"/>
                  </a:lnTo>
                  <a:lnTo>
                    <a:pt x="62" y="12"/>
                  </a:lnTo>
                  <a:lnTo>
                    <a:pt x="102" y="0"/>
                  </a:lnTo>
                  <a:lnTo>
                    <a:pt x="100" y="4"/>
                  </a:lnTo>
                  <a:lnTo>
                    <a:pt x="111" y="16"/>
                  </a:lnTo>
                  <a:lnTo>
                    <a:pt x="109" y="20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09" y="29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2" y="39"/>
                  </a:lnTo>
                  <a:lnTo>
                    <a:pt x="100" y="41"/>
                  </a:lnTo>
                  <a:lnTo>
                    <a:pt x="94" y="42"/>
                  </a:lnTo>
                  <a:lnTo>
                    <a:pt x="88" y="42"/>
                  </a:lnTo>
                  <a:lnTo>
                    <a:pt x="86" y="4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1" y="48"/>
                  </a:lnTo>
                  <a:lnTo>
                    <a:pt x="69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0" y="54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27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close/>
                  <a:moveTo>
                    <a:pt x="105" y="73"/>
                  </a:moveTo>
                  <a:lnTo>
                    <a:pt x="107" y="71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5" y="73"/>
                  </a:lnTo>
                  <a:lnTo>
                    <a:pt x="105" y="73"/>
                  </a:lnTo>
                  <a:close/>
                  <a:moveTo>
                    <a:pt x="119" y="69"/>
                  </a:moveTo>
                  <a:lnTo>
                    <a:pt x="119" y="69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5" y="67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30" y="67"/>
                  </a:lnTo>
                  <a:lnTo>
                    <a:pt x="130" y="67"/>
                  </a:lnTo>
                  <a:lnTo>
                    <a:pt x="132" y="69"/>
                  </a:lnTo>
                  <a:lnTo>
                    <a:pt x="130" y="69"/>
                  </a:lnTo>
                  <a:lnTo>
                    <a:pt x="128" y="69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9" y="69"/>
                  </a:lnTo>
                  <a:lnTo>
                    <a:pt x="119" y="6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2" name="Freeform 98"/>
            <p:cNvSpPr>
              <a:spLocks/>
            </p:cNvSpPr>
            <p:nvPr/>
          </p:nvSpPr>
          <p:spPr bwMode="auto">
            <a:xfrm>
              <a:off x="4890434" y="2485729"/>
              <a:ext cx="195135" cy="148184"/>
            </a:xfrm>
            <a:custGeom>
              <a:avLst/>
              <a:gdLst>
                <a:gd name="T0" fmla="*/ 107 w 133"/>
                <a:gd name="T1" fmla="*/ 17 h 101"/>
                <a:gd name="T2" fmla="*/ 99 w 133"/>
                <a:gd name="T3" fmla="*/ 3 h 101"/>
                <a:gd name="T4" fmla="*/ 95 w 133"/>
                <a:gd name="T5" fmla="*/ 3 h 101"/>
                <a:gd name="T6" fmla="*/ 80 w 133"/>
                <a:gd name="T7" fmla="*/ 3 h 101"/>
                <a:gd name="T8" fmla="*/ 76 w 133"/>
                <a:gd name="T9" fmla="*/ 5 h 101"/>
                <a:gd name="T10" fmla="*/ 72 w 133"/>
                <a:gd name="T11" fmla="*/ 3 h 101"/>
                <a:gd name="T12" fmla="*/ 72 w 133"/>
                <a:gd name="T13" fmla="*/ 0 h 101"/>
                <a:gd name="T14" fmla="*/ 65 w 133"/>
                <a:gd name="T15" fmla="*/ 0 h 101"/>
                <a:gd name="T16" fmla="*/ 66 w 133"/>
                <a:gd name="T17" fmla="*/ 1 h 101"/>
                <a:gd name="T18" fmla="*/ 61 w 133"/>
                <a:gd name="T19" fmla="*/ 1 h 101"/>
                <a:gd name="T20" fmla="*/ 61 w 133"/>
                <a:gd name="T21" fmla="*/ 0 h 101"/>
                <a:gd name="T22" fmla="*/ 59 w 133"/>
                <a:gd name="T23" fmla="*/ 0 h 101"/>
                <a:gd name="T24" fmla="*/ 53 w 133"/>
                <a:gd name="T25" fmla="*/ 3 h 101"/>
                <a:gd name="T26" fmla="*/ 47 w 133"/>
                <a:gd name="T27" fmla="*/ 7 h 101"/>
                <a:gd name="T28" fmla="*/ 38 w 133"/>
                <a:gd name="T29" fmla="*/ 3 h 101"/>
                <a:gd name="T30" fmla="*/ 28 w 133"/>
                <a:gd name="T31" fmla="*/ 1 h 101"/>
                <a:gd name="T32" fmla="*/ 21 w 133"/>
                <a:gd name="T33" fmla="*/ 1 h 101"/>
                <a:gd name="T34" fmla="*/ 3 w 133"/>
                <a:gd name="T35" fmla="*/ 0 h 101"/>
                <a:gd name="T36" fmla="*/ 2 w 133"/>
                <a:gd name="T37" fmla="*/ 1 h 101"/>
                <a:gd name="T38" fmla="*/ 2 w 133"/>
                <a:gd name="T39" fmla="*/ 9 h 101"/>
                <a:gd name="T40" fmla="*/ 0 w 133"/>
                <a:gd name="T41" fmla="*/ 19 h 101"/>
                <a:gd name="T42" fmla="*/ 133 w 133"/>
                <a:gd name="T43" fmla="*/ 101 h 101"/>
                <a:gd name="T44" fmla="*/ 130 w 133"/>
                <a:gd name="T45" fmla="*/ 97 h 101"/>
                <a:gd name="T46" fmla="*/ 126 w 133"/>
                <a:gd name="T47" fmla="*/ 93 h 101"/>
                <a:gd name="T48" fmla="*/ 118 w 133"/>
                <a:gd name="T49" fmla="*/ 91 h 101"/>
                <a:gd name="T50" fmla="*/ 116 w 133"/>
                <a:gd name="T51" fmla="*/ 82 h 101"/>
                <a:gd name="T52" fmla="*/ 118 w 133"/>
                <a:gd name="T53" fmla="*/ 80 h 101"/>
                <a:gd name="T54" fmla="*/ 118 w 133"/>
                <a:gd name="T55" fmla="*/ 80 h 101"/>
                <a:gd name="T56" fmla="*/ 116 w 133"/>
                <a:gd name="T57" fmla="*/ 78 h 101"/>
                <a:gd name="T58" fmla="*/ 109 w 133"/>
                <a:gd name="T59" fmla="*/ 68 h 101"/>
                <a:gd name="T60" fmla="*/ 101 w 133"/>
                <a:gd name="T61" fmla="*/ 55 h 101"/>
                <a:gd name="T62" fmla="*/ 99 w 133"/>
                <a:gd name="T63" fmla="*/ 47 h 101"/>
                <a:gd name="T64" fmla="*/ 93 w 133"/>
                <a:gd name="T65" fmla="*/ 42 h 101"/>
                <a:gd name="T66" fmla="*/ 93 w 133"/>
                <a:gd name="T67" fmla="*/ 38 h 101"/>
                <a:gd name="T68" fmla="*/ 82 w 133"/>
                <a:gd name="T69" fmla="*/ 26 h 101"/>
                <a:gd name="T70" fmla="*/ 80 w 133"/>
                <a:gd name="T71" fmla="*/ 21 h 101"/>
                <a:gd name="T72" fmla="*/ 82 w 133"/>
                <a:gd name="T73" fmla="*/ 19 h 101"/>
                <a:gd name="T74" fmla="*/ 84 w 133"/>
                <a:gd name="T75" fmla="*/ 22 h 101"/>
                <a:gd name="T76" fmla="*/ 89 w 133"/>
                <a:gd name="T77" fmla="*/ 28 h 101"/>
                <a:gd name="T78" fmla="*/ 93 w 133"/>
                <a:gd name="T79" fmla="*/ 34 h 101"/>
                <a:gd name="T80" fmla="*/ 101 w 133"/>
                <a:gd name="T81" fmla="*/ 40 h 101"/>
                <a:gd name="T82" fmla="*/ 105 w 133"/>
                <a:gd name="T83" fmla="*/ 34 h 101"/>
                <a:gd name="T84" fmla="*/ 105 w 133"/>
                <a:gd name="T85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101">
                  <a:moveTo>
                    <a:pt x="107" y="22"/>
                  </a:moveTo>
                  <a:lnTo>
                    <a:pt x="105" y="19"/>
                  </a:lnTo>
                  <a:lnTo>
                    <a:pt x="107" y="17"/>
                  </a:lnTo>
                  <a:lnTo>
                    <a:pt x="105" y="13"/>
                  </a:lnTo>
                  <a:lnTo>
                    <a:pt x="101" y="7"/>
                  </a:lnTo>
                  <a:lnTo>
                    <a:pt x="99" y="3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5" y="3"/>
                  </a:lnTo>
                  <a:lnTo>
                    <a:pt x="91" y="3"/>
                  </a:lnTo>
                  <a:lnTo>
                    <a:pt x="86" y="3"/>
                  </a:lnTo>
                  <a:lnTo>
                    <a:pt x="80" y="3"/>
                  </a:lnTo>
                  <a:lnTo>
                    <a:pt x="76" y="1"/>
                  </a:lnTo>
                  <a:lnTo>
                    <a:pt x="76" y="3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2" y="3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3" y="1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101"/>
                  </a:lnTo>
                  <a:lnTo>
                    <a:pt x="133" y="101"/>
                  </a:lnTo>
                  <a:lnTo>
                    <a:pt x="133" y="99"/>
                  </a:lnTo>
                  <a:lnTo>
                    <a:pt x="131" y="99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26" y="95"/>
                  </a:lnTo>
                  <a:lnTo>
                    <a:pt x="126" y="93"/>
                  </a:lnTo>
                  <a:lnTo>
                    <a:pt x="124" y="93"/>
                  </a:lnTo>
                  <a:lnTo>
                    <a:pt x="122" y="93"/>
                  </a:lnTo>
                  <a:lnTo>
                    <a:pt x="118" y="91"/>
                  </a:lnTo>
                  <a:lnTo>
                    <a:pt x="116" y="85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0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8" y="80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6" y="78"/>
                  </a:lnTo>
                  <a:lnTo>
                    <a:pt x="114" y="76"/>
                  </a:lnTo>
                  <a:lnTo>
                    <a:pt x="114" y="74"/>
                  </a:lnTo>
                  <a:lnTo>
                    <a:pt x="109" y="68"/>
                  </a:lnTo>
                  <a:lnTo>
                    <a:pt x="107" y="66"/>
                  </a:lnTo>
                  <a:lnTo>
                    <a:pt x="107" y="64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99" y="51"/>
                  </a:lnTo>
                  <a:lnTo>
                    <a:pt x="99" y="47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3" y="42"/>
                  </a:lnTo>
                  <a:lnTo>
                    <a:pt x="93" y="40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4" y="21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9" y="26"/>
                  </a:lnTo>
                  <a:lnTo>
                    <a:pt x="89" y="28"/>
                  </a:lnTo>
                  <a:lnTo>
                    <a:pt x="89" y="30"/>
                  </a:lnTo>
                  <a:lnTo>
                    <a:pt x="93" y="32"/>
                  </a:lnTo>
                  <a:lnTo>
                    <a:pt x="93" y="34"/>
                  </a:lnTo>
                  <a:lnTo>
                    <a:pt x="99" y="38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3" y="38"/>
                  </a:lnTo>
                  <a:lnTo>
                    <a:pt x="105" y="34"/>
                  </a:lnTo>
                  <a:lnTo>
                    <a:pt x="103" y="34"/>
                  </a:lnTo>
                  <a:lnTo>
                    <a:pt x="105" y="30"/>
                  </a:lnTo>
                  <a:lnTo>
                    <a:pt x="105" y="28"/>
                  </a:lnTo>
                  <a:lnTo>
                    <a:pt x="107" y="22"/>
                  </a:lnTo>
                  <a:lnTo>
                    <a:pt x="107" y="2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4" name="Freeform 100"/>
            <p:cNvSpPr>
              <a:spLocks/>
            </p:cNvSpPr>
            <p:nvPr/>
          </p:nvSpPr>
          <p:spPr bwMode="auto">
            <a:xfrm>
              <a:off x="5032750" y="2736617"/>
              <a:ext cx="240617" cy="165790"/>
            </a:xfrm>
            <a:custGeom>
              <a:avLst/>
              <a:gdLst>
                <a:gd name="T0" fmla="*/ 23 w 164"/>
                <a:gd name="T1" fmla="*/ 90 h 113"/>
                <a:gd name="T2" fmla="*/ 19 w 164"/>
                <a:gd name="T3" fmla="*/ 82 h 113"/>
                <a:gd name="T4" fmla="*/ 15 w 164"/>
                <a:gd name="T5" fmla="*/ 81 h 113"/>
                <a:gd name="T6" fmla="*/ 12 w 164"/>
                <a:gd name="T7" fmla="*/ 75 h 113"/>
                <a:gd name="T8" fmla="*/ 8 w 164"/>
                <a:gd name="T9" fmla="*/ 73 h 113"/>
                <a:gd name="T10" fmla="*/ 0 w 164"/>
                <a:gd name="T11" fmla="*/ 71 h 113"/>
                <a:gd name="T12" fmla="*/ 2 w 164"/>
                <a:gd name="T13" fmla="*/ 67 h 113"/>
                <a:gd name="T14" fmla="*/ 8 w 164"/>
                <a:gd name="T15" fmla="*/ 63 h 113"/>
                <a:gd name="T16" fmla="*/ 10 w 164"/>
                <a:gd name="T17" fmla="*/ 63 h 113"/>
                <a:gd name="T18" fmla="*/ 12 w 164"/>
                <a:gd name="T19" fmla="*/ 54 h 113"/>
                <a:gd name="T20" fmla="*/ 13 w 164"/>
                <a:gd name="T21" fmla="*/ 48 h 113"/>
                <a:gd name="T22" fmla="*/ 17 w 164"/>
                <a:gd name="T23" fmla="*/ 42 h 113"/>
                <a:gd name="T24" fmla="*/ 19 w 164"/>
                <a:gd name="T25" fmla="*/ 40 h 113"/>
                <a:gd name="T26" fmla="*/ 25 w 164"/>
                <a:gd name="T27" fmla="*/ 29 h 113"/>
                <a:gd name="T28" fmla="*/ 29 w 164"/>
                <a:gd name="T29" fmla="*/ 21 h 113"/>
                <a:gd name="T30" fmla="*/ 33 w 164"/>
                <a:gd name="T31" fmla="*/ 18 h 113"/>
                <a:gd name="T32" fmla="*/ 36 w 164"/>
                <a:gd name="T33" fmla="*/ 8 h 113"/>
                <a:gd name="T34" fmla="*/ 40 w 164"/>
                <a:gd name="T35" fmla="*/ 8 h 113"/>
                <a:gd name="T36" fmla="*/ 46 w 164"/>
                <a:gd name="T37" fmla="*/ 0 h 113"/>
                <a:gd name="T38" fmla="*/ 52 w 164"/>
                <a:gd name="T39" fmla="*/ 4 h 113"/>
                <a:gd name="T40" fmla="*/ 59 w 164"/>
                <a:gd name="T41" fmla="*/ 2 h 113"/>
                <a:gd name="T42" fmla="*/ 63 w 164"/>
                <a:gd name="T43" fmla="*/ 2 h 113"/>
                <a:gd name="T44" fmla="*/ 69 w 164"/>
                <a:gd name="T45" fmla="*/ 4 h 113"/>
                <a:gd name="T46" fmla="*/ 75 w 164"/>
                <a:gd name="T47" fmla="*/ 6 h 113"/>
                <a:gd name="T48" fmla="*/ 82 w 164"/>
                <a:gd name="T49" fmla="*/ 12 h 113"/>
                <a:gd name="T50" fmla="*/ 84 w 164"/>
                <a:gd name="T51" fmla="*/ 14 h 113"/>
                <a:gd name="T52" fmla="*/ 92 w 164"/>
                <a:gd name="T53" fmla="*/ 18 h 113"/>
                <a:gd name="T54" fmla="*/ 96 w 164"/>
                <a:gd name="T55" fmla="*/ 23 h 113"/>
                <a:gd name="T56" fmla="*/ 97 w 164"/>
                <a:gd name="T57" fmla="*/ 27 h 113"/>
                <a:gd name="T58" fmla="*/ 97 w 164"/>
                <a:gd name="T59" fmla="*/ 35 h 113"/>
                <a:gd name="T60" fmla="*/ 94 w 164"/>
                <a:gd name="T61" fmla="*/ 40 h 113"/>
                <a:gd name="T62" fmla="*/ 101 w 164"/>
                <a:gd name="T63" fmla="*/ 39 h 113"/>
                <a:gd name="T64" fmla="*/ 105 w 164"/>
                <a:gd name="T65" fmla="*/ 40 h 113"/>
                <a:gd name="T66" fmla="*/ 111 w 164"/>
                <a:gd name="T67" fmla="*/ 50 h 113"/>
                <a:gd name="T68" fmla="*/ 117 w 164"/>
                <a:gd name="T69" fmla="*/ 58 h 113"/>
                <a:gd name="T70" fmla="*/ 164 w 164"/>
                <a:gd name="T71" fmla="*/ 67 h 113"/>
                <a:gd name="T72" fmla="*/ 117 w 164"/>
                <a:gd name="T73" fmla="*/ 98 h 113"/>
                <a:gd name="T74" fmla="*/ 111 w 164"/>
                <a:gd name="T75" fmla="*/ 102 h 113"/>
                <a:gd name="T76" fmla="*/ 105 w 164"/>
                <a:gd name="T77" fmla="*/ 105 h 113"/>
                <a:gd name="T78" fmla="*/ 97 w 164"/>
                <a:gd name="T79" fmla="*/ 109 h 113"/>
                <a:gd name="T80" fmla="*/ 90 w 164"/>
                <a:gd name="T81" fmla="*/ 109 h 113"/>
                <a:gd name="T82" fmla="*/ 86 w 164"/>
                <a:gd name="T83" fmla="*/ 105 h 113"/>
                <a:gd name="T84" fmla="*/ 78 w 164"/>
                <a:gd name="T85" fmla="*/ 107 h 113"/>
                <a:gd name="T86" fmla="*/ 71 w 164"/>
                <a:gd name="T87" fmla="*/ 113 h 113"/>
                <a:gd name="T88" fmla="*/ 65 w 164"/>
                <a:gd name="T89" fmla="*/ 113 h 113"/>
                <a:gd name="T90" fmla="*/ 57 w 164"/>
                <a:gd name="T91" fmla="*/ 111 h 113"/>
                <a:gd name="T92" fmla="*/ 50 w 164"/>
                <a:gd name="T93" fmla="*/ 107 h 113"/>
                <a:gd name="T94" fmla="*/ 38 w 164"/>
                <a:gd name="T95" fmla="*/ 103 h 113"/>
                <a:gd name="T96" fmla="*/ 33 w 164"/>
                <a:gd name="T97" fmla="*/ 103 h 113"/>
                <a:gd name="T98" fmla="*/ 29 w 164"/>
                <a:gd name="T99" fmla="*/ 94 h 113"/>
                <a:gd name="T100" fmla="*/ 25 w 164"/>
                <a:gd name="T101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113">
                  <a:moveTo>
                    <a:pt x="25" y="94"/>
                  </a:moveTo>
                  <a:lnTo>
                    <a:pt x="23" y="90"/>
                  </a:lnTo>
                  <a:lnTo>
                    <a:pt x="23" y="90"/>
                  </a:lnTo>
                  <a:lnTo>
                    <a:pt x="21" y="86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3" y="44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33"/>
                  </a:lnTo>
                  <a:lnTo>
                    <a:pt x="23" y="31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4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7" y="23"/>
                  </a:lnTo>
                  <a:lnTo>
                    <a:pt x="99" y="27"/>
                  </a:lnTo>
                  <a:lnTo>
                    <a:pt x="97" y="27"/>
                  </a:lnTo>
                  <a:lnTo>
                    <a:pt x="97" y="29"/>
                  </a:lnTo>
                  <a:lnTo>
                    <a:pt x="96" y="31"/>
                  </a:lnTo>
                  <a:lnTo>
                    <a:pt x="97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9" y="40"/>
                  </a:lnTo>
                  <a:lnTo>
                    <a:pt x="101" y="39"/>
                  </a:lnTo>
                  <a:lnTo>
                    <a:pt x="103" y="39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4"/>
                  </a:lnTo>
                  <a:lnTo>
                    <a:pt x="107" y="50"/>
                  </a:lnTo>
                  <a:lnTo>
                    <a:pt x="111" y="50"/>
                  </a:lnTo>
                  <a:lnTo>
                    <a:pt x="111" y="54"/>
                  </a:lnTo>
                  <a:lnTo>
                    <a:pt x="111" y="56"/>
                  </a:lnTo>
                  <a:lnTo>
                    <a:pt x="117" y="58"/>
                  </a:lnTo>
                  <a:lnTo>
                    <a:pt x="118" y="60"/>
                  </a:lnTo>
                  <a:lnTo>
                    <a:pt x="149" y="69"/>
                  </a:lnTo>
                  <a:lnTo>
                    <a:pt x="164" y="67"/>
                  </a:lnTo>
                  <a:lnTo>
                    <a:pt x="130" y="98"/>
                  </a:lnTo>
                  <a:lnTo>
                    <a:pt x="124" y="98"/>
                  </a:lnTo>
                  <a:lnTo>
                    <a:pt x="117" y="98"/>
                  </a:lnTo>
                  <a:lnTo>
                    <a:pt x="115" y="100"/>
                  </a:lnTo>
                  <a:lnTo>
                    <a:pt x="113" y="100"/>
                  </a:lnTo>
                  <a:lnTo>
                    <a:pt x="111" y="102"/>
                  </a:lnTo>
                  <a:lnTo>
                    <a:pt x="109" y="103"/>
                  </a:lnTo>
                  <a:lnTo>
                    <a:pt x="107" y="103"/>
                  </a:lnTo>
                  <a:lnTo>
                    <a:pt x="105" y="105"/>
                  </a:lnTo>
                  <a:lnTo>
                    <a:pt x="101" y="105"/>
                  </a:lnTo>
                  <a:lnTo>
                    <a:pt x="97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4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86" y="105"/>
                  </a:lnTo>
                  <a:lnTo>
                    <a:pt x="86" y="105"/>
                  </a:lnTo>
                  <a:lnTo>
                    <a:pt x="80" y="105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5" y="113"/>
                  </a:lnTo>
                  <a:lnTo>
                    <a:pt x="63" y="113"/>
                  </a:lnTo>
                  <a:lnTo>
                    <a:pt x="61" y="111"/>
                  </a:lnTo>
                  <a:lnTo>
                    <a:pt x="57" y="111"/>
                  </a:lnTo>
                  <a:lnTo>
                    <a:pt x="55" y="111"/>
                  </a:lnTo>
                  <a:lnTo>
                    <a:pt x="54" y="109"/>
                  </a:lnTo>
                  <a:lnTo>
                    <a:pt x="50" y="107"/>
                  </a:lnTo>
                  <a:lnTo>
                    <a:pt x="46" y="103"/>
                  </a:lnTo>
                  <a:lnTo>
                    <a:pt x="44" y="103"/>
                  </a:lnTo>
                  <a:lnTo>
                    <a:pt x="38" y="103"/>
                  </a:lnTo>
                  <a:lnTo>
                    <a:pt x="36" y="102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1" y="102"/>
                  </a:lnTo>
                  <a:lnTo>
                    <a:pt x="31" y="96"/>
                  </a:lnTo>
                  <a:lnTo>
                    <a:pt x="29" y="94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5" y="9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5" name="Freeform 101"/>
            <p:cNvSpPr>
              <a:spLocks/>
            </p:cNvSpPr>
            <p:nvPr/>
          </p:nvSpPr>
          <p:spPr bwMode="auto">
            <a:xfrm>
              <a:off x="5082634" y="2692602"/>
              <a:ext cx="107104" cy="83629"/>
            </a:xfrm>
            <a:custGeom>
              <a:avLst/>
              <a:gdLst>
                <a:gd name="T0" fmla="*/ 63 w 73"/>
                <a:gd name="T1" fmla="*/ 53 h 57"/>
                <a:gd name="T2" fmla="*/ 62 w 73"/>
                <a:gd name="T3" fmla="*/ 51 h 57"/>
                <a:gd name="T4" fmla="*/ 58 w 73"/>
                <a:gd name="T5" fmla="*/ 48 h 57"/>
                <a:gd name="T6" fmla="*/ 54 w 73"/>
                <a:gd name="T7" fmla="*/ 44 h 57"/>
                <a:gd name="T8" fmla="*/ 50 w 73"/>
                <a:gd name="T9" fmla="*/ 42 h 57"/>
                <a:gd name="T10" fmla="*/ 48 w 73"/>
                <a:gd name="T11" fmla="*/ 42 h 57"/>
                <a:gd name="T12" fmla="*/ 44 w 73"/>
                <a:gd name="T13" fmla="*/ 40 h 57"/>
                <a:gd name="T14" fmla="*/ 39 w 73"/>
                <a:gd name="T15" fmla="*/ 36 h 57"/>
                <a:gd name="T16" fmla="*/ 35 w 73"/>
                <a:gd name="T17" fmla="*/ 34 h 57"/>
                <a:gd name="T18" fmla="*/ 33 w 73"/>
                <a:gd name="T19" fmla="*/ 34 h 57"/>
                <a:gd name="T20" fmla="*/ 27 w 73"/>
                <a:gd name="T21" fmla="*/ 32 h 57"/>
                <a:gd name="T22" fmla="*/ 25 w 73"/>
                <a:gd name="T23" fmla="*/ 32 h 57"/>
                <a:gd name="T24" fmla="*/ 20 w 73"/>
                <a:gd name="T25" fmla="*/ 34 h 57"/>
                <a:gd name="T26" fmla="*/ 14 w 73"/>
                <a:gd name="T27" fmla="*/ 32 h 57"/>
                <a:gd name="T28" fmla="*/ 12 w 73"/>
                <a:gd name="T29" fmla="*/ 30 h 57"/>
                <a:gd name="T30" fmla="*/ 8 w 73"/>
                <a:gd name="T31" fmla="*/ 36 h 57"/>
                <a:gd name="T32" fmla="*/ 4 w 73"/>
                <a:gd name="T33" fmla="*/ 38 h 57"/>
                <a:gd name="T34" fmla="*/ 2 w 73"/>
                <a:gd name="T35" fmla="*/ 34 h 57"/>
                <a:gd name="T36" fmla="*/ 0 w 73"/>
                <a:gd name="T37" fmla="*/ 28 h 57"/>
                <a:gd name="T38" fmla="*/ 2 w 73"/>
                <a:gd name="T39" fmla="*/ 25 h 57"/>
                <a:gd name="T40" fmla="*/ 4 w 73"/>
                <a:gd name="T41" fmla="*/ 19 h 57"/>
                <a:gd name="T42" fmla="*/ 6 w 73"/>
                <a:gd name="T43" fmla="*/ 13 h 57"/>
                <a:gd name="T44" fmla="*/ 6 w 73"/>
                <a:gd name="T45" fmla="*/ 13 h 57"/>
                <a:gd name="T46" fmla="*/ 6 w 73"/>
                <a:gd name="T47" fmla="*/ 7 h 57"/>
                <a:gd name="T48" fmla="*/ 10 w 73"/>
                <a:gd name="T49" fmla="*/ 7 h 57"/>
                <a:gd name="T50" fmla="*/ 10 w 73"/>
                <a:gd name="T51" fmla="*/ 6 h 57"/>
                <a:gd name="T52" fmla="*/ 12 w 73"/>
                <a:gd name="T53" fmla="*/ 4 h 57"/>
                <a:gd name="T54" fmla="*/ 16 w 73"/>
                <a:gd name="T55" fmla="*/ 4 h 57"/>
                <a:gd name="T56" fmla="*/ 20 w 73"/>
                <a:gd name="T57" fmla="*/ 2 h 57"/>
                <a:gd name="T58" fmla="*/ 21 w 73"/>
                <a:gd name="T59" fmla="*/ 0 h 57"/>
                <a:gd name="T60" fmla="*/ 25 w 73"/>
                <a:gd name="T61" fmla="*/ 2 h 57"/>
                <a:gd name="T62" fmla="*/ 31 w 73"/>
                <a:gd name="T63" fmla="*/ 19 h 57"/>
                <a:gd name="T64" fmla="*/ 33 w 73"/>
                <a:gd name="T65" fmla="*/ 23 h 57"/>
                <a:gd name="T66" fmla="*/ 33 w 73"/>
                <a:gd name="T67" fmla="*/ 23 h 57"/>
                <a:gd name="T68" fmla="*/ 35 w 73"/>
                <a:gd name="T69" fmla="*/ 28 h 57"/>
                <a:gd name="T70" fmla="*/ 37 w 73"/>
                <a:gd name="T71" fmla="*/ 27 h 57"/>
                <a:gd name="T72" fmla="*/ 37 w 73"/>
                <a:gd name="T73" fmla="*/ 25 h 57"/>
                <a:gd name="T74" fmla="*/ 39 w 73"/>
                <a:gd name="T75" fmla="*/ 27 h 57"/>
                <a:gd name="T76" fmla="*/ 41 w 73"/>
                <a:gd name="T77" fmla="*/ 30 h 57"/>
                <a:gd name="T78" fmla="*/ 42 w 73"/>
                <a:gd name="T79" fmla="*/ 30 h 57"/>
                <a:gd name="T80" fmla="*/ 44 w 73"/>
                <a:gd name="T81" fmla="*/ 30 h 57"/>
                <a:gd name="T82" fmla="*/ 48 w 73"/>
                <a:gd name="T83" fmla="*/ 32 h 57"/>
                <a:gd name="T84" fmla="*/ 52 w 73"/>
                <a:gd name="T85" fmla="*/ 34 h 57"/>
                <a:gd name="T86" fmla="*/ 56 w 73"/>
                <a:gd name="T87" fmla="*/ 38 h 57"/>
                <a:gd name="T88" fmla="*/ 60 w 73"/>
                <a:gd name="T89" fmla="*/ 42 h 57"/>
                <a:gd name="T90" fmla="*/ 63 w 73"/>
                <a:gd name="T91" fmla="*/ 44 h 57"/>
                <a:gd name="T92" fmla="*/ 63 w 73"/>
                <a:gd name="T93" fmla="*/ 44 h 57"/>
                <a:gd name="T94" fmla="*/ 67 w 73"/>
                <a:gd name="T95" fmla="*/ 48 h 57"/>
                <a:gd name="T96" fmla="*/ 67 w 73"/>
                <a:gd name="T97" fmla="*/ 49 h 57"/>
                <a:gd name="T98" fmla="*/ 69 w 73"/>
                <a:gd name="T99" fmla="*/ 51 h 57"/>
                <a:gd name="T100" fmla="*/ 71 w 73"/>
                <a:gd name="T101" fmla="*/ 51 h 57"/>
                <a:gd name="T102" fmla="*/ 73 w 73"/>
                <a:gd name="T103" fmla="*/ 53 h 57"/>
                <a:gd name="T104" fmla="*/ 69 w 73"/>
                <a:gd name="T105" fmla="*/ 55 h 57"/>
                <a:gd name="T106" fmla="*/ 65 w 73"/>
                <a:gd name="T10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" h="57">
                  <a:moveTo>
                    <a:pt x="65" y="57"/>
                  </a:moveTo>
                  <a:lnTo>
                    <a:pt x="63" y="53"/>
                  </a:lnTo>
                  <a:lnTo>
                    <a:pt x="62" y="53"/>
                  </a:lnTo>
                  <a:lnTo>
                    <a:pt x="62" y="51"/>
                  </a:lnTo>
                  <a:lnTo>
                    <a:pt x="60" y="49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9" y="1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3" y="44"/>
                  </a:lnTo>
                  <a:lnTo>
                    <a:pt x="63" y="42"/>
                  </a:lnTo>
                  <a:lnTo>
                    <a:pt x="63" y="44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7" y="55"/>
                  </a:lnTo>
                  <a:lnTo>
                    <a:pt x="65" y="5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6" name="Freeform 102"/>
            <p:cNvSpPr>
              <a:spLocks/>
            </p:cNvSpPr>
            <p:nvPr/>
          </p:nvSpPr>
          <p:spPr bwMode="auto">
            <a:xfrm>
              <a:off x="5170665" y="2770362"/>
              <a:ext cx="24942" cy="24942"/>
            </a:xfrm>
            <a:custGeom>
              <a:avLst/>
              <a:gdLst>
                <a:gd name="T0" fmla="*/ 11 w 17"/>
                <a:gd name="T1" fmla="*/ 17 h 17"/>
                <a:gd name="T2" fmla="*/ 9 w 17"/>
                <a:gd name="T3" fmla="*/ 16 h 17"/>
                <a:gd name="T4" fmla="*/ 7 w 17"/>
                <a:gd name="T5" fmla="*/ 16 h 17"/>
                <a:gd name="T6" fmla="*/ 5 w 17"/>
                <a:gd name="T7" fmla="*/ 17 h 17"/>
                <a:gd name="T8" fmla="*/ 2 w 17"/>
                <a:gd name="T9" fmla="*/ 17 h 17"/>
                <a:gd name="T10" fmla="*/ 0 w 17"/>
                <a:gd name="T11" fmla="*/ 17 h 17"/>
                <a:gd name="T12" fmla="*/ 2 w 17"/>
                <a:gd name="T13" fmla="*/ 14 h 17"/>
                <a:gd name="T14" fmla="*/ 2 w 17"/>
                <a:gd name="T15" fmla="*/ 12 h 17"/>
                <a:gd name="T16" fmla="*/ 3 w 17"/>
                <a:gd name="T17" fmla="*/ 12 h 17"/>
                <a:gd name="T18" fmla="*/ 2 w 17"/>
                <a:gd name="T19" fmla="*/ 8 h 17"/>
                <a:gd name="T20" fmla="*/ 3 w 17"/>
                <a:gd name="T21" fmla="*/ 6 h 17"/>
                <a:gd name="T22" fmla="*/ 3 w 17"/>
                <a:gd name="T23" fmla="*/ 4 h 17"/>
                <a:gd name="T24" fmla="*/ 7 w 17"/>
                <a:gd name="T25" fmla="*/ 2 h 17"/>
                <a:gd name="T26" fmla="*/ 9 w 17"/>
                <a:gd name="T27" fmla="*/ 2 h 17"/>
                <a:gd name="T28" fmla="*/ 11 w 17"/>
                <a:gd name="T29" fmla="*/ 2 h 17"/>
                <a:gd name="T30" fmla="*/ 13 w 17"/>
                <a:gd name="T31" fmla="*/ 0 h 17"/>
                <a:gd name="T32" fmla="*/ 13 w 17"/>
                <a:gd name="T33" fmla="*/ 0 h 17"/>
                <a:gd name="T34" fmla="*/ 13 w 17"/>
                <a:gd name="T35" fmla="*/ 0 h 17"/>
                <a:gd name="T36" fmla="*/ 15 w 17"/>
                <a:gd name="T37" fmla="*/ 2 h 17"/>
                <a:gd name="T38" fmla="*/ 17 w 17"/>
                <a:gd name="T39" fmla="*/ 2 h 17"/>
                <a:gd name="T40" fmla="*/ 15 w 17"/>
                <a:gd name="T41" fmla="*/ 4 h 17"/>
                <a:gd name="T42" fmla="*/ 17 w 17"/>
                <a:gd name="T43" fmla="*/ 6 h 17"/>
                <a:gd name="T44" fmla="*/ 15 w 17"/>
                <a:gd name="T45" fmla="*/ 8 h 17"/>
                <a:gd name="T46" fmla="*/ 13 w 17"/>
                <a:gd name="T47" fmla="*/ 10 h 17"/>
                <a:gd name="T48" fmla="*/ 11 w 17"/>
                <a:gd name="T49" fmla="*/ 10 h 17"/>
                <a:gd name="T50" fmla="*/ 11 w 17"/>
                <a:gd name="T51" fmla="*/ 10 h 17"/>
                <a:gd name="T52" fmla="*/ 7 w 17"/>
                <a:gd name="T53" fmla="*/ 10 h 17"/>
                <a:gd name="T54" fmla="*/ 9 w 17"/>
                <a:gd name="T55" fmla="*/ 12 h 17"/>
                <a:gd name="T56" fmla="*/ 9 w 17"/>
                <a:gd name="T57" fmla="*/ 12 h 17"/>
                <a:gd name="T58" fmla="*/ 11 w 17"/>
                <a:gd name="T59" fmla="*/ 12 h 17"/>
                <a:gd name="T60" fmla="*/ 15 w 17"/>
                <a:gd name="T61" fmla="*/ 12 h 17"/>
                <a:gd name="T62" fmla="*/ 15 w 17"/>
                <a:gd name="T63" fmla="*/ 12 h 17"/>
                <a:gd name="T64" fmla="*/ 13 w 17"/>
                <a:gd name="T65" fmla="*/ 16 h 17"/>
                <a:gd name="T66" fmla="*/ 11 w 17"/>
                <a:gd name="T6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1" y="17"/>
                  </a:moveTo>
                  <a:lnTo>
                    <a:pt x="9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6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7" name="Freeform 103"/>
            <p:cNvSpPr>
              <a:spLocks/>
            </p:cNvSpPr>
            <p:nvPr/>
          </p:nvSpPr>
          <p:spPr bwMode="auto">
            <a:xfrm>
              <a:off x="5158927" y="2782099"/>
              <a:ext cx="162857" cy="193667"/>
            </a:xfrm>
            <a:custGeom>
              <a:avLst/>
              <a:gdLst>
                <a:gd name="T0" fmla="*/ 11 w 111"/>
                <a:gd name="T1" fmla="*/ 76 h 132"/>
                <a:gd name="T2" fmla="*/ 21 w 111"/>
                <a:gd name="T3" fmla="*/ 72 h 132"/>
                <a:gd name="T4" fmla="*/ 27 w 111"/>
                <a:gd name="T5" fmla="*/ 69 h 132"/>
                <a:gd name="T6" fmla="*/ 38 w 111"/>
                <a:gd name="T7" fmla="*/ 67 h 132"/>
                <a:gd name="T8" fmla="*/ 63 w 111"/>
                <a:gd name="T9" fmla="*/ 38 h 132"/>
                <a:gd name="T10" fmla="*/ 25 w 111"/>
                <a:gd name="T11" fmla="*/ 25 h 132"/>
                <a:gd name="T12" fmla="*/ 21 w 111"/>
                <a:gd name="T13" fmla="*/ 19 h 132"/>
                <a:gd name="T14" fmla="*/ 21 w 111"/>
                <a:gd name="T15" fmla="*/ 8 h 132"/>
                <a:gd name="T16" fmla="*/ 25 w 111"/>
                <a:gd name="T17" fmla="*/ 6 h 132"/>
                <a:gd name="T18" fmla="*/ 32 w 111"/>
                <a:gd name="T19" fmla="*/ 13 h 132"/>
                <a:gd name="T20" fmla="*/ 40 w 111"/>
                <a:gd name="T21" fmla="*/ 15 h 132"/>
                <a:gd name="T22" fmla="*/ 46 w 111"/>
                <a:gd name="T23" fmla="*/ 13 h 132"/>
                <a:gd name="T24" fmla="*/ 52 w 111"/>
                <a:gd name="T25" fmla="*/ 11 h 132"/>
                <a:gd name="T26" fmla="*/ 57 w 111"/>
                <a:gd name="T27" fmla="*/ 11 h 132"/>
                <a:gd name="T28" fmla="*/ 69 w 111"/>
                <a:gd name="T29" fmla="*/ 8 h 132"/>
                <a:gd name="T30" fmla="*/ 76 w 111"/>
                <a:gd name="T31" fmla="*/ 8 h 132"/>
                <a:gd name="T32" fmla="*/ 84 w 111"/>
                <a:gd name="T33" fmla="*/ 8 h 132"/>
                <a:gd name="T34" fmla="*/ 92 w 111"/>
                <a:gd name="T35" fmla="*/ 4 h 132"/>
                <a:gd name="T36" fmla="*/ 96 w 111"/>
                <a:gd name="T37" fmla="*/ 4 h 132"/>
                <a:gd name="T38" fmla="*/ 101 w 111"/>
                <a:gd name="T39" fmla="*/ 2 h 132"/>
                <a:gd name="T40" fmla="*/ 103 w 111"/>
                <a:gd name="T41" fmla="*/ 0 h 132"/>
                <a:gd name="T42" fmla="*/ 105 w 111"/>
                <a:gd name="T43" fmla="*/ 0 h 132"/>
                <a:gd name="T44" fmla="*/ 111 w 111"/>
                <a:gd name="T45" fmla="*/ 2 h 132"/>
                <a:gd name="T46" fmla="*/ 109 w 111"/>
                <a:gd name="T47" fmla="*/ 6 h 132"/>
                <a:gd name="T48" fmla="*/ 109 w 111"/>
                <a:gd name="T49" fmla="*/ 8 h 132"/>
                <a:gd name="T50" fmla="*/ 107 w 111"/>
                <a:gd name="T51" fmla="*/ 11 h 132"/>
                <a:gd name="T52" fmla="*/ 109 w 111"/>
                <a:gd name="T53" fmla="*/ 15 h 132"/>
                <a:gd name="T54" fmla="*/ 111 w 111"/>
                <a:gd name="T55" fmla="*/ 15 h 132"/>
                <a:gd name="T56" fmla="*/ 111 w 111"/>
                <a:gd name="T57" fmla="*/ 15 h 132"/>
                <a:gd name="T58" fmla="*/ 105 w 111"/>
                <a:gd name="T59" fmla="*/ 19 h 132"/>
                <a:gd name="T60" fmla="*/ 105 w 111"/>
                <a:gd name="T61" fmla="*/ 23 h 132"/>
                <a:gd name="T62" fmla="*/ 99 w 111"/>
                <a:gd name="T63" fmla="*/ 34 h 132"/>
                <a:gd name="T64" fmla="*/ 96 w 111"/>
                <a:gd name="T65" fmla="*/ 40 h 132"/>
                <a:gd name="T66" fmla="*/ 94 w 111"/>
                <a:gd name="T67" fmla="*/ 42 h 132"/>
                <a:gd name="T68" fmla="*/ 84 w 111"/>
                <a:gd name="T69" fmla="*/ 61 h 132"/>
                <a:gd name="T70" fmla="*/ 76 w 111"/>
                <a:gd name="T71" fmla="*/ 74 h 132"/>
                <a:gd name="T72" fmla="*/ 55 w 111"/>
                <a:gd name="T73" fmla="*/ 93 h 132"/>
                <a:gd name="T74" fmla="*/ 44 w 111"/>
                <a:gd name="T75" fmla="*/ 99 h 132"/>
                <a:gd name="T76" fmla="*/ 31 w 111"/>
                <a:gd name="T77" fmla="*/ 109 h 132"/>
                <a:gd name="T78" fmla="*/ 23 w 111"/>
                <a:gd name="T79" fmla="*/ 116 h 132"/>
                <a:gd name="T80" fmla="*/ 17 w 111"/>
                <a:gd name="T81" fmla="*/ 122 h 132"/>
                <a:gd name="T82" fmla="*/ 0 w 111"/>
                <a:gd name="T83" fmla="*/ 124 h 132"/>
                <a:gd name="T84" fmla="*/ 11 w 111"/>
                <a:gd name="T85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132">
                  <a:moveTo>
                    <a:pt x="11" y="78"/>
                  </a:moveTo>
                  <a:lnTo>
                    <a:pt x="11" y="78"/>
                  </a:lnTo>
                  <a:lnTo>
                    <a:pt x="11" y="76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1" y="72"/>
                  </a:lnTo>
                  <a:lnTo>
                    <a:pt x="23" y="72"/>
                  </a:lnTo>
                  <a:lnTo>
                    <a:pt x="25" y="71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1" y="67"/>
                  </a:lnTo>
                  <a:lnTo>
                    <a:pt x="38" y="67"/>
                  </a:lnTo>
                  <a:lnTo>
                    <a:pt x="44" y="67"/>
                  </a:lnTo>
                  <a:lnTo>
                    <a:pt x="78" y="36"/>
                  </a:lnTo>
                  <a:lnTo>
                    <a:pt x="63" y="38"/>
                  </a:lnTo>
                  <a:lnTo>
                    <a:pt x="32" y="29"/>
                  </a:lnTo>
                  <a:lnTo>
                    <a:pt x="31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1" y="19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4" y="15"/>
                  </a:lnTo>
                  <a:lnTo>
                    <a:pt x="38" y="17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7" y="11"/>
                  </a:lnTo>
                  <a:lnTo>
                    <a:pt x="61" y="11"/>
                  </a:lnTo>
                  <a:lnTo>
                    <a:pt x="67" y="8"/>
                  </a:lnTo>
                  <a:lnTo>
                    <a:pt x="69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6" y="8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1" y="2"/>
                  </a:lnTo>
                  <a:lnTo>
                    <a:pt x="109" y="2"/>
                  </a:lnTo>
                  <a:lnTo>
                    <a:pt x="109" y="4"/>
                  </a:lnTo>
                  <a:lnTo>
                    <a:pt x="109" y="6"/>
                  </a:lnTo>
                  <a:lnTo>
                    <a:pt x="107" y="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9"/>
                  </a:lnTo>
                  <a:lnTo>
                    <a:pt x="107" y="11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09" y="15"/>
                  </a:lnTo>
                  <a:lnTo>
                    <a:pt x="107" y="15"/>
                  </a:lnTo>
                  <a:lnTo>
                    <a:pt x="105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1" y="30"/>
                  </a:lnTo>
                  <a:lnTo>
                    <a:pt x="99" y="34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88" y="53"/>
                  </a:lnTo>
                  <a:lnTo>
                    <a:pt x="88" y="57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73" y="76"/>
                  </a:lnTo>
                  <a:lnTo>
                    <a:pt x="67" y="84"/>
                  </a:lnTo>
                  <a:lnTo>
                    <a:pt x="55" y="93"/>
                  </a:lnTo>
                  <a:lnTo>
                    <a:pt x="50" y="97"/>
                  </a:lnTo>
                  <a:lnTo>
                    <a:pt x="46" y="97"/>
                  </a:lnTo>
                  <a:lnTo>
                    <a:pt x="44" y="99"/>
                  </a:lnTo>
                  <a:lnTo>
                    <a:pt x="40" y="101"/>
                  </a:lnTo>
                  <a:lnTo>
                    <a:pt x="32" y="109"/>
                  </a:lnTo>
                  <a:lnTo>
                    <a:pt x="31" y="109"/>
                  </a:lnTo>
                  <a:lnTo>
                    <a:pt x="25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1" y="118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8" y="130"/>
                  </a:lnTo>
                  <a:lnTo>
                    <a:pt x="8" y="132"/>
                  </a:lnTo>
                  <a:lnTo>
                    <a:pt x="0" y="124"/>
                  </a:lnTo>
                  <a:lnTo>
                    <a:pt x="0" y="86"/>
                  </a:lnTo>
                  <a:lnTo>
                    <a:pt x="11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8" name="Freeform 104"/>
            <p:cNvSpPr>
              <a:spLocks/>
            </p:cNvSpPr>
            <p:nvPr/>
          </p:nvSpPr>
          <p:spPr bwMode="auto">
            <a:xfrm>
              <a:off x="6215294" y="2650053"/>
              <a:ext cx="39614" cy="30810"/>
            </a:xfrm>
            <a:custGeom>
              <a:avLst/>
              <a:gdLst>
                <a:gd name="T0" fmla="*/ 12 w 14"/>
                <a:gd name="T1" fmla="*/ 1 h 11"/>
                <a:gd name="T2" fmla="*/ 11 w 14"/>
                <a:gd name="T3" fmla="*/ 0 h 11"/>
                <a:gd name="T4" fmla="*/ 10 w 14"/>
                <a:gd name="T5" fmla="*/ 1 h 11"/>
                <a:gd name="T6" fmla="*/ 10 w 14"/>
                <a:gd name="T7" fmla="*/ 0 h 11"/>
                <a:gd name="T8" fmla="*/ 8 w 14"/>
                <a:gd name="T9" fmla="*/ 0 h 11"/>
                <a:gd name="T10" fmla="*/ 8 w 14"/>
                <a:gd name="T11" fmla="*/ 0 h 11"/>
                <a:gd name="T12" fmla="*/ 7 w 14"/>
                <a:gd name="T13" fmla="*/ 1 h 11"/>
                <a:gd name="T14" fmla="*/ 6 w 14"/>
                <a:gd name="T15" fmla="*/ 1 h 11"/>
                <a:gd name="T16" fmla="*/ 5 w 14"/>
                <a:gd name="T17" fmla="*/ 1 h 11"/>
                <a:gd name="T18" fmla="*/ 4 w 14"/>
                <a:gd name="T19" fmla="*/ 1 h 11"/>
                <a:gd name="T20" fmla="*/ 4 w 14"/>
                <a:gd name="T21" fmla="*/ 2 h 11"/>
                <a:gd name="T22" fmla="*/ 2 w 14"/>
                <a:gd name="T23" fmla="*/ 3 h 11"/>
                <a:gd name="T24" fmla="*/ 0 w 14"/>
                <a:gd name="T25" fmla="*/ 5 h 11"/>
                <a:gd name="T26" fmla="*/ 1 w 14"/>
                <a:gd name="T27" fmla="*/ 6 h 11"/>
                <a:gd name="T28" fmla="*/ 1 w 14"/>
                <a:gd name="T29" fmla="*/ 7 h 11"/>
                <a:gd name="T30" fmla="*/ 2 w 14"/>
                <a:gd name="T31" fmla="*/ 8 h 11"/>
                <a:gd name="T32" fmla="*/ 2 w 14"/>
                <a:gd name="T33" fmla="*/ 9 h 11"/>
                <a:gd name="T34" fmla="*/ 3 w 14"/>
                <a:gd name="T35" fmla="*/ 10 h 11"/>
                <a:gd name="T36" fmla="*/ 4 w 14"/>
                <a:gd name="T37" fmla="*/ 10 h 11"/>
                <a:gd name="T38" fmla="*/ 5 w 14"/>
                <a:gd name="T39" fmla="*/ 10 h 11"/>
                <a:gd name="T40" fmla="*/ 5 w 14"/>
                <a:gd name="T41" fmla="*/ 10 h 11"/>
                <a:gd name="T42" fmla="*/ 6 w 14"/>
                <a:gd name="T43" fmla="*/ 11 h 11"/>
                <a:gd name="T44" fmla="*/ 7 w 14"/>
                <a:gd name="T45" fmla="*/ 11 h 11"/>
                <a:gd name="T46" fmla="*/ 7 w 14"/>
                <a:gd name="T47" fmla="*/ 10 h 11"/>
                <a:gd name="T48" fmla="*/ 8 w 14"/>
                <a:gd name="T49" fmla="*/ 10 h 11"/>
                <a:gd name="T50" fmla="*/ 9 w 14"/>
                <a:gd name="T51" fmla="*/ 10 h 11"/>
                <a:gd name="T52" fmla="*/ 10 w 14"/>
                <a:gd name="T53" fmla="*/ 9 h 11"/>
                <a:gd name="T54" fmla="*/ 10 w 14"/>
                <a:gd name="T55" fmla="*/ 8 h 11"/>
                <a:gd name="T56" fmla="*/ 11 w 14"/>
                <a:gd name="T57" fmla="*/ 8 h 11"/>
                <a:gd name="T58" fmla="*/ 12 w 14"/>
                <a:gd name="T59" fmla="*/ 7 h 11"/>
                <a:gd name="T60" fmla="*/ 12 w 14"/>
                <a:gd name="T61" fmla="*/ 7 h 11"/>
                <a:gd name="T62" fmla="*/ 12 w 14"/>
                <a:gd name="T63" fmla="*/ 5 h 11"/>
                <a:gd name="T64" fmla="*/ 13 w 14"/>
                <a:gd name="T65" fmla="*/ 5 h 11"/>
                <a:gd name="T66" fmla="*/ 13 w 14"/>
                <a:gd name="T67" fmla="*/ 4 h 11"/>
                <a:gd name="T68" fmla="*/ 14 w 14"/>
                <a:gd name="T69" fmla="*/ 3 h 11"/>
                <a:gd name="T70" fmla="*/ 13 w 14"/>
                <a:gd name="T71" fmla="*/ 1 h 11"/>
                <a:gd name="T72" fmla="*/ 12 w 14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11">
                  <a:moveTo>
                    <a:pt x="1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9" name="Freeform 105"/>
            <p:cNvSpPr>
              <a:spLocks/>
            </p:cNvSpPr>
            <p:nvPr/>
          </p:nvSpPr>
          <p:spPr bwMode="auto">
            <a:xfrm>
              <a:off x="5525721" y="1994226"/>
              <a:ext cx="966870" cy="652893"/>
            </a:xfrm>
            <a:custGeom>
              <a:avLst/>
              <a:gdLst>
                <a:gd name="T0" fmla="*/ 636 w 659"/>
                <a:gd name="T1" fmla="*/ 79 h 445"/>
                <a:gd name="T2" fmla="*/ 615 w 659"/>
                <a:gd name="T3" fmla="*/ 71 h 445"/>
                <a:gd name="T4" fmla="*/ 596 w 659"/>
                <a:gd name="T5" fmla="*/ 58 h 445"/>
                <a:gd name="T6" fmla="*/ 571 w 659"/>
                <a:gd name="T7" fmla="*/ 52 h 445"/>
                <a:gd name="T8" fmla="*/ 552 w 659"/>
                <a:gd name="T9" fmla="*/ 23 h 445"/>
                <a:gd name="T10" fmla="*/ 535 w 659"/>
                <a:gd name="T11" fmla="*/ 6 h 445"/>
                <a:gd name="T12" fmla="*/ 506 w 659"/>
                <a:gd name="T13" fmla="*/ 0 h 445"/>
                <a:gd name="T14" fmla="*/ 480 w 659"/>
                <a:gd name="T15" fmla="*/ 18 h 445"/>
                <a:gd name="T16" fmla="*/ 487 w 659"/>
                <a:gd name="T17" fmla="*/ 46 h 445"/>
                <a:gd name="T18" fmla="*/ 466 w 659"/>
                <a:gd name="T19" fmla="*/ 65 h 445"/>
                <a:gd name="T20" fmla="*/ 510 w 659"/>
                <a:gd name="T21" fmla="*/ 105 h 445"/>
                <a:gd name="T22" fmla="*/ 482 w 659"/>
                <a:gd name="T23" fmla="*/ 126 h 445"/>
                <a:gd name="T24" fmla="*/ 436 w 659"/>
                <a:gd name="T25" fmla="*/ 149 h 445"/>
                <a:gd name="T26" fmla="*/ 378 w 659"/>
                <a:gd name="T27" fmla="*/ 191 h 445"/>
                <a:gd name="T28" fmla="*/ 287 w 659"/>
                <a:gd name="T29" fmla="*/ 182 h 445"/>
                <a:gd name="T30" fmla="*/ 245 w 659"/>
                <a:gd name="T31" fmla="*/ 151 h 445"/>
                <a:gd name="T32" fmla="*/ 214 w 659"/>
                <a:gd name="T33" fmla="*/ 123 h 445"/>
                <a:gd name="T34" fmla="*/ 184 w 659"/>
                <a:gd name="T35" fmla="*/ 109 h 445"/>
                <a:gd name="T36" fmla="*/ 163 w 659"/>
                <a:gd name="T37" fmla="*/ 111 h 445"/>
                <a:gd name="T38" fmla="*/ 136 w 659"/>
                <a:gd name="T39" fmla="*/ 149 h 445"/>
                <a:gd name="T40" fmla="*/ 119 w 659"/>
                <a:gd name="T41" fmla="*/ 167 h 445"/>
                <a:gd name="T42" fmla="*/ 90 w 659"/>
                <a:gd name="T43" fmla="*/ 188 h 445"/>
                <a:gd name="T44" fmla="*/ 29 w 659"/>
                <a:gd name="T45" fmla="*/ 195 h 445"/>
                <a:gd name="T46" fmla="*/ 19 w 659"/>
                <a:gd name="T47" fmla="*/ 218 h 445"/>
                <a:gd name="T48" fmla="*/ 10 w 659"/>
                <a:gd name="T49" fmla="*/ 252 h 445"/>
                <a:gd name="T50" fmla="*/ 33 w 659"/>
                <a:gd name="T51" fmla="*/ 254 h 445"/>
                <a:gd name="T52" fmla="*/ 59 w 659"/>
                <a:gd name="T53" fmla="*/ 264 h 445"/>
                <a:gd name="T54" fmla="*/ 98 w 659"/>
                <a:gd name="T55" fmla="*/ 272 h 445"/>
                <a:gd name="T56" fmla="*/ 132 w 659"/>
                <a:gd name="T57" fmla="*/ 315 h 445"/>
                <a:gd name="T58" fmla="*/ 157 w 659"/>
                <a:gd name="T59" fmla="*/ 340 h 445"/>
                <a:gd name="T60" fmla="*/ 197 w 659"/>
                <a:gd name="T61" fmla="*/ 352 h 445"/>
                <a:gd name="T62" fmla="*/ 243 w 659"/>
                <a:gd name="T63" fmla="*/ 365 h 445"/>
                <a:gd name="T64" fmla="*/ 289 w 659"/>
                <a:gd name="T65" fmla="*/ 361 h 445"/>
                <a:gd name="T66" fmla="*/ 329 w 659"/>
                <a:gd name="T67" fmla="*/ 352 h 445"/>
                <a:gd name="T68" fmla="*/ 354 w 659"/>
                <a:gd name="T69" fmla="*/ 386 h 445"/>
                <a:gd name="T70" fmla="*/ 359 w 659"/>
                <a:gd name="T71" fmla="*/ 409 h 445"/>
                <a:gd name="T72" fmla="*/ 375 w 659"/>
                <a:gd name="T73" fmla="*/ 434 h 445"/>
                <a:gd name="T74" fmla="*/ 399 w 659"/>
                <a:gd name="T75" fmla="*/ 422 h 445"/>
                <a:gd name="T76" fmla="*/ 434 w 659"/>
                <a:gd name="T77" fmla="*/ 415 h 445"/>
                <a:gd name="T78" fmla="*/ 464 w 659"/>
                <a:gd name="T79" fmla="*/ 432 h 445"/>
                <a:gd name="T80" fmla="*/ 484 w 659"/>
                <a:gd name="T81" fmla="*/ 445 h 445"/>
                <a:gd name="T82" fmla="*/ 491 w 659"/>
                <a:gd name="T83" fmla="*/ 436 h 445"/>
                <a:gd name="T84" fmla="*/ 518 w 659"/>
                <a:gd name="T85" fmla="*/ 420 h 445"/>
                <a:gd name="T86" fmla="*/ 539 w 659"/>
                <a:gd name="T87" fmla="*/ 419 h 445"/>
                <a:gd name="T88" fmla="*/ 560 w 659"/>
                <a:gd name="T89" fmla="*/ 405 h 445"/>
                <a:gd name="T90" fmla="*/ 571 w 659"/>
                <a:gd name="T91" fmla="*/ 394 h 445"/>
                <a:gd name="T92" fmla="*/ 577 w 659"/>
                <a:gd name="T93" fmla="*/ 384 h 445"/>
                <a:gd name="T94" fmla="*/ 583 w 659"/>
                <a:gd name="T95" fmla="*/ 369 h 445"/>
                <a:gd name="T96" fmla="*/ 594 w 659"/>
                <a:gd name="T97" fmla="*/ 352 h 445"/>
                <a:gd name="T98" fmla="*/ 596 w 659"/>
                <a:gd name="T99" fmla="*/ 336 h 445"/>
                <a:gd name="T100" fmla="*/ 573 w 659"/>
                <a:gd name="T101" fmla="*/ 329 h 445"/>
                <a:gd name="T102" fmla="*/ 558 w 659"/>
                <a:gd name="T103" fmla="*/ 306 h 445"/>
                <a:gd name="T104" fmla="*/ 585 w 659"/>
                <a:gd name="T105" fmla="*/ 302 h 445"/>
                <a:gd name="T106" fmla="*/ 556 w 659"/>
                <a:gd name="T107" fmla="*/ 260 h 445"/>
                <a:gd name="T108" fmla="*/ 583 w 659"/>
                <a:gd name="T109" fmla="*/ 243 h 445"/>
                <a:gd name="T110" fmla="*/ 554 w 659"/>
                <a:gd name="T111" fmla="*/ 233 h 445"/>
                <a:gd name="T112" fmla="*/ 526 w 659"/>
                <a:gd name="T113" fmla="*/ 228 h 445"/>
                <a:gd name="T114" fmla="*/ 548 w 659"/>
                <a:gd name="T115" fmla="*/ 199 h 445"/>
                <a:gd name="T116" fmla="*/ 562 w 659"/>
                <a:gd name="T117" fmla="*/ 210 h 445"/>
                <a:gd name="T118" fmla="*/ 571 w 659"/>
                <a:gd name="T119" fmla="*/ 210 h 445"/>
                <a:gd name="T120" fmla="*/ 644 w 659"/>
                <a:gd name="T121" fmla="*/ 153 h 445"/>
                <a:gd name="T122" fmla="*/ 644 w 659"/>
                <a:gd name="T123" fmla="*/ 119 h 445"/>
                <a:gd name="T124" fmla="*/ 659 w 659"/>
                <a:gd name="T125" fmla="*/ 10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9" h="445">
                  <a:moveTo>
                    <a:pt x="659" y="79"/>
                  </a:moveTo>
                  <a:lnTo>
                    <a:pt x="657" y="77"/>
                  </a:lnTo>
                  <a:lnTo>
                    <a:pt x="657" y="77"/>
                  </a:lnTo>
                  <a:lnTo>
                    <a:pt x="655" y="75"/>
                  </a:lnTo>
                  <a:lnTo>
                    <a:pt x="655" y="73"/>
                  </a:lnTo>
                  <a:lnTo>
                    <a:pt x="657" y="73"/>
                  </a:lnTo>
                  <a:lnTo>
                    <a:pt x="655" y="71"/>
                  </a:lnTo>
                  <a:lnTo>
                    <a:pt x="655" y="69"/>
                  </a:lnTo>
                  <a:lnTo>
                    <a:pt x="654" y="69"/>
                  </a:lnTo>
                  <a:lnTo>
                    <a:pt x="652" y="69"/>
                  </a:lnTo>
                  <a:lnTo>
                    <a:pt x="650" y="69"/>
                  </a:lnTo>
                  <a:lnTo>
                    <a:pt x="648" y="69"/>
                  </a:lnTo>
                  <a:lnTo>
                    <a:pt x="648" y="69"/>
                  </a:lnTo>
                  <a:lnTo>
                    <a:pt x="646" y="71"/>
                  </a:lnTo>
                  <a:lnTo>
                    <a:pt x="646" y="71"/>
                  </a:lnTo>
                  <a:lnTo>
                    <a:pt x="644" y="73"/>
                  </a:lnTo>
                  <a:lnTo>
                    <a:pt x="644" y="73"/>
                  </a:lnTo>
                  <a:lnTo>
                    <a:pt x="642" y="75"/>
                  </a:lnTo>
                  <a:lnTo>
                    <a:pt x="640" y="75"/>
                  </a:lnTo>
                  <a:lnTo>
                    <a:pt x="638" y="75"/>
                  </a:lnTo>
                  <a:lnTo>
                    <a:pt x="638" y="77"/>
                  </a:lnTo>
                  <a:lnTo>
                    <a:pt x="638" y="77"/>
                  </a:lnTo>
                  <a:lnTo>
                    <a:pt x="636" y="79"/>
                  </a:lnTo>
                  <a:lnTo>
                    <a:pt x="636" y="81"/>
                  </a:lnTo>
                  <a:lnTo>
                    <a:pt x="636" y="81"/>
                  </a:lnTo>
                  <a:lnTo>
                    <a:pt x="636" y="81"/>
                  </a:lnTo>
                  <a:lnTo>
                    <a:pt x="634" y="83"/>
                  </a:lnTo>
                  <a:lnTo>
                    <a:pt x="631" y="83"/>
                  </a:lnTo>
                  <a:lnTo>
                    <a:pt x="631" y="83"/>
                  </a:lnTo>
                  <a:lnTo>
                    <a:pt x="629" y="83"/>
                  </a:lnTo>
                  <a:lnTo>
                    <a:pt x="629" y="84"/>
                  </a:lnTo>
                  <a:lnTo>
                    <a:pt x="627" y="84"/>
                  </a:lnTo>
                  <a:lnTo>
                    <a:pt x="627" y="83"/>
                  </a:lnTo>
                  <a:lnTo>
                    <a:pt x="625" y="83"/>
                  </a:lnTo>
                  <a:lnTo>
                    <a:pt x="623" y="83"/>
                  </a:lnTo>
                  <a:lnTo>
                    <a:pt x="621" y="83"/>
                  </a:lnTo>
                  <a:lnTo>
                    <a:pt x="621" y="83"/>
                  </a:lnTo>
                  <a:lnTo>
                    <a:pt x="619" y="83"/>
                  </a:lnTo>
                  <a:lnTo>
                    <a:pt x="617" y="81"/>
                  </a:lnTo>
                  <a:lnTo>
                    <a:pt x="617" y="79"/>
                  </a:lnTo>
                  <a:lnTo>
                    <a:pt x="615" y="77"/>
                  </a:lnTo>
                  <a:lnTo>
                    <a:pt x="615" y="77"/>
                  </a:lnTo>
                  <a:lnTo>
                    <a:pt x="615" y="75"/>
                  </a:lnTo>
                  <a:lnTo>
                    <a:pt x="615" y="73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3" y="71"/>
                  </a:lnTo>
                  <a:lnTo>
                    <a:pt x="613" y="69"/>
                  </a:lnTo>
                  <a:lnTo>
                    <a:pt x="613" y="67"/>
                  </a:lnTo>
                  <a:lnTo>
                    <a:pt x="613" y="67"/>
                  </a:lnTo>
                  <a:lnTo>
                    <a:pt x="613" y="65"/>
                  </a:lnTo>
                  <a:lnTo>
                    <a:pt x="613" y="65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0" y="65"/>
                  </a:lnTo>
                  <a:lnTo>
                    <a:pt x="610" y="67"/>
                  </a:lnTo>
                  <a:lnTo>
                    <a:pt x="608" y="65"/>
                  </a:lnTo>
                  <a:lnTo>
                    <a:pt x="606" y="65"/>
                  </a:lnTo>
                  <a:lnTo>
                    <a:pt x="606" y="65"/>
                  </a:lnTo>
                  <a:lnTo>
                    <a:pt x="604" y="65"/>
                  </a:lnTo>
                  <a:lnTo>
                    <a:pt x="602" y="63"/>
                  </a:lnTo>
                  <a:lnTo>
                    <a:pt x="602" y="63"/>
                  </a:lnTo>
                  <a:lnTo>
                    <a:pt x="602" y="62"/>
                  </a:lnTo>
                  <a:lnTo>
                    <a:pt x="600" y="62"/>
                  </a:lnTo>
                  <a:lnTo>
                    <a:pt x="600" y="62"/>
                  </a:lnTo>
                  <a:lnTo>
                    <a:pt x="598" y="60"/>
                  </a:lnTo>
                  <a:lnTo>
                    <a:pt x="598" y="60"/>
                  </a:lnTo>
                  <a:lnTo>
                    <a:pt x="596" y="60"/>
                  </a:lnTo>
                  <a:lnTo>
                    <a:pt x="596" y="58"/>
                  </a:lnTo>
                  <a:lnTo>
                    <a:pt x="596" y="58"/>
                  </a:lnTo>
                  <a:lnTo>
                    <a:pt x="594" y="58"/>
                  </a:lnTo>
                  <a:lnTo>
                    <a:pt x="594" y="58"/>
                  </a:lnTo>
                  <a:lnTo>
                    <a:pt x="592" y="58"/>
                  </a:lnTo>
                  <a:lnTo>
                    <a:pt x="592" y="58"/>
                  </a:lnTo>
                  <a:lnTo>
                    <a:pt x="592" y="60"/>
                  </a:lnTo>
                  <a:lnTo>
                    <a:pt x="590" y="58"/>
                  </a:lnTo>
                  <a:lnTo>
                    <a:pt x="589" y="58"/>
                  </a:lnTo>
                  <a:lnTo>
                    <a:pt x="589" y="58"/>
                  </a:lnTo>
                  <a:lnTo>
                    <a:pt x="587" y="58"/>
                  </a:lnTo>
                  <a:lnTo>
                    <a:pt x="585" y="56"/>
                  </a:lnTo>
                  <a:lnTo>
                    <a:pt x="587" y="56"/>
                  </a:lnTo>
                  <a:lnTo>
                    <a:pt x="587" y="56"/>
                  </a:lnTo>
                  <a:lnTo>
                    <a:pt x="585" y="56"/>
                  </a:lnTo>
                  <a:lnTo>
                    <a:pt x="583" y="56"/>
                  </a:lnTo>
                  <a:lnTo>
                    <a:pt x="581" y="56"/>
                  </a:lnTo>
                  <a:lnTo>
                    <a:pt x="581" y="56"/>
                  </a:lnTo>
                  <a:lnTo>
                    <a:pt x="579" y="56"/>
                  </a:lnTo>
                  <a:lnTo>
                    <a:pt x="579" y="56"/>
                  </a:lnTo>
                  <a:lnTo>
                    <a:pt x="577" y="56"/>
                  </a:lnTo>
                  <a:lnTo>
                    <a:pt x="575" y="54"/>
                  </a:lnTo>
                  <a:lnTo>
                    <a:pt x="575" y="54"/>
                  </a:lnTo>
                  <a:lnTo>
                    <a:pt x="571" y="52"/>
                  </a:lnTo>
                  <a:lnTo>
                    <a:pt x="571" y="50"/>
                  </a:lnTo>
                  <a:lnTo>
                    <a:pt x="571" y="48"/>
                  </a:lnTo>
                  <a:lnTo>
                    <a:pt x="571" y="46"/>
                  </a:lnTo>
                  <a:lnTo>
                    <a:pt x="569" y="46"/>
                  </a:lnTo>
                  <a:lnTo>
                    <a:pt x="568" y="46"/>
                  </a:lnTo>
                  <a:lnTo>
                    <a:pt x="568" y="44"/>
                  </a:lnTo>
                  <a:lnTo>
                    <a:pt x="568" y="42"/>
                  </a:lnTo>
                  <a:lnTo>
                    <a:pt x="568" y="41"/>
                  </a:lnTo>
                  <a:lnTo>
                    <a:pt x="566" y="41"/>
                  </a:lnTo>
                  <a:lnTo>
                    <a:pt x="562" y="37"/>
                  </a:lnTo>
                  <a:lnTo>
                    <a:pt x="560" y="35"/>
                  </a:lnTo>
                  <a:lnTo>
                    <a:pt x="560" y="33"/>
                  </a:lnTo>
                  <a:lnTo>
                    <a:pt x="558" y="33"/>
                  </a:lnTo>
                  <a:lnTo>
                    <a:pt x="558" y="33"/>
                  </a:lnTo>
                  <a:lnTo>
                    <a:pt x="558" y="33"/>
                  </a:lnTo>
                  <a:lnTo>
                    <a:pt x="558" y="31"/>
                  </a:lnTo>
                  <a:lnTo>
                    <a:pt x="558" y="31"/>
                  </a:lnTo>
                  <a:lnTo>
                    <a:pt x="556" y="29"/>
                  </a:lnTo>
                  <a:lnTo>
                    <a:pt x="556" y="27"/>
                  </a:lnTo>
                  <a:lnTo>
                    <a:pt x="554" y="27"/>
                  </a:lnTo>
                  <a:lnTo>
                    <a:pt x="554" y="25"/>
                  </a:lnTo>
                  <a:lnTo>
                    <a:pt x="552" y="25"/>
                  </a:lnTo>
                  <a:lnTo>
                    <a:pt x="552" y="23"/>
                  </a:lnTo>
                  <a:lnTo>
                    <a:pt x="548" y="21"/>
                  </a:lnTo>
                  <a:lnTo>
                    <a:pt x="548" y="20"/>
                  </a:lnTo>
                  <a:lnTo>
                    <a:pt x="550" y="20"/>
                  </a:lnTo>
                  <a:lnTo>
                    <a:pt x="550" y="18"/>
                  </a:lnTo>
                  <a:lnTo>
                    <a:pt x="547" y="18"/>
                  </a:lnTo>
                  <a:lnTo>
                    <a:pt x="547" y="18"/>
                  </a:lnTo>
                  <a:lnTo>
                    <a:pt x="547" y="16"/>
                  </a:lnTo>
                  <a:lnTo>
                    <a:pt x="547" y="16"/>
                  </a:lnTo>
                  <a:lnTo>
                    <a:pt x="547" y="14"/>
                  </a:lnTo>
                  <a:lnTo>
                    <a:pt x="545" y="12"/>
                  </a:lnTo>
                  <a:lnTo>
                    <a:pt x="545" y="12"/>
                  </a:lnTo>
                  <a:lnTo>
                    <a:pt x="545" y="12"/>
                  </a:lnTo>
                  <a:lnTo>
                    <a:pt x="543" y="10"/>
                  </a:lnTo>
                  <a:lnTo>
                    <a:pt x="543" y="10"/>
                  </a:lnTo>
                  <a:lnTo>
                    <a:pt x="541" y="10"/>
                  </a:lnTo>
                  <a:lnTo>
                    <a:pt x="539" y="10"/>
                  </a:lnTo>
                  <a:lnTo>
                    <a:pt x="541" y="8"/>
                  </a:lnTo>
                  <a:lnTo>
                    <a:pt x="541" y="8"/>
                  </a:lnTo>
                  <a:lnTo>
                    <a:pt x="539" y="8"/>
                  </a:lnTo>
                  <a:lnTo>
                    <a:pt x="537" y="8"/>
                  </a:lnTo>
                  <a:lnTo>
                    <a:pt x="537" y="8"/>
                  </a:lnTo>
                  <a:lnTo>
                    <a:pt x="535" y="8"/>
                  </a:lnTo>
                  <a:lnTo>
                    <a:pt x="535" y="6"/>
                  </a:lnTo>
                  <a:lnTo>
                    <a:pt x="535" y="6"/>
                  </a:lnTo>
                  <a:lnTo>
                    <a:pt x="535" y="4"/>
                  </a:lnTo>
                  <a:lnTo>
                    <a:pt x="533" y="4"/>
                  </a:lnTo>
                  <a:lnTo>
                    <a:pt x="533" y="4"/>
                  </a:lnTo>
                  <a:lnTo>
                    <a:pt x="531" y="2"/>
                  </a:lnTo>
                  <a:lnTo>
                    <a:pt x="531" y="4"/>
                  </a:lnTo>
                  <a:lnTo>
                    <a:pt x="529" y="4"/>
                  </a:lnTo>
                  <a:lnTo>
                    <a:pt x="527" y="2"/>
                  </a:lnTo>
                  <a:lnTo>
                    <a:pt x="527" y="4"/>
                  </a:lnTo>
                  <a:lnTo>
                    <a:pt x="527" y="4"/>
                  </a:lnTo>
                  <a:lnTo>
                    <a:pt x="526" y="4"/>
                  </a:lnTo>
                  <a:lnTo>
                    <a:pt x="524" y="4"/>
                  </a:lnTo>
                  <a:lnTo>
                    <a:pt x="524" y="4"/>
                  </a:lnTo>
                  <a:lnTo>
                    <a:pt x="522" y="4"/>
                  </a:lnTo>
                  <a:lnTo>
                    <a:pt x="520" y="4"/>
                  </a:lnTo>
                  <a:lnTo>
                    <a:pt x="520" y="2"/>
                  </a:lnTo>
                  <a:lnTo>
                    <a:pt x="518" y="2"/>
                  </a:lnTo>
                  <a:lnTo>
                    <a:pt x="514" y="2"/>
                  </a:lnTo>
                  <a:lnTo>
                    <a:pt x="514" y="0"/>
                  </a:lnTo>
                  <a:lnTo>
                    <a:pt x="512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6" y="0"/>
                  </a:lnTo>
                  <a:lnTo>
                    <a:pt x="506" y="2"/>
                  </a:lnTo>
                  <a:lnTo>
                    <a:pt x="505" y="2"/>
                  </a:lnTo>
                  <a:lnTo>
                    <a:pt x="505" y="4"/>
                  </a:lnTo>
                  <a:lnTo>
                    <a:pt x="503" y="2"/>
                  </a:lnTo>
                  <a:lnTo>
                    <a:pt x="501" y="4"/>
                  </a:lnTo>
                  <a:lnTo>
                    <a:pt x="499" y="2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6"/>
                  </a:lnTo>
                  <a:lnTo>
                    <a:pt x="493" y="6"/>
                  </a:lnTo>
                  <a:lnTo>
                    <a:pt x="491" y="6"/>
                  </a:lnTo>
                  <a:lnTo>
                    <a:pt x="491" y="6"/>
                  </a:lnTo>
                  <a:lnTo>
                    <a:pt x="489" y="6"/>
                  </a:lnTo>
                  <a:lnTo>
                    <a:pt x="487" y="8"/>
                  </a:lnTo>
                  <a:lnTo>
                    <a:pt x="485" y="8"/>
                  </a:lnTo>
                  <a:lnTo>
                    <a:pt x="484" y="8"/>
                  </a:lnTo>
                  <a:lnTo>
                    <a:pt x="484" y="10"/>
                  </a:lnTo>
                  <a:lnTo>
                    <a:pt x="484" y="12"/>
                  </a:lnTo>
                  <a:lnTo>
                    <a:pt x="482" y="14"/>
                  </a:lnTo>
                  <a:lnTo>
                    <a:pt x="482" y="14"/>
                  </a:lnTo>
                  <a:lnTo>
                    <a:pt x="482" y="16"/>
                  </a:lnTo>
                  <a:lnTo>
                    <a:pt x="480" y="16"/>
                  </a:lnTo>
                  <a:lnTo>
                    <a:pt x="480" y="18"/>
                  </a:lnTo>
                  <a:lnTo>
                    <a:pt x="482" y="20"/>
                  </a:lnTo>
                  <a:lnTo>
                    <a:pt x="482" y="20"/>
                  </a:lnTo>
                  <a:lnTo>
                    <a:pt x="485" y="18"/>
                  </a:lnTo>
                  <a:lnTo>
                    <a:pt x="485" y="18"/>
                  </a:lnTo>
                  <a:lnTo>
                    <a:pt x="487" y="18"/>
                  </a:lnTo>
                  <a:lnTo>
                    <a:pt x="489" y="20"/>
                  </a:lnTo>
                  <a:lnTo>
                    <a:pt x="489" y="21"/>
                  </a:lnTo>
                  <a:lnTo>
                    <a:pt x="491" y="23"/>
                  </a:lnTo>
                  <a:lnTo>
                    <a:pt x="491" y="23"/>
                  </a:lnTo>
                  <a:lnTo>
                    <a:pt x="491" y="25"/>
                  </a:lnTo>
                  <a:lnTo>
                    <a:pt x="491" y="27"/>
                  </a:lnTo>
                  <a:lnTo>
                    <a:pt x="491" y="29"/>
                  </a:lnTo>
                  <a:lnTo>
                    <a:pt x="489" y="31"/>
                  </a:lnTo>
                  <a:lnTo>
                    <a:pt x="489" y="33"/>
                  </a:lnTo>
                  <a:lnTo>
                    <a:pt x="487" y="33"/>
                  </a:lnTo>
                  <a:lnTo>
                    <a:pt x="485" y="35"/>
                  </a:lnTo>
                  <a:lnTo>
                    <a:pt x="485" y="37"/>
                  </a:lnTo>
                  <a:lnTo>
                    <a:pt x="487" y="39"/>
                  </a:lnTo>
                  <a:lnTo>
                    <a:pt x="487" y="41"/>
                  </a:lnTo>
                  <a:lnTo>
                    <a:pt x="487" y="42"/>
                  </a:lnTo>
                  <a:lnTo>
                    <a:pt x="487" y="42"/>
                  </a:lnTo>
                  <a:lnTo>
                    <a:pt x="487" y="44"/>
                  </a:lnTo>
                  <a:lnTo>
                    <a:pt x="487" y="46"/>
                  </a:lnTo>
                  <a:lnTo>
                    <a:pt x="485" y="46"/>
                  </a:lnTo>
                  <a:lnTo>
                    <a:pt x="487" y="48"/>
                  </a:lnTo>
                  <a:lnTo>
                    <a:pt x="487" y="52"/>
                  </a:lnTo>
                  <a:lnTo>
                    <a:pt x="487" y="52"/>
                  </a:lnTo>
                  <a:lnTo>
                    <a:pt x="487" y="56"/>
                  </a:lnTo>
                  <a:lnTo>
                    <a:pt x="487" y="56"/>
                  </a:lnTo>
                  <a:lnTo>
                    <a:pt x="489" y="56"/>
                  </a:lnTo>
                  <a:lnTo>
                    <a:pt x="489" y="56"/>
                  </a:lnTo>
                  <a:lnTo>
                    <a:pt x="489" y="56"/>
                  </a:lnTo>
                  <a:lnTo>
                    <a:pt x="491" y="58"/>
                  </a:lnTo>
                  <a:lnTo>
                    <a:pt x="489" y="60"/>
                  </a:lnTo>
                  <a:lnTo>
                    <a:pt x="489" y="62"/>
                  </a:lnTo>
                  <a:lnTo>
                    <a:pt x="485" y="62"/>
                  </a:lnTo>
                  <a:lnTo>
                    <a:pt x="482" y="63"/>
                  </a:lnTo>
                  <a:lnTo>
                    <a:pt x="478" y="67"/>
                  </a:lnTo>
                  <a:lnTo>
                    <a:pt x="476" y="67"/>
                  </a:lnTo>
                  <a:lnTo>
                    <a:pt x="474" y="67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63" y="86"/>
                  </a:lnTo>
                  <a:lnTo>
                    <a:pt x="464" y="88"/>
                  </a:lnTo>
                  <a:lnTo>
                    <a:pt x="463" y="94"/>
                  </a:lnTo>
                  <a:lnTo>
                    <a:pt x="464" y="96"/>
                  </a:lnTo>
                  <a:lnTo>
                    <a:pt x="468" y="98"/>
                  </a:lnTo>
                  <a:lnTo>
                    <a:pt x="472" y="96"/>
                  </a:lnTo>
                  <a:lnTo>
                    <a:pt x="478" y="96"/>
                  </a:lnTo>
                  <a:lnTo>
                    <a:pt x="482" y="96"/>
                  </a:lnTo>
                  <a:lnTo>
                    <a:pt x="484" y="100"/>
                  </a:lnTo>
                  <a:lnTo>
                    <a:pt x="485" y="96"/>
                  </a:lnTo>
                  <a:lnTo>
                    <a:pt x="485" y="94"/>
                  </a:lnTo>
                  <a:lnTo>
                    <a:pt x="485" y="92"/>
                  </a:lnTo>
                  <a:lnTo>
                    <a:pt x="489" y="90"/>
                  </a:lnTo>
                  <a:lnTo>
                    <a:pt x="489" y="90"/>
                  </a:lnTo>
                  <a:lnTo>
                    <a:pt x="495" y="90"/>
                  </a:lnTo>
                  <a:lnTo>
                    <a:pt x="497" y="94"/>
                  </a:lnTo>
                  <a:lnTo>
                    <a:pt x="501" y="98"/>
                  </a:lnTo>
                  <a:lnTo>
                    <a:pt x="505" y="100"/>
                  </a:lnTo>
                  <a:lnTo>
                    <a:pt x="508" y="104"/>
                  </a:lnTo>
                  <a:lnTo>
                    <a:pt x="508" y="105"/>
                  </a:lnTo>
                  <a:lnTo>
                    <a:pt x="510" y="105"/>
                  </a:lnTo>
                  <a:lnTo>
                    <a:pt x="510" y="107"/>
                  </a:lnTo>
                  <a:lnTo>
                    <a:pt x="508" y="109"/>
                  </a:lnTo>
                  <a:lnTo>
                    <a:pt x="508" y="111"/>
                  </a:lnTo>
                  <a:lnTo>
                    <a:pt x="508" y="111"/>
                  </a:lnTo>
                  <a:lnTo>
                    <a:pt x="506" y="111"/>
                  </a:lnTo>
                  <a:lnTo>
                    <a:pt x="505" y="109"/>
                  </a:lnTo>
                  <a:lnTo>
                    <a:pt x="503" y="111"/>
                  </a:lnTo>
                  <a:lnTo>
                    <a:pt x="503" y="111"/>
                  </a:lnTo>
                  <a:lnTo>
                    <a:pt x="499" y="109"/>
                  </a:lnTo>
                  <a:lnTo>
                    <a:pt x="497" y="111"/>
                  </a:lnTo>
                  <a:lnTo>
                    <a:pt x="495" y="113"/>
                  </a:lnTo>
                  <a:lnTo>
                    <a:pt x="491" y="115"/>
                  </a:lnTo>
                  <a:lnTo>
                    <a:pt x="491" y="115"/>
                  </a:lnTo>
                  <a:lnTo>
                    <a:pt x="489" y="115"/>
                  </a:lnTo>
                  <a:lnTo>
                    <a:pt x="487" y="115"/>
                  </a:lnTo>
                  <a:lnTo>
                    <a:pt x="487" y="117"/>
                  </a:lnTo>
                  <a:lnTo>
                    <a:pt x="487" y="117"/>
                  </a:lnTo>
                  <a:lnTo>
                    <a:pt x="485" y="119"/>
                  </a:lnTo>
                  <a:lnTo>
                    <a:pt x="484" y="117"/>
                  </a:lnTo>
                  <a:lnTo>
                    <a:pt x="484" y="119"/>
                  </a:lnTo>
                  <a:lnTo>
                    <a:pt x="482" y="121"/>
                  </a:lnTo>
                  <a:lnTo>
                    <a:pt x="482" y="125"/>
                  </a:lnTo>
                  <a:lnTo>
                    <a:pt x="482" y="126"/>
                  </a:lnTo>
                  <a:lnTo>
                    <a:pt x="480" y="128"/>
                  </a:lnTo>
                  <a:lnTo>
                    <a:pt x="478" y="128"/>
                  </a:lnTo>
                  <a:lnTo>
                    <a:pt x="472" y="130"/>
                  </a:lnTo>
                  <a:lnTo>
                    <a:pt x="470" y="130"/>
                  </a:lnTo>
                  <a:lnTo>
                    <a:pt x="468" y="130"/>
                  </a:lnTo>
                  <a:lnTo>
                    <a:pt x="466" y="132"/>
                  </a:lnTo>
                  <a:lnTo>
                    <a:pt x="464" y="136"/>
                  </a:lnTo>
                  <a:lnTo>
                    <a:pt x="463" y="136"/>
                  </a:lnTo>
                  <a:lnTo>
                    <a:pt x="461" y="138"/>
                  </a:lnTo>
                  <a:lnTo>
                    <a:pt x="459" y="140"/>
                  </a:lnTo>
                  <a:lnTo>
                    <a:pt x="459" y="142"/>
                  </a:lnTo>
                  <a:lnTo>
                    <a:pt x="457" y="142"/>
                  </a:lnTo>
                  <a:lnTo>
                    <a:pt x="455" y="140"/>
                  </a:lnTo>
                  <a:lnTo>
                    <a:pt x="451" y="140"/>
                  </a:lnTo>
                  <a:lnTo>
                    <a:pt x="449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36" y="140"/>
                  </a:lnTo>
                  <a:lnTo>
                    <a:pt x="436" y="142"/>
                  </a:lnTo>
                  <a:lnTo>
                    <a:pt x="436" y="146"/>
                  </a:lnTo>
                  <a:lnTo>
                    <a:pt x="436" y="147"/>
                  </a:lnTo>
                  <a:lnTo>
                    <a:pt x="436" y="149"/>
                  </a:lnTo>
                  <a:lnTo>
                    <a:pt x="440" y="151"/>
                  </a:lnTo>
                  <a:lnTo>
                    <a:pt x="443" y="155"/>
                  </a:lnTo>
                  <a:lnTo>
                    <a:pt x="443" y="155"/>
                  </a:lnTo>
                  <a:lnTo>
                    <a:pt x="443" y="157"/>
                  </a:lnTo>
                  <a:lnTo>
                    <a:pt x="441" y="159"/>
                  </a:lnTo>
                  <a:lnTo>
                    <a:pt x="438" y="165"/>
                  </a:lnTo>
                  <a:lnTo>
                    <a:pt x="434" y="168"/>
                  </a:lnTo>
                  <a:lnTo>
                    <a:pt x="432" y="172"/>
                  </a:lnTo>
                  <a:lnTo>
                    <a:pt x="430" y="172"/>
                  </a:lnTo>
                  <a:lnTo>
                    <a:pt x="428" y="172"/>
                  </a:lnTo>
                  <a:lnTo>
                    <a:pt x="424" y="172"/>
                  </a:lnTo>
                  <a:lnTo>
                    <a:pt x="422" y="174"/>
                  </a:lnTo>
                  <a:lnTo>
                    <a:pt x="419" y="176"/>
                  </a:lnTo>
                  <a:lnTo>
                    <a:pt x="417" y="176"/>
                  </a:lnTo>
                  <a:lnTo>
                    <a:pt x="411" y="178"/>
                  </a:lnTo>
                  <a:lnTo>
                    <a:pt x="409" y="178"/>
                  </a:lnTo>
                  <a:lnTo>
                    <a:pt x="405" y="178"/>
                  </a:lnTo>
                  <a:lnTo>
                    <a:pt x="398" y="182"/>
                  </a:lnTo>
                  <a:lnTo>
                    <a:pt x="392" y="184"/>
                  </a:lnTo>
                  <a:lnTo>
                    <a:pt x="388" y="186"/>
                  </a:lnTo>
                  <a:lnTo>
                    <a:pt x="384" y="189"/>
                  </a:lnTo>
                  <a:lnTo>
                    <a:pt x="382" y="191"/>
                  </a:lnTo>
                  <a:lnTo>
                    <a:pt x="378" y="191"/>
                  </a:lnTo>
                  <a:lnTo>
                    <a:pt x="377" y="189"/>
                  </a:lnTo>
                  <a:lnTo>
                    <a:pt x="377" y="189"/>
                  </a:lnTo>
                  <a:lnTo>
                    <a:pt x="377" y="188"/>
                  </a:lnTo>
                  <a:lnTo>
                    <a:pt x="371" y="189"/>
                  </a:lnTo>
                  <a:lnTo>
                    <a:pt x="367" y="189"/>
                  </a:lnTo>
                  <a:lnTo>
                    <a:pt x="363" y="188"/>
                  </a:lnTo>
                  <a:lnTo>
                    <a:pt x="361" y="188"/>
                  </a:lnTo>
                  <a:lnTo>
                    <a:pt x="354" y="186"/>
                  </a:lnTo>
                  <a:lnTo>
                    <a:pt x="348" y="182"/>
                  </a:lnTo>
                  <a:lnTo>
                    <a:pt x="344" y="180"/>
                  </a:lnTo>
                  <a:lnTo>
                    <a:pt x="340" y="180"/>
                  </a:lnTo>
                  <a:lnTo>
                    <a:pt x="333" y="178"/>
                  </a:lnTo>
                  <a:lnTo>
                    <a:pt x="327" y="178"/>
                  </a:lnTo>
                  <a:lnTo>
                    <a:pt x="325" y="178"/>
                  </a:lnTo>
                  <a:lnTo>
                    <a:pt x="323" y="178"/>
                  </a:lnTo>
                  <a:lnTo>
                    <a:pt x="323" y="180"/>
                  </a:lnTo>
                  <a:lnTo>
                    <a:pt x="319" y="182"/>
                  </a:lnTo>
                  <a:lnTo>
                    <a:pt x="314" y="182"/>
                  </a:lnTo>
                  <a:lnTo>
                    <a:pt x="306" y="180"/>
                  </a:lnTo>
                  <a:lnTo>
                    <a:pt x="298" y="182"/>
                  </a:lnTo>
                  <a:lnTo>
                    <a:pt x="294" y="180"/>
                  </a:lnTo>
                  <a:lnTo>
                    <a:pt x="289" y="182"/>
                  </a:lnTo>
                  <a:lnTo>
                    <a:pt x="287" y="182"/>
                  </a:lnTo>
                  <a:lnTo>
                    <a:pt x="285" y="182"/>
                  </a:lnTo>
                  <a:lnTo>
                    <a:pt x="283" y="176"/>
                  </a:lnTo>
                  <a:lnTo>
                    <a:pt x="283" y="174"/>
                  </a:lnTo>
                  <a:lnTo>
                    <a:pt x="279" y="172"/>
                  </a:lnTo>
                  <a:lnTo>
                    <a:pt x="277" y="170"/>
                  </a:lnTo>
                  <a:lnTo>
                    <a:pt x="277" y="167"/>
                  </a:lnTo>
                  <a:lnTo>
                    <a:pt x="277" y="165"/>
                  </a:lnTo>
                  <a:lnTo>
                    <a:pt x="275" y="165"/>
                  </a:lnTo>
                  <a:lnTo>
                    <a:pt x="273" y="163"/>
                  </a:lnTo>
                  <a:lnTo>
                    <a:pt x="271" y="163"/>
                  </a:lnTo>
                  <a:lnTo>
                    <a:pt x="271" y="163"/>
                  </a:lnTo>
                  <a:lnTo>
                    <a:pt x="271" y="161"/>
                  </a:lnTo>
                  <a:lnTo>
                    <a:pt x="271" y="161"/>
                  </a:lnTo>
                  <a:lnTo>
                    <a:pt x="270" y="161"/>
                  </a:lnTo>
                  <a:lnTo>
                    <a:pt x="268" y="161"/>
                  </a:lnTo>
                  <a:lnTo>
                    <a:pt x="264" y="159"/>
                  </a:lnTo>
                  <a:lnTo>
                    <a:pt x="260" y="157"/>
                  </a:lnTo>
                  <a:lnTo>
                    <a:pt x="258" y="157"/>
                  </a:lnTo>
                  <a:lnTo>
                    <a:pt x="258" y="157"/>
                  </a:lnTo>
                  <a:lnTo>
                    <a:pt x="256" y="155"/>
                  </a:lnTo>
                  <a:lnTo>
                    <a:pt x="256" y="155"/>
                  </a:lnTo>
                  <a:lnTo>
                    <a:pt x="252" y="153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3" y="153"/>
                  </a:lnTo>
                  <a:lnTo>
                    <a:pt x="241" y="153"/>
                  </a:lnTo>
                  <a:lnTo>
                    <a:pt x="235" y="153"/>
                  </a:lnTo>
                  <a:lnTo>
                    <a:pt x="226" y="151"/>
                  </a:lnTo>
                  <a:lnTo>
                    <a:pt x="222" y="149"/>
                  </a:lnTo>
                  <a:lnTo>
                    <a:pt x="220" y="146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2" y="142"/>
                  </a:lnTo>
                  <a:lnTo>
                    <a:pt x="222" y="140"/>
                  </a:lnTo>
                  <a:lnTo>
                    <a:pt x="222" y="138"/>
                  </a:lnTo>
                  <a:lnTo>
                    <a:pt x="222" y="136"/>
                  </a:lnTo>
                  <a:lnTo>
                    <a:pt x="222" y="134"/>
                  </a:lnTo>
                  <a:lnTo>
                    <a:pt x="222" y="132"/>
                  </a:lnTo>
                  <a:lnTo>
                    <a:pt x="220" y="130"/>
                  </a:lnTo>
                  <a:lnTo>
                    <a:pt x="220" y="128"/>
                  </a:lnTo>
                  <a:lnTo>
                    <a:pt x="218" y="128"/>
                  </a:lnTo>
                  <a:lnTo>
                    <a:pt x="216" y="126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14" y="123"/>
                  </a:lnTo>
                  <a:lnTo>
                    <a:pt x="212" y="121"/>
                  </a:lnTo>
                  <a:lnTo>
                    <a:pt x="212" y="119"/>
                  </a:lnTo>
                  <a:lnTo>
                    <a:pt x="210" y="119"/>
                  </a:lnTo>
                  <a:lnTo>
                    <a:pt x="208" y="117"/>
                  </a:lnTo>
                  <a:lnTo>
                    <a:pt x="208" y="117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199" y="115"/>
                  </a:lnTo>
                  <a:lnTo>
                    <a:pt x="199" y="115"/>
                  </a:lnTo>
                  <a:lnTo>
                    <a:pt x="197" y="115"/>
                  </a:lnTo>
                  <a:lnTo>
                    <a:pt x="195" y="115"/>
                  </a:lnTo>
                  <a:lnTo>
                    <a:pt x="193" y="117"/>
                  </a:lnTo>
                  <a:lnTo>
                    <a:pt x="193" y="117"/>
                  </a:lnTo>
                  <a:lnTo>
                    <a:pt x="193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13"/>
                  </a:lnTo>
                  <a:lnTo>
                    <a:pt x="187" y="111"/>
                  </a:lnTo>
                  <a:lnTo>
                    <a:pt x="186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2" y="105"/>
                  </a:lnTo>
                  <a:lnTo>
                    <a:pt x="182" y="104"/>
                  </a:lnTo>
                  <a:lnTo>
                    <a:pt x="180" y="105"/>
                  </a:lnTo>
                  <a:lnTo>
                    <a:pt x="180" y="105"/>
                  </a:lnTo>
                  <a:lnTo>
                    <a:pt x="180" y="105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8" y="102"/>
                  </a:lnTo>
                  <a:lnTo>
                    <a:pt x="178" y="100"/>
                  </a:lnTo>
                  <a:lnTo>
                    <a:pt x="178" y="100"/>
                  </a:lnTo>
                  <a:lnTo>
                    <a:pt x="174" y="100"/>
                  </a:lnTo>
                  <a:lnTo>
                    <a:pt x="174" y="100"/>
                  </a:lnTo>
                  <a:lnTo>
                    <a:pt x="174" y="100"/>
                  </a:lnTo>
                  <a:lnTo>
                    <a:pt x="172" y="102"/>
                  </a:lnTo>
                  <a:lnTo>
                    <a:pt x="170" y="104"/>
                  </a:lnTo>
                  <a:lnTo>
                    <a:pt x="166" y="105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66" y="109"/>
                  </a:lnTo>
                  <a:lnTo>
                    <a:pt x="163" y="111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9"/>
                  </a:lnTo>
                  <a:lnTo>
                    <a:pt x="163" y="123"/>
                  </a:lnTo>
                  <a:lnTo>
                    <a:pt x="165" y="125"/>
                  </a:lnTo>
                  <a:lnTo>
                    <a:pt x="165" y="126"/>
                  </a:lnTo>
                  <a:lnTo>
                    <a:pt x="163" y="128"/>
                  </a:lnTo>
                  <a:lnTo>
                    <a:pt x="161" y="130"/>
                  </a:lnTo>
                  <a:lnTo>
                    <a:pt x="159" y="132"/>
                  </a:lnTo>
                  <a:lnTo>
                    <a:pt x="157" y="132"/>
                  </a:lnTo>
                  <a:lnTo>
                    <a:pt x="155" y="132"/>
                  </a:lnTo>
                  <a:lnTo>
                    <a:pt x="155" y="130"/>
                  </a:lnTo>
                  <a:lnTo>
                    <a:pt x="153" y="130"/>
                  </a:lnTo>
                  <a:lnTo>
                    <a:pt x="149" y="132"/>
                  </a:lnTo>
                  <a:lnTo>
                    <a:pt x="145" y="132"/>
                  </a:lnTo>
                  <a:lnTo>
                    <a:pt x="142" y="130"/>
                  </a:lnTo>
                  <a:lnTo>
                    <a:pt x="140" y="130"/>
                  </a:lnTo>
                  <a:lnTo>
                    <a:pt x="138" y="130"/>
                  </a:lnTo>
                  <a:lnTo>
                    <a:pt x="138" y="134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6" y="146"/>
                  </a:lnTo>
                  <a:lnTo>
                    <a:pt x="136" y="149"/>
                  </a:lnTo>
                  <a:lnTo>
                    <a:pt x="134" y="151"/>
                  </a:lnTo>
                  <a:lnTo>
                    <a:pt x="136" y="151"/>
                  </a:lnTo>
                  <a:lnTo>
                    <a:pt x="138" y="153"/>
                  </a:lnTo>
                  <a:lnTo>
                    <a:pt x="138" y="155"/>
                  </a:lnTo>
                  <a:lnTo>
                    <a:pt x="138" y="157"/>
                  </a:lnTo>
                  <a:lnTo>
                    <a:pt x="136" y="157"/>
                  </a:lnTo>
                  <a:lnTo>
                    <a:pt x="134" y="157"/>
                  </a:lnTo>
                  <a:lnTo>
                    <a:pt x="132" y="157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8" y="157"/>
                  </a:lnTo>
                  <a:lnTo>
                    <a:pt x="122" y="157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7" y="159"/>
                  </a:lnTo>
                  <a:lnTo>
                    <a:pt x="115" y="159"/>
                  </a:lnTo>
                  <a:lnTo>
                    <a:pt x="113" y="161"/>
                  </a:lnTo>
                  <a:lnTo>
                    <a:pt x="113" y="163"/>
                  </a:lnTo>
                  <a:lnTo>
                    <a:pt x="115" y="163"/>
                  </a:lnTo>
                  <a:lnTo>
                    <a:pt x="119" y="163"/>
                  </a:lnTo>
                  <a:lnTo>
                    <a:pt x="121" y="163"/>
                  </a:lnTo>
                  <a:lnTo>
                    <a:pt x="121" y="165"/>
                  </a:lnTo>
                  <a:lnTo>
                    <a:pt x="119" y="167"/>
                  </a:lnTo>
                  <a:lnTo>
                    <a:pt x="121" y="168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1" y="174"/>
                  </a:lnTo>
                  <a:lnTo>
                    <a:pt x="122" y="176"/>
                  </a:lnTo>
                  <a:lnTo>
                    <a:pt x="124" y="178"/>
                  </a:lnTo>
                  <a:lnTo>
                    <a:pt x="126" y="180"/>
                  </a:lnTo>
                  <a:lnTo>
                    <a:pt x="126" y="184"/>
                  </a:lnTo>
                  <a:lnTo>
                    <a:pt x="126" y="184"/>
                  </a:lnTo>
                  <a:lnTo>
                    <a:pt x="124" y="186"/>
                  </a:lnTo>
                  <a:lnTo>
                    <a:pt x="126" y="188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2" y="191"/>
                  </a:lnTo>
                  <a:lnTo>
                    <a:pt x="124" y="193"/>
                  </a:lnTo>
                  <a:lnTo>
                    <a:pt x="121" y="195"/>
                  </a:lnTo>
                  <a:lnTo>
                    <a:pt x="117" y="193"/>
                  </a:lnTo>
                  <a:lnTo>
                    <a:pt x="113" y="189"/>
                  </a:lnTo>
                  <a:lnTo>
                    <a:pt x="111" y="189"/>
                  </a:lnTo>
                  <a:lnTo>
                    <a:pt x="105" y="188"/>
                  </a:lnTo>
                  <a:lnTo>
                    <a:pt x="100" y="188"/>
                  </a:lnTo>
                  <a:lnTo>
                    <a:pt x="96" y="188"/>
                  </a:lnTo>
                  <a:lnTo>
                    <a:pt x="90" y="188"/>
                  </a:lnTo>
                  <a:lnTo>
                    <a:pt x="84" y="188"/>
                  </a:lnTo>
                  <a:lnTo>
                    <a:pt x="82" y="188"/>
                  </a:lnTo>
                  <a:lnTo>
                    <a:pt x="80" y="188"/>
                  </a:lnTo>
                  <a:lnTo>
                    <a:pt x="79" y="189"/>
                  </a:lnTo>
                  <a:lnTo>
                    <a:pt x="77" y="189"/>
                  </a:lnTo>
                  <a:lnTo>
                    <a:pt x="71" y="189"/>
                  </a:lnTo>
                  <a:lnTo>
                    <a:pt x="65" y="188"/>
                  </a:lnTo>
                  <a:lnTo>
                    <a:pt x="63" y="188"/>
                  </a:lnTo>
                  <a:lnTo>
                    <a:pt x="59" y="188"/>
                  </a:lnTo>
                  <a:lnTo>
                    <a:pt x="59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4" y="189"/>
                  </a:lnTo>
                  <a:lnTo>
                    <a:pt x="54" y="191"/>
                  </a:lnTo>
                  <a:lnTo>
                    <a:pt x="54" y="195"/>
                  </a:lnTo>
                  <a:lnTo>
                    <a:pt x="52" y="195"/>
                  </a:lnTo>
                  <a:lnTo>
                    <a:pt x="44" y="195"/>
                  </a:lnTo>
                  <a:lnTo>
                    <a:pt x="37" y="195"/>
                  </a:lnTo>
                  <a:lnTo>
                    <a:pt x="35" y="193"/>
                  </a:lnTo>
                  <a:lnTo>
                    <a:pt x="31" y="193"/>
                  </a:lnTo>
                  <a:lnTo>
                    <a:pt x="29" y="195"/>
                  </a:lnTo>
                  <a:lnTo>
                    <a:pt x="29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9" y="199"/>
                  </a:lnTo>
                  <a:lnTo>
                    <a:pt x="29" y="201"/>
                  </a:lnTo>
                  <a:lnTo>
                    <a:pt x="25" y="205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31" y="210"/>
                  </a:lnTo>
                  <a:lnTo>
                    <a:pt x="33" y="212"/>
                  </a:lnTo>
                  <a:lnTo>
                    <a:pt x="35" y="212"/>
                  </a:lnTo>
                  <a:lnTo>
                    <a:pt x="37" y="210"/>
                  </a:lnTo>
                  <a:lnTo>
                    <a:pt x="37" y="209"/>
                  </a:lnTo>
                  <a:lnTo>
                    <a:pt x="37" y="209"/>
                  </a:lnTo>
                  <a:lnTo>
                    <a:pt x="42" y="212"/>
                  </a:lnTo>
                  <a:lnTo>
                    <a:pt x="44" y="214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29" y="214"/>
                  </a:lnTo>
                  <a:lnTo>
                    <a:pt x="25" y="216"/>
                  </a:lnTo>
                  <a:lnTo>
                    <a:pt x="23" y="216"/>
                  </a:lnTo>
                  <a:lnTo>
                    <a:pt x="19" y="218"/>
                  </a:lnTo>
                  <a:lnTo>
                    <a:pt x="17" y="220"/>
                  </a:lnTo>
                  <a:lnTo>
                    <a:pt x="17" y="222"/>
                  </a:lnTo>
                  <a:lnTo>
                    <a:pt x="19" y="224"/>
                  </a:lnTo>
                  <a:lnTo>
                    <a:pt x="19" y="226"/>
                  </a:lnTo>
                  <a:lnTo>
                    <a:pt x="16" y="228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4" y="230"/>
                  </a:lnTo>
                  <a:lnTo>
                    <a:pt x="10" y="231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2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2" y="241"/>
                  </a:lnTo>
                  <a:lnTo>
                    <a:pt x="4" y="241"/>
                  </a:lnTo>
                  <a:lnTo>
                    <a:pt x="8" y="241"/>
                  </a:lnTo>
                  <a:lnTo>
                    <a:pt x="8" y="243"/>
                  </a:lnTo>
                  <a:lnTo>
                    <a:pt x="8" y="245"/>
                  </a:lnTo>
                  <a:lnTo>
                    <a:pt x="8" y="247"/>
                  </a:lnTo>
                  <a:lnTo>
                    <a:pt x="10" y="249"/>
                  </a:lnTo>
                  <a:lnTo>
                    <a:pt x="12" y="251"/>
                  </a:lnTo>
                  <a:lnTo>
                    <a:pt x="10" y="252"/>
                  </a:lnTo>
                  <a:lnTo>
                    <a:pt x="8" y="256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8" y="264"/>
                  </a:lnTo>
                  <a:lnTo>
                    <a:pt x="10" y="266"/>
                  </a:lnTo>
                  <a:lnTo>
                    <a:pt x="14" y="264"/>
                  </a:lnTo>
                  <a:lnTo>
                    <a:pt x="16" y="264"/>
                  </a:lnTo>
                  <a:lnTo>
                    <a:pt x="17" y="262"/>
                  </a:lnTo>
                  <a:lnTo>
                    <a:pt x="17" y="262"/>
                  </a:lnTo>
                  <a:lnTo>
                    <a:pt x="19" y="260"/>
                  </a:lnTo>
                  <a:lnTo>
                    <a:pt x="21" y="262"/>
                  </a:lnTo>
                  <a:lnTo>
                    <a:pt x="21" y="262"/>
                  </a:lnTo>
                  <a:lnTo>
                    <a:pt x="25" y="264"/>
                  </a:lnTo>
                  <a:lnTo>
                    <a:pt x="25" y="262"/>
                  </a:lnTo>
                  <a:lnTo>
                    <a:pt x="25" y="260"/>
                  </a:lnTo>
                  <a:lnTo>
                    <a:pt x="25" y="260"/>
                  </a:lnTo>
                  <a:lnTo>
                    <a:pt x="27" y="258"/>
                  </a:lnTo>
                  <a:lnTo>
                    <a:pt x="27" y="258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31" y="258"/>
                  </a:lnTo>
                  <a:lnTo>
                    <a:pt x="33" y="256"/>
                  </a:lnTo>
                  <a:lnTo>
                    <a:pt x="33" y="254"/>
                  </a:lnTo>
                  <a:lnTo>
                    <a:pt x="33" y="252"/>
                  </a:lnTo>
                  <a:lnTo>
                    <a:pt x="35" y="251"/>
                  </a:lnTo>
                  <a:lnTo>
                    <a:pt x="35" y="249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40" y="249"/>
                  </a:lnTo>
                  <a:lnTo>
                    <a:pt x="42" y="249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4" y="256"/>
                  </a:lnTo>
                  <a:lnTo>
                    <a:pt x="44" y="258"/>
                  </a:lnTo>
                  <a:lnTo>
                    <a:pt x="46" y="260"/>
                  </a:lnTo>
                  <a:lnTo>
                    <a:pt x="46" y="264"/>
                  </a:lnTo>
                  <a:lnTo>
                    <a:pt x="46" y="266"/>
                  </a:lnTo>
                  <a:lnTo>
                    <a:pt x="46" y="268"/>
                  </a:lnTo>
                  <a:lnTo>
                    <a:pt x="48" y="268"/>
                  </a:lnTo>
                  <a:lnTo>
                    <a:pt x="52" y="268"/>
                  </a:lnTo>
                  <a:lnTo>
                    <a:pt x="54" y="268"/>
                  </a:lnTo>
                  <a:lnTo>
                    <a:pt x="54" y="266"/>
                  </a:lnTo>
                  <a:lnTo>
                    <a:pt x="58" y="264"/>
                  </a:lnTo>
                  <a:lnTo>
                    <a:pt x="59" y="264"/>
                  </a:lnTo>
                  <a:lnTo>
                    <a:pt x="59" y="262"/>
                  </a:lnTo>
                  <a:lnTo>
                    <a:pt x="61" y="260"/>
                  </a:lnTo>
                  <a:lnTo>
                    <a:pt x="65" y="258"/>
                  </a:lnTo>
                  <a:lnTo>
                    <a:pt x="69" y="256"/>
                  </a:lnTo>
                  <a:lnTo>
                    <a:pt x="69" y="258"/>
                  </a:lnTo>
                  <a:lnTo>
                    <a:pt x="73" y="258"/>
                  </a:lnTo>
                  <a:lnTo>
                    <a:pt x="75" y="256"/>
                  </a:lnTo>
                  <a:lnTo>
                    <a:pt x="80" y="256"/>
                  </a:lnTo>
                  <a:lnTo>
                    <a:pt x="80" y="258"/>
                  </a:lnTo>
                  <a:lnTo>
                    <a:pt x="77" y="262"/>
                  </a:lnTo>
                  <a:lnTo>
                    <a:pt x="79" y="262"/>
                  </a:lnTo>
                  <a:lnTo>
                    <a:pt x="79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2" y="262"/>
                  </a:lnTo>
                  <a:lnTo>
                    <a:pt x="84" y="262"/>
                  </a:lnTo>
                  <a:lnTo>
                    <a:pt x="86" y="262"/>
                  </a:lnTo>
                  <a:lnTo>
                    <a:pt x="86" y="260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2" y="264"/>
                  </a:lnTo>
                  <a:lnTo>
                    <a:pt x="98" y="272"/>
                  </a:lnTo>
                  <a:lnTo>
                    <a:pt x="100" y="272"/>
                  </a:lnTo>
                  <a:lnTo>
                    <a:pt x="100" y="275"/>
                  </a:lnTo>
                  <a:lnTo>
                    <a:pt x="101" y="275"/>
                  </a:lnTo>
                  <a:lnTo>
                    <a:pt x="103" y="277"/>
                  </a:lnTo>
                  <a:lnTo>
                    <a:pt x="107" y="277"/>
                  </a:lnTo>
                  <a:lnTo>
                    <a:pt x="111" y="277"/>
                  </a:lnTo>
                  <a:lnTo>
                    <a:pt x="113" y="279"/>
                  </a:lnTo>
                  <a:lnTo>
                    <a:pt x="115" y="281"/>
                  </a:lnTo>
                  <a:lnTo>
                    <a:pt x="119" y="281"/>
                  </a:lnTo>
                  <a:lnTo>
                    <a:pt x="122" y="283"/>
                  </a:lnTo>
                  <a:lnTo>
                    <a:pt x="124" y="289"/>
                  </a:lnTo>
                  <a:lnTo>
                    <a:pt x="126" y="291"/>
                  </a:lnTo>
                  <a:lnTo>
                    <a:pt x="130" y="293"/>
                  </a:lnTo>
                  <a:lnTo>
                    <a:pt x="132" y="296"/>
                  </a:lnTo>
                  <a:lnTo>
                    <a:pt x="132" y="300"/>
                  </a:lnTo>
                  <a:lnTo>
                    <a:pt x="134" y="304"/>
                  </a:lnTo>
                  <a:lnTo>
                    <a:pt x="136" y="306"/>
                  </a:lnTo>
                  <a:lnTo>
                    <a:pt x="138" y="310"/>
                  </a:lnTo>
                  <a:lnTo>
                    <a:pt x="138" y="314"/>
                  </a:lnTo>
                  <a:lnTo>
                    <a:pt x="136" y="315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2" y="315"/>
                  </a:lnTo>
                  <a:lnTo>
                    <a:pt x="132" y="315"/>
                  </a:lnTo>
                  <a:lnTo>
                    <a:pt x="132" y="317"/>
                  </a:lnTo>
                  <a:lnTo>
                    <a:pt x="132" y="319"/>
                  </a:lnTo>
                  <a:lnTo>
                    <a:pt x="136" y="319"/>
                  </a:lnTo>
                  <a:lnTo>
                    <a:pt x="134" y="323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7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8" y="331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4" y="333"/>
                  </a:lnTo>
                  <a:lnTo>
                    <a:pt x="145" y="333"/>
                  </a:lnTo>
                  <a:lnTo>
                    <a:pt x="147" y="333"/>
                  </a:lnTo>
                  <a:lnTo>
                    <a:pt x="149" y="335"/>
                  </a:lnTo>
                  <a:lnTo>
                    <a:pt x="151" y="336"/>
                  </a:lnTo>
                  <a:lnTo>
                    <a:pt x="153" y="336"/>
                  </a:lnTo>
                  <a:lnTo>
                    <a:pt x="153" y="338"/>
                  </a:lnTo>
                  <a:lnTo>
                    <a:pt x="155" y="338"/>
                  </a:lnTo>
                  <a:lnTo>
                    <a:pt x="157" y="340"/>
                  </a:lnTo>
                  <a:lnTo>
                    <a:pt x="157" y="340"/>
                  </a:lnTo>
                  <a:lnTo>
                    <a:pt x="157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2"/>
                  </a:lnTo>
                  <a:lnTo>
                    <a:pt x="165" y="342"/>
                  </a:lnTo>
                  <a:lnTo>
                    <a:pt x="166" y="340"/>
                  </a:lnTo>
                  <a:lnTo>
                    <a:pt x="168" y="340"/>
                  </a:lnTo>
                  <a:lnTo>
                    <a:pt x="172" y="342"/>
                  </a:lnTo>
                  <a:lnTo>
                    <a:pt x="174" y="342"/>
                  </a:lnTo>
                  <a:lnTo>
                    <a:pt x="176" y="344"/>
                  </a:lnTo>
                  <a:lnTo>
                    <a:pt x="178" y="344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50"/>
                  </a:lnTo>
                  <a:lnTo>
                    <a:pt x="187" y="352"/>
                  </a:lnTo>
                  <a:lnTo>
                    <a:pt x="189" y="354"/>
                  </a:lnTo>
                  <a:lnTo>
                    <a:pt x="191" y="354"/>
                  </a:lnTo>
                  <a:lnTo>
                    <a:pt x="191" y="350"/>
                  </a:lnTo>
                  <a:lnTo>
                    <a:pt x="191" y="350"/>
                  </a:lnTo>
                  <a:lnTo>
                    <a:pt x="193" y="350"/>
                  </a:lnTo>
                  <a:lnTo>
                    <a:pt x="195" y="350"/>
                  </a:lnTo>
                  <a:lnTo>
                    <a:pt x="197" y="352"/>
                  </a:lnTo>
                  <a:lnTo>
                    <a:pt x="197" y="354"/>
                  </a:lnTo>
                  <a:lnTo>
                    <a:pt x="201" y="356"/>
                  </a:lnTo>
                  <a:lnTo>
                    <a:pt x="203" y="356"/>
                  </a:lnTo>
                  <a:lnTo>
                    <a:pt x="207" y="356"/>
                  </a:lnTo>
                  <a:lnTo>
                    <a:pt x="205" y="359"/>
                  </a:lnTo>
                  <a:lnTo>
                    <a:pt x="207" y="361"/>
                  </a:lnTo>
                  <a:lnTo>
                    <a:pt x="208" y="361"/>
                  </a:lnTo>
                  <a:lnTo>
                    <a:pt x="212" y="363"/>
                  </a:lnTo>
                  <a:lnTo>
                    <a:pt x="212" y="361"/>
                  </a:lnTo>
                  <a:lnTo>
                    <a:pt x="216" y="361"/>
                  </a:lnTo>
                  <a:lnTo>
                    <a:pt x="218" y="359"/>
                  </a:lnTo>
                  <a:lnTo>
                    <a:pt x="222" y="359"/>
                  </a:lnTo>
                  <a:lnTo>
                    <a:pt x="224" y="361"/>
                  </a:lnTo>
                  <a:lnTo>
                    <a:pt x="224" y="363"/>
                  </a:lnTo>
                  <a:lnTo>
                    <a:pt x="228" y="365"/>
                  </a:lnTo>
                  <a:lnTo>
                    <a:pt x="229" y="367"/>
                  </a:lnTo>
                  <a:lnTo>
                    <a:pt x="231" y="367"/>
                  </a:lnTo>
                  <a:lnTo>
                    <a:pt x="235" y="367"/>
                  </a:lnTo>
                  <a:lnTo>
                    <a:pt x="235" y="367"/>
                  </a:lnTo>
                  <a:lnTo>
                    <a:pt x="239" y="365"/>
                  </a:lnTo>
                  <a:lnTo>
                    <a:pt x="241" y="367"/>
                  </a:lnTo>
                  <a:lnTo>
                    <a:pt x="241" y="367"/>
                  </a:lnTo>
                  <a:lnTo>
                    <a:pt x="243" y="365"/>
                  </a:lnTo>
                  <a:lnTo>
                    <a:pt x="245" y="365"/>
                  </a:lnTo>
                  <a:lnTo>
                    <a:pt x="247" y="367"/>
                  </a:lnTo>
                  <a:lnTo>
                    <a:pt x="247" y="369"/>
                  </a:lnTo>
                  <a:lnTo>
                    <a:pt x="249" y="371"/>
                  </a:lnTo>
                  <a:lnTo>
                    <a:pt x="249" y="371"/>
                  </a:lnTo>
                  <a:lnTo>
                    <a:pt x="250" y="369"/>
                  </a:lnTo>
                  <a:lnTo>
                    <a:pt x="252" y="365"/>
                  </a:lnTo>
                  <a:lnTo>
                    <a:pt x="258" y="361"/>
                  </a:lnTo>
                  <a:lnTo>
                    <a:pt x="262" y="361"/>
                  </a:lnTo>
                  <a:lnTo>
                    <a:pt x="264" y="363"/>
                  </a:lnTo>
                  <a:lnTo>
                    <a:pt x="268" y="363"/>
                  </a:lnTo>
                  <a:lnTo>
                    <a:pt x="270" y="365"/>
                  </a:lnTo>
                  <a:lnTo>
                    <a:pt x="273" y="363"/>
                  </a:lnTo>
                  <a:lnTo>
                    <a:pt x="275" y="363"/>
                  </a:lnTo>
                  <a:lnTo>
                    <a:pt x="277" y="365"/>
                  </a:lnTo>
                  <a:lnTo>
                    <a:pt x="277" y="365"/>
                  </a:lnTo>
                  <a:lnTo>
                    <a:pt x="279" y="365"/>
                  </a:lnTo>
                  <a:lnTo>
                    <a:pt x="283" y="365"/>
                  </a:lnTo>
                  <a:lnTo>
                    <a:pt x="285" y="365"/>
                  </a:lnTo>
                  <a:lnTo>
                    <a:pt x="287" y="363"/>
                  </a:lnTo>
                  <a:lnTo>
                    <a:pt x="289" y="361"/>
                  </a:lnTo>
                  <a:lnTo>
                    <a:pt x="289" y="361"/>
                  </a:lnTo>
                  <a:lnTo>
                    <a:pt x="289" y="361"/>
                  </a:lnTo>
                  <a:lnTo>
                    <a:pt x="293" y="359"/>
                  </a:lnTo>
                  <a:lnTo>
                    <a:pt x="293" y="357"/>
                  </a:lnTo>
                  <a:lnTo>
                    <a:pt x="294" y="356"/>
                  </a:lnTo>
                  <a:lnTo>
                    <a:pt x="296" y="356"/>
                  </a:lnTo>
                  <a:lnTo>
                    <a:pt x="300" y="356"/>
                  </a:lnTo>
                  <a:lnTo>
                    <a:pt x="302" y="352"/>
                  </a:lnTo>
                  <a:lnTo>
                    <a:pt x="302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08" y="350"/>
                  </a:lnTo>
                  <a:lnTo>
                    <a:pt x="312" y="350"/>
                  </a:lnTo>
                  <a:lnTo>
                    <a:pt x="315" y="352"/>
                  </a:lnTo>
                  <a:lnTo>
                    <a:pt x="317" y="350"/>
                  </a:lnTo>
                  <a:lnTo>
                    <a:pt x="317" y="348"/>
                  </a:lnTo>
                  <a:lnTo>
                    <a:pt x="321" y="346"/>
                  </a:lnTo>
                  <a:lnTo>
                    <a:pt x="323" y="346"/>
                  </a:lnTo>
                  <a:lnTo>
                    <a:pt x="323" y="348"/>
                  </a:lnTo>
                  <a:lnTo>
                    <a:pt x="325" y="348"/>
                  </a:lnTo>
                  <a:lnTo>
                    <a:pt x="325" y="348"/>
                  </a:lnTo>
                  <a:lnTo>
                    <a:pt x="325" y="352"/>
                  </a:lnTo>
                  <a:lnTo>
                    <a:pt x="325" y="352"/>
                  </a:lnTo>
                  <a:lnTo>
                    <a:pt x="327" y="352"/>
                  </a:lnTo>
                  <a:lnTo>
                    <a:pt x="329" y="352"/>
                  </a:lnTo>
                  <a:lnTo>
                    <a:pt x="329" y="354"/>
                  </a:lnTo>
                  <a:lnTo>
                    <a:pt x="331" y="356"/>
                  </a:lnTo>
                  <a:lnTo>
                    <a:pt x="331" y="357"/>
                  </a:lnTo>
                  <a:lnTo>
                    <a:pt x="329" y="357"/>
                  </a:lnTo>
                  <a:lnTo>
                    <a:pt x="329" y="359"/>
                  </a:lnTo>
                  <a:lnTo>
                    <a:pt x="331" y="359"/>
                  </a:lnTo>
                  <a:lnTo>
                    <a:pt x="333" y="359"/>
                  </a:lnTo>
                  <a:lnTo>
                    <a:pt x="335" y="361"/>
                  </a:lnTo>
                  <a:lnTo>
                    <a:pt x="336" y="361"/>
                  </a:lnTo>
                  <a:lnTo>
                    <a:pt x="338" y="361"/>
                  </a:lnTo>
                  <a:lnTo>
                    <a:pt x="340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6" y="363"/>
                  </a:lnTo>
                  <a:lnTo>
                    <a:pt x="348" y="365"/>
                  </a:lnTo>
                  <a:lnTo>
                    <a:pt x="348" y="369"/>
                  </a:lnTo>
                  <a:lnTo>
                    <a:pt x="350" y="369"/>
                  </a:lnTo>
                  <a:lnTo>
                    <a:pt x="352" y="371"/>
                  </a:lnTo>
                  <a:lnTo>
                    <a:pt x="352" y="373"/>
                  </a:lnTo>
                  <a:lnTo>
                    <a:pt x="354" y="377"/>
                  </a:lnTo>
                  <a:lnTo>
                    <a:pt x="354" y="380"/>
                  </a:lnTo>
                  <a:lnTo>
                    <a:pt x="354" y="384"/>
                  </a:lnTo>
                  <a:lnTo>
                    <a:pt x="354" y="386"/>
                  </a:lnTo>
                  <a:lnTo>
                    <a:pt x="354" y="386"/>
                  </a:lnTo>
                  <a:lnTo>
                    <a:pt x="352" y="388"/>
                  </a:lnTo>
                  <a:lnTo>
                    <a:pt x="352" y="390"/>
                  </a:lnTo>
                  <a:lnTo>
                    <a:pt x="350" y="390"/>
                  </a:lnTo>
                  <a:lnTo>
                    <a:pt x="350" y="392"/>
                  </a:lnTo>
                  <a:lnTo>
                    <a:pt x="350" y="394"/>
                  </a:lnTo>
                  <a:lnTo>
                    <a:pt x="350" y="394"/>
                  </a:lnTo>
                  <a:lnTo>
                    <a:pt x="348" y="394"/>
                  </a:lnTo>
                  <a:lnTo>
                    <a:pt x="346" y="396"/>
                  </a:lnTo>
                  <a:lnTo>
                    <a:pt x="346" y="398"/>
                  </a:lnTo>
                  <a:lnTo>
                    <a:pt x="346" y="398"/>
                  </a:lnTo>
                  <a:lnTo>
                    <a:pt x="346" y="399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5"/>
                  </a:lnTo>
                  <a:lnTo>
                    <a:pt x="350" y="407"/>
                  </a:lnTo>
                  <a:lnTo>
                    <a:pt x="350" y="409"/>
                  </a:lnTo>
                  <a:lnTo>
                    <a:pt x="354" y="407"/>
                  </a:lnTo>
                  <a:lnTo>
                    <a:pt x="357" y="407"/>
                  </a:lnTo>
                  <a:lnTo>
                    <a:pt x="359" y="407"/>
                  </a:lnTo>
                  <a:lnTo>
                    <a:pt x="357" y="409"/>
                  </a:lnTo>
                  <a:lnTo>
                    <a:pt x="359" y="409"/>
                  </a:lnTo>
                  <a:lnTo>
                    <a:pt x="361" y="409"/>
                  </a:lnTo>
                  <a:lnTo>
                    <a:pt x="363" y="411"/>
                  </a:lnTo>
                  <a:lnTo>
                    <a:pt x="361" y="413"/>
                  </a:lnTo>
                  <a:lnTo>
                    <a:pt x="363" y="415"/>
                  </a:lnTo>
                  <a:lnTo>
                    <a:pt x="365" y="415"/>
                  </a:lnTo>
                  <a:lnTo>
                    <a:pt x="365" y="415"/>
                  </a:lnTo>
                  <a:lnTo>
                    <a:pt x="365" y="417"/>
                  </a:lnTo>
                  <a:lnTo>
                    <a:pt x="367" y="417"/>
                  </a:lnTo>
                  <a:lnTo>
                    <a:pt x="369" y="417"/>
                  </a:lnTo>
                  <a:lnTo>
                    <a:pt x="371" y="417"/>
                  </a:lnTo>
                  <a:lnTo>
                    <a:pt x="371" y="419"/>
                  </a:lnTo>
                  <a:lnTo>
                    <a:pt x="371" y="420"/>
                  </a:lnTo>
                  <a:lnTo>
                    <a:pt x="371" y="422"/>
                  </a:lnTo>
                  <a:lnTo>
                    <a:pt x="369" y="424"/>
                  </a:lnTo>
                  <a:lnTo>
                    <a:pt x="367" y="426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3" y="428"/>
                  </a:lnTo>
                  <a:lnTo>
                    <a:pt x="375" y="426"/>
                  </a:lnTo>
                  <a:lnTo>
                    <a:pt x="375" y="428"/>
                  </a:lnTo>
                  <a:lnTo>
                    <a:pt x="375" y="432"/>
                  </a:lnTo>
                  <a:lnTo>
                    <a:pt x="375" y="434"/>
                  </a:lnTo>
                  <a:lnTo>
                    <a:pt x="378" y="434"/>
                  </a:lnTo>
                  <a:lnTo>
                    <a:pt x="378" y="432"/>
                  </a:lnTo>
                  <a:lnTo>
                    <a:pt x="382" y="432"/>
                  </a:lnTo>
                  <a:lnTo>
                    <a:pt x="386" y="430"/>
                  </a:lnTo>
                  <a:lnTo>
                    <a:pt x="388" y="432"/>
                  </a:lnTo>
                  <a:lnTo>
                    <a:pt x="388" y="434"/>
                  </a:lnTo>
                  <a:lnTo>
                    <a:pt x="386" y="436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2" y="436"/>
                  </a:lnTo>
                  <a:lnTo>
                    <a:pt x="394" y="436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4" y="430"/>
                  </a:lnTo>
                  <a:lnTo>
                    <a:pt x="394" y="426"/>
                  </a:lnTo>
                  <a:lnTo>
                    <a:pt x="394" y="426"/>
                  </a:lnTo>
                  <a:lnTo>
                    <a:pt x="394" y="424"/>
                  </a:lnTo>
                  <a:lnTo>
                    <a:pt x="398" y="424"/>
                  </a:lnTo>
                  <a:lnTo>
                    <a:pt x="399" y="424"/>
                  </a:lnTo>
                  <a:lnTo>
                    <a:pt x="398" y="424"/>
                  </a:lnTo>
                  <a:lnTo>
                    <a:pt x="399" y="422"/>
                  </a:lnTo>
                  <a:lnTo>
                    <a:pt x="399" y="422"/>
                  </a:lnTo>
                  <a:lnTo>
                    <a:pt x="401" y="422"/>
                  </a:lnTo>
                  <a:lnTo>
                    <a:pt x="401" y="420"/>
                  </a:lnTo>
                  <a:lnTo>
                    <a:pt x="403" y="420"/>
                  </a:lnTo>
                  <a:lnTo>
                    <a:pt x="405" y="420"/>
                  </a:lnTo>
                  <a:lnTo>
                    <a:pt x="405" y="422"/>
                  </a:lnTo>
                  <a:lnTo>
                    <a:pt x="407" y="422"/>
                  </a:lnTo>
                  <a:lnTo>
                    <a:pt x="407" y="422"/>
                  </a:lnTo>
                  <a:lnTo>
                    <a:pt x="409" y="420"/>
                  </a:lnTo>
                  <a:lnTo>
                    <a:pt x="409" y="420"/>
                  </a:lnTo>
                  <a:lnTo>
                    <a:pt x="413" y="422"/>
                  </a:lnTo>
                  <a:lnTo>
                    <a:pt x="413" y="420"/>
                  </a:lnTo>
                  <a:lnTo>
                    <a:pt x="415" y="420"/>
                  </a:lnTo>
                  <a:lnTo>
                    <a:pt x="415" y="422"/>
                  </a:lnTo>
                  <a:lnTo>
                    <a:pt x="417" y="420"/>
                  </a:lnTo>
                  <a:lnTo>
                    <a:pt x="417" y="419"/>
                  </a:lnTo>
                  <a:lnTo>
                    <a:pt x="420" y="419"/>
                  </a:lnTo>
                  <a:lnTo>
                    <a:pt x="422" y="420"/>
                  </a:lnTo>
                  <a:lnTo>
                    <a:pt x="426" y="419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30" y="415"/>
                  </a:lnTo>
                  <a:lnTo>
                    <a:pt x="432" y="413"/>
                  </a:lnTo>
                  <a:lnTo>
                    <a:pt x="434" y="415"/>
                  </a:lnTo>
                  <a:lnTo>
                    <a:pt x="434" y="417"/>
                  </a:lnTo>
                  <a:lnTo>
                    <a:pt x="438" y="417"/>
                  </a:lnTo>
                  <a:lnTo>
                    <a:pt x="438" y="419"/>
                  </a:lnTo>
                  <a:lnTo>
                    <a:pt x="443" y="419"/>
                  </a:lnTo>
                  <a:lnTo>
                    <a:pt x="443" y="419"/>
                  </a:lnTo>
                  <a:lnTo>
                    <a:pt x="447" y="419"/>
                  </a:lnTo>
                  <a:lnTo>
                    <a:pt x="449" y="419"/>
                  </a:lnTo>
                  <a:lnTo>
                    <a:pt x="447" y="420"/>
                  </a:lnTo>
                  <a:lnTo>
                    <a:pt x="447" y="420"/>
                  </a:lnTo>
                  <a:lnTo>
                    <a:pt x="445" y="424"/>
                  </a:lnTo>
                  <a:lnTo>
                    <a:pt x="447" y="424"/>
                  </a:lnTo>
                  <a:lnTo>
                    <a:pt x="447" y="426"/>
                  </a:lnTo>
                  <a:lnTo>
                    <a:pt x="451" y="428"/>
                  </a:lnTo>
                  <a:lnTo>
                    <a:pt x="453" y="430"/>
                  </a:lnTo>
                  <a:lnTo>
                    <a:pt x="455" y="430"/>
                  </a:lnTo>
                  <a:lnTo>
                    <a:pt x="457" y="432"/>
                  </a:lnTo>
                  <a:lnTo>
                    <a:pt x="459" y="432"/>
                  </a:lnTo>
                  <a:lnTo>
                    <a:pt x="459" y="432"/>
                  </a:lnTo>
                  <a:lnTo>
                    <a:pt x="461" y="432"/>
                  </a:lnTo>
                  <a:lnTo>
                    <a:pt x="463" y="432"/>
                  </a:lnTo>
                  <a:lnTo>
                    <a:pt x="463" y="432"/>
                  </a:lnTo>
                  <a:lnTo>
                    <a:pt x="464" y="432"/>
                  </a:lnTo>
                  <a:lnTo>
                    <a:pt x="464" y="432"/>
                  </a:lnTo>
                  <a:lnTo>
                    <a:pt x="466" y="432"/>
                  </a:lnTo>
                  <a:lnTo>
                    <a:pt x="466" y="430"/>
                  </a:lnTo>
                  <a:lnTo>
                    <a:pt x="468" y="428"/>
                  </a:lnTo>
                  <a:lnTo>
                    <a:pt x="468" y="430"/>
                  </a:lnTo>
                  <a:lnTo>
                    <a:pt x="470" y="432"/>
                  </a:lnTo>
                  <a:lnTo>
                    <a:pt x="472" y="432"/>
                  </a:lnTo>
                  <a:lnTo>
                    <a:pt x="474" y="434"/>
                  </a:lnTo>
                  <a:lnTo>
                    <a:pt x="476" y="434"/>
                  </a:lnTo>
                  <a:lnTo>
                    <a:pt x="476" y="434"/>
                  </a:lnTo>
                  <a:lnTo>
                    <a:pt x="478" y="432"/>
                  </a:lnTo>
                  <a:lnTo>
                    <a:pt x="480" y="434"/>
                  </a:lnTo>
                  <a:lnTo>
                    <a:pt x="482" y="434"/>
                  </a:lnTo>
                  <a:lnTo>
                    <a:pt x="482" y="434"/>
                  </a:lnTo>
                  <a:lnTo>
                    <a:pt x="482" y="434"/>
                  </a:lnTo>
                  <a:lnTo>
                    <a:pt x="482" y="434"/>
                  </a:lnTo>
                  <a:lnTo>
                    <a:pt x="480" y="436"/>
                  </a:lnTo>
                  <a:lnTo>
                    <a:pt x="480" y="438"/>
                  </a:lnTo>
                  <a:lnTo>
                    <a:pt x="480" y="440"/>
                  </a:lnTo>
                  <a:lnTo>
                    <a:pt x="482" y="441"/>
                  </a:lnTo>
                  <a:lnTo>
                    <a:pt x="484" y="443"/>
                  </a:lnTo>
                  <a:lnTo>
                    <a:pt x="484" y="443"/>
                  </a:lnTo>
                  <a:lnTo>
                    <a:pt x="484" y="445"/>
                  </a:lnTo>
                  <a:lnTo>
                    <a:pt x="484" y="445"/>
                  </a:lnTo>
                  <a:lnTo>
                    <a:pt x="484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9" y="443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7" y="440"/>
                  </a:lnTo>
                  <a:lnTo>
                    <a:pt x="485" y="440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7" y="436"/>
                  </a:lnTo>
                  <a:lnTo>
                    <a:pt x="487" y="434"/>
                  </a:lnTo>
                  <a:lnTo>
                    <a:pt x="487" y="434"/>
                  </a:lnTo>
                  <a:lnTo>
                    <a:pt x="487" y="434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9" y="436"/>
                  </a:lnTo>
                  <a:lnTo>
                    <a:pt x="491" y="436"/>
                  </a:lnTo>
                  <a:lnTo>
                    <a:pt x="489" y="436"/>
                  </a:lnTo>
                  <a:lnTo>
                    <a:pt x="491" y="436"/>
                  </a:lnTo>
                  <a:lnTo>
                    <a:pt x="491" y="434"/>
                  </a:lnTo>
                  <a:lnTo>
                    <a:pt x="493" y="434"/>
                  </a:lnTo>
                  <a:lnTo>
                    <a:pt x="495" y="432"/>
                  </a:lnTo>
                  <a:lnTo>
                    <a:pt x="497" y="434"/>
                  </a:lnTo>
                  <a:lnTo>
                    <a:pt x="499" y="432"/>
                  </a:lnTo>
                  <a:lnTo>
                    <a:pt x="501" y="432"/>
                  </a:lnTo>
                  <a:lnTo>
                    <a:pt x="501" y="430"/>
                  </a:lnTo>
                  <a:lnTo>
                    <a:pt x="503" y="430"/>
                  </a:lnTo>
                  <a:lnTo>
                    <a:pt x="505" y="430"/>
                  </a:lnTo>
                  <a:lnTo>
                    <a:pt x="506" y="430"/>
                  </a:lnTo>
                  <a:lnTo>
                    <a:pt x="506" y="430"/>
                  </a:lnTo>
                  <a:lnTo>
                    <a:pt x="510" y="430"/>
                  </a:lnTo>
                  <a:lnTo>
                    <a:pt x="512" y="428"/>
                  </a:lnTo>
                  <a:lnTo>
                    <a:pt x="512" y="426"/>
                  </a:lnTo>
                  <a:lnTo>
                    <a:pt x="514" y="424"/>
                  </a:lnTo>
                  <a:lnTo>
                    <a:pt x="514" y="426"/>
                  </a:lnTo>
                  <a:lnTo>
                    <a:pt x="514" y="426"/>
                  </a:lnTo>
                  <a:lnTo>
                    <a:pt x="516" y="426"/>
                  </a:lnTo>
                  <a:lnTo>
                    <a:pt x="516" y="424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18" y="419"/>
                  </a:lnTo>
                  <a:lnTo>
                    <a:pt x="518" y="417"/>
                  </a:lnTo>
                  <a:lnTo>
                    <a:pt x="518" y="417"/>
                  </a:lnTo>
                  <a:lnTo>
                    <a:pt x="518" y="417"/>
                  </a:lnTo>
                  <a:lnTo>
                    <a:pt x="522" y="419"/>
                  </a:lnTo>
                  <a:lnTo>
                    <a:pt x="522" y="420"/>
                  </a:lnTo>
                  <a:lnTo>
                    <a:pt x="524" y="422"/>
                  </a:lnTo>
                  <a:lnTo>
                    <a:pt x="526" y="420"/>
                  </a:lnTo>
                  <a:lnTo>
                    <a:pt x="524" y="422"/>
                  </a:lnTo>
                  <a:lnTo>
                    <a:pt x="522" y="424"/>
                  </a:lnTo>
                  <a:lnTo>
                    <a:pt x="522" y="424"/>
                  </a:lnTo>
                  <a:lnTo>
                    <a:pt x="526" y="422"/>
                  </a:lnTo>
                  <a:lnTo>
                    <a:pt x="527" y="420"/>
                  </a:lnTo>
                  <a:lnTo>
                    <a:pt x="529" y="420"/>
                  </a:lnTo>
                  <a:lnTo>
                    <a:pt x="529" y="419"/>
                  </a:lnTo>
                  <a:lnTo>
                    <a:pt x="531" y="420"/>
                  </a:lnTo>
                  <a:lnTo>
                    <a:pt x="533" y="420"/>
                  </a:lnTo>
                  <a:lnTo>
                    <a:pt x="533" y="419"/>
                  </a:lnTo>
                  <a:lnTo>
                    <a:pt x="535" y="419"/>
                  </a:lnTo>
                  <a:lnTo>
                    <a:pt x="535" y="417"/>
                  </a:lnTo>
                  <a:lnTo>
                    <a:pt x="537" y="419"/>
                  </a:lnTo>
                  <a:lnTo>
                    <a:pt x="537" y="420"/>
                  </a:lnTo>
                  <a:lnTo>
                    <a:pt x="539" y="419"/>
                  </a:lnTo>
                  <a:lnTo>
                    <a:pt x="539" y="417"/>
                  </a:lnTo>
                  <a:lnTo>
                    <a:pt x="541" y="417"/>
                  </a:lnTo>
                  <a:lnTo>
                    <a:pt x="541" y="419"/>
                  </a:lnTo>
                  <a:lnTo>
                    <a:pt x="543" y="419"/>
                  </a:lnTo>
                  <a:lnTo>
                    <a:pt x="543" y="417"/>
                  </a:lnTo>
                  <a:lnTo>
                    <a:pt x="545" y="417"/>
                  </a:lnTo>
                  <a:lnTo>
                    <a:pt x="547" y="415"/>
                  </a:lnTo>
                  <a:lnTo>
                    <a:pt x="547" y="415"/>
                  </a:lnTo>
                  <a:lnTo>
                    <a:pt x="547" y="417"/>
                  </a:lnTo>
                  <a:lnTo>
                    <a:pt x="548" y="415"/>
                  </a:lnTo>
                  <a:lnTo>
                    <a:pt x="548" y="415"/>
                  </a:lnTo>
                  <a:lnTo>
                    <a:pt x="550" y="415"/>
                  </a:lnTo>
                  <a:lnTo>
                    <a:pt x="550" y="413"/>
                  </a:lnTo>
                  <a:lnTo>
                    <a:pt x="550" y="413"/>
                  </a:lnTo>
                  <a:lnTo>
                    <a:pt x="552" y="411"/>
                  </a:lnTo>
                  <a:lnTo>
                    <a:pt x="550" y="407"/>
                  </a:lnTo>
                  <a:lnTo>
                    <a:pt x="552" y="409"/>
                  </a:lnTo>
                  <a:lnTo>
                    <a:pt x="552" y="407"/>
                  </a:lnTo>
                  <a:lnTo>
                    <a:pt x="556" y="407"/>
                  </a:lnTo>
                  <a:lnTo>
                    <a:pt x="556" y="407"/>
                  </a:lnTo>
                  <a:lnTo>
                    <a:pt x="558" y="407"/>
                  </a:lnTo>
                  <a:lnTo>
                    <a:pt x="558" y="405"/>
                  </a:lnTo>
                  <a:lnTo>
                    <a:pt x="560" y="405"/>
                  </a:lnTo>
                  <a:lnTo>
                    <a:pt x="560" y="403"/>
                  </a:lnTo>
                  <a:lnTo>
                    <a:pt x="560" y="403"/>
                  </a:lnTo>
                  <a:lnTo>
                    <a:pt x="560" y="405"/>
                  </a:lnTo>
                  <a:lnTo>
                    <a:pt x="562" y="405"/>
                  </a:lnTo>
                  <a:lnTo>
                    <a:pt x="562" y="403"/>
                  </a:lnTo>
                  <a:lnTo>
                    <a:pt x="564" y="403"/>
                  </a:lnTo>
                  <a:lnTo>
                    <a:pt x="564" y="401"/>
                  </a:lnTo>
                  <a:lnTo>
                    <a:pt x="566" y="401"/>
                  </a:lnTo>
                  <a:lnTo>
                    <a:pt x="566" y="399"/>
                  </a:lnTo>
                  <a:lnTo>
                    <a:pt x="564" y="399"/>
                  </a:lnTo>
                  <a:lnTo>
                    <a:pt x="564" y="399"/>
                  </a:lnTo>
                  <a:lnTo>
                    <a:pt x="560" y="399"/>
                  </a:lnTo>
                  <a:lnTo>
                    <a:pt x="564" y="398"/>
                  </a:lnTo>
                  <a:lnTo>
                    <a:pt x="566" y="396"/>
                  </a:lnTo>
                  <a:lnTo>
                    <a:pt x="566" y="398"/>
                  </a:lnTo>
                  <a:lnTo>
                    <a:pt x="568" y="396"/>
                  </a:lnTo>
                  <a:lnTo>
                    <a:pt x="569" y="398"/>
                  </a:lnTo>
                  <a:lnTo>
                    <a:pt x="571" y="396"/>
                  </a:lnTo>
                  <a:lnTo>
                    <a:pt x="569" y="396"/>
                  </a:lnTo>
                  <a:lnTo>
                    <a:pt x="569" y="394"/>
                  </a:lnTo>
                  <a:lnTo>
                    <a:pt x="569" y="394"/>
                  </a:lnTo>
                  <a:lnTo>
                    <a:pt x="571" y="394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1" y="392"/>
                  </a:lnTo>
                  <a:lnTo>
                    <a:pt x="569" y="390"/>
                  </a:lnTo>
                  <a:lnTo>
                    <a:pt x="569" y="390"/>
                  </a:lnTo>
                  <a:lnTo>
                    <a:pt x="571" y="390"/>
                  </a:lnTo>
                  <a:lnTo>
                    <a:pt x="571" y="390"/>
                  </a:lnTo>
                  <a:lnTo>
                    <a:pt x="573" y="390"/>
                  </a:lnTo>
                  <a:lnTo>
                    <a:pt x="573" y="392"/>
                  </a:lnTo>
                  <a:lnTo>
                    <a:pt x="573" y="390"/>
                  </a:lnTo>
                  <a:lnTo>
                    <a:pt x="571" y="388"/>
                  </a:lnTo>
                  <a:lnTo>
                    <a:pt x="571" y="388"/>
                  </a:lnTo>
                  <a:lnTo>
                    <a:pt x="573" y="388"/>
                  </a:lnTo>
                  <a:lnTo>
                    <a:pt x="573" y="386"/>
                  </a:lnTo>
                  <a:lnTo>
                    <a:pt x="575" y="388"/>
                  </a:lnTo>
                  <a:lnTo>
                    <a:pt x="575" y="388"/>
                  </a:lnTo>
                  <a:lnTo>
                    <a:pt x="577" y="388"/>
                  </a:lnTo>
                  <a:lnTo>
                    <a:pt x="577" y="390"/>
                  </a:lnTo>
                  <a:lnTo>
                    <a:pt x="577" y="388"/>
                  </a:lnTo>
                  <a:lnTo>
                    <a:pt x="577" y="386"/>
                  </a:lnTo>
                  <a:lnTo>
                    <a:pt x="575" y="386"/>
                  </a:lnTo>
                  <a:lnTo>
                    <a:pt x="575" y="386"/>
                  </a:lnTo>
                  <a:lnTo>
                    <a:pt x="577" y="384"/>
                  </a:lnTo>
                  <a:lnTo>
                    <a:pt x="577" y="384"/>
                  </a:lnTo>
                  <a:lnTo>
                    <a:pt x="575" y="382"/>
                  </a:lnTo>
                  <a:lnTo>
                    <a:pt x="577" y="380"/>
                  </a:lnTo>
                  <a:lnTo>
                    <a:pt x="577" y="380"/>
                  </a:lnTo>
                  <a:lnTo>
                    <a:pt x="575" y="380"/>
                  </a:lnTo>
                  <a:lnTo>
                    <a:pt x="573" y="380"/>
                  </a:lnTo>
                  <a:lnTo>
                    <a:pt x="575" y="380"/>
                  </a:lnTo>
                  <a:lnTo>
                    <a:pt x="577" y="378"/>
                  </a:lnTo>
                  <a:lnTo>
                    <a:pt x="581" y="377"/>
                  </a:lnTo>
                  <a:lnTo>
                    <a:pt x="579" y="377"/>
                  </a:lnTo>
                  <a:lnTo>
                    <a:pt x="577" y="377"/>
                  </a:lnTo>
                  <a:lnTo>
                    <a:pt x="575" y="375"/>
                  </a:lnTo>
                  <a:lnTo>
                    <a:pt x="577" y="375"/>
                  </a:lnTo>
                  <a:lnTo>
                    <a:pt x="575" y="373"/>
                  </a:lnTo>
                  <a:lnTo>
                    <a:pt x="573" y="373"/>
                  </a:lnTo>
                  <a:lnTo>
                    <a:pt x="575" y="373"/>
                  </a:lnTo>
                  <a:lnTo>
                    <a:pt x="575" y="371"/>
                  </a:lnTo>
                  <a:lnTo>
                    <a:pt x="575" y="371"/>
                  </a:lnTo>
                  <a:lnTo>
                    <a:pt x="577" y="369"/>
                  </a:lnTo>
                  <a:lnTo>
                    <a:pt x="577" y="369"/>
                  </a:lnTo>
                  <a:lnTo>
                    <a:pt x="577" y="369"/>
                  </a:lnTo>
                  <a:lnTo>
                    <a:pt x="577" y="371"/>
                  </a:lnTo>
                  <a:lnTo>
                    <a:pt x="579" y="371"/>
                  </a:lnTo>
                  <a:lnTo>
                    <a:pt x="583" y="369"/>
                  </a:lnTo>
                  <a:lnTo>
                    <a:pt x="583" y="367"/>
                  </a:lnTo>
                  <a:lnTo>
                    <a:pt x="585" y="367"/>
                  </a:lnTo>
                  <a:lnTo>
                    <a:pt x="583" y="367"/>
                  </a:lnTo>
                  <a:lnTo>
                    <a:pt x="581" y="367"/>
                  </a:lnTo>
                  <a:lnTo>
                    <a:pt x="583" y="365"/>
                  </a:lnTo>
                  <a:lnTo>
                    <a:pt x="583" y="365"/>
                  </a:lnTo>
                  <a:lnTo>
                    <a:pt x="585" y="365"/>
                  </a:lnTo>
                  <a:lnTo>
                    <a:pt x="585" y="363"/>
                  </a:lnTo>
                  <a:lnTo>
                    <a:pt x="587" y="363"/>
                  </a:lnTo>
                  <a:lnTo>
                    <a:pt x="585" y="361"/>
                  </a:lnTo>
                  <a:lnTo>
                    <a:pt x="585" y="359"/>
                  </a:lnTo>
                  <a:lnTo>
                    <a:pt x="587" y="359"/>
                  </a:lnTo>
                  <a:lnTo>
                    <a:pt x="585" y="357"/>
                  </a:lnTo>
                  <a:lnTo>
                    <a:pt x="585" y="357"/>
                  </a:lnTo>
                  <a:lnTo>
                    <a:pt x="583" y="356"/>
                  </a:lnTo>
                  <a:lnTo>
                    <a:pt x="587" y="357"/>
                  </a:lnTo>
                  <a:lnTo>
                    <a:pt x="589" y="356"/>
                  </a:lnTo>
                  <a:lnTo>
                    <a:pt x="589" y="352"/>
                  </a:lnTo>
                  <a:lnTo>
                    <a:pt x="590" y="352"/>
                  </a:lnTo>
                  <a:lnTo>
                    <a:pt x="590" y="354"/>
                  </a:lnTo>
                  <a:lnTo>
                    <a:pt x="592" y="356"/>
                  </a:lnTo>
                  <a:lnTo>
                    <a:pt x="592" y="354"/>
                  </a:lnTo>
                  <a:lnTo>
                    <a:pt x="594" y="352"/>
                  </a:lnTo>
                  <a:lnTo>
                    <a:pt x="592" y="350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90" y="348"/>
                  </a:lnTo>
                  <a:lnTo>
                    <a:pt x="592" y="348"/>
                  </a:lnTo>
                  <a:lnTo>
                    <a:pt x="592" y="348"/>
                  </a:lnTo>
                  <a:lnTo>
                    <a:pt x="592" y="346"/>
                  </a:lnTo>
                  <a:lnTo>
                    <a:pt x="590" y="346"/>
                  </a:lnTo>
                  <a:lnTo>
                    <a:pt x="592" y="344"/>
                  </a:lnTo>
                  <a:lnTo>
                    <a:pt x="592" y="346"/>
                  </a:lnTo>
                  <a:lnTo>
                    <a:pt x="594" y="344"/>
                  </a:lnTo>
                  <a:lnTo>
                    <a:pt x="592" y="344"/>
                  </a:lnTo>
                  <a:lnTo>
                    <a:pt x="589" y="344"/>
                  </a:lnTo>
                  <a:lnTo>
                    <a:pt x="589" y="342"/>
                  </a:lnTo>
                  <a:lnTo>
                    <a:pt x="590" y="340"/>
                  </a:lnTo>
                  <a:lnTo>
                    <a:pt x="592" y="342"/>
                  </a:lnTo>
                  <a:lnTo>
                    <a:pt x="594" y="340"/>
                  </a:lnTo>
                  <a:lnTo>
                    <a:pt x="594" y="340"/>
                  </a:lnTo>
                  <a:lnTo>
                    <a:pt x="596" y="340"/>
                  </a:lnTo>
                  <a:lnTo>
                    <a:pt x="596" y="340"/>
                  </a:lnTo>
                  <a:lnTo>
                    <a:pt x="596" y="340"/>
                  </a:lnTo>
                  <a:lnTo>
                    <a:pt x="596" y="338"/>
                  </a:lnTo>
                  <a:lnTo>
                    <a:pt x="596" y="336"/>
                  </a:lnTo>
                  <a:lnTo>
                    <a:pt x="594" y="335"/>
                  </a:lnTo>
                  <a:lnTo>
                    <a:pt x="594" y="336"/>
                  </a:lnTo>
                  <a:lnTo>
                    <a:pt x="594" y="336"/>
                  </a:lnTo>
                  <a:lnTo>
                    <a:pt x="594" y="338"/>
                  </a:lnTo>
                  <a:lnTo>
                    <a:pt x="592" y="338"/>
                  </a:lnTo>
                  <a:lnTo>
                    <a:pt x="589" y="340"/>
                  </a:lnTo>
                  <a:lnTo>
                    <a:pt x="587" y="340"/>
                  </a:lnTo>
                  <a:lnTo>
                    <a:pt x="587" y="338"/>
                  </a:lnTo>
                  <a:lnTo>
                    <a:pt x="590" y="336"/>
                  </a:lnTo>
                  <a:lnTo>
                    <a:pt x="594" y="333"/>
                  </a:lnTo>
                  <a:lnTo>
                    <a:pt x="594" y="333"/>
                  </a:lnTo>
                  <a:lnTo>
                    <a:pt x="592" y="333"/>
                  </a:lnTo>
                  <a:lnTo>
                    <a:pt x="592" y="331"/>
                  </a:lnTo>
                  <a:lnTo>
                    <a:pt x="590" y="333"/>
                  </a:lnTo>
                  <a:lnTo>
                    <a:pt x="589" y="329"/>
                  </a:lnTo>
                  <a:lnTo>
                    <a:pt x="585" y="329"/>
                  </a:lnTo>
                  <a:lnTo>
                    <a:pt x="583" y="331"/>
                  </a:lnTo>
                  <a:lnTo>
                    <a:pt x="581" y="331"/>
                  </a:lnTo>
                  <a:lnTo>
                    <a:pt x="577" y="327"/>
                  </a:lnTo>
                  <a:lnTo>
                    <a:pt x="575" y="327"/>
                  </a:lnTo>
                  <a:lnTo>
                    <a:pt x="573" y="329"/>
                  </a:lnTo>
                  <a:lnTo>
                    <a:pt x="573" y="331"/>
                  </a:lnTo>
                  <a:lnTo>
                    <a:pt x="573" y="329"/>
                  </a:lnTo>
                  <a:lnTo>
                    <a:pt x="575" y="327"/>
                  </a:lnTo>
                  <a:lnTo>
                    <a:pt x="577" y="327"/>
                  </a:lnTo>
                  <a:lnTo>
                    <a:pt x="579" y="325"/>
                  </a:lnTo>
                  <a:lnTo>
                    <a:pt x="581" y="327"/>
                  </a:lnTo>
                  <a:lnTo>
                    <a:pt x="583" y="327"/>
                  </a:lnTo>
                  <a:lnTo>
                    <a:pt x="583" y="325"/>
                  </a:lnTo>
                  <a:lnTo>
                    <a:pt x="585" y="323"/>
                  </a:lnTo>
                  <a:lnTo>
                    <a:pt x="585" y="323"/>
                  </a:lnTo>
                  <a:lnTo>
                    <a:pt x="589" y="321"/>
                  </a:lnTo>
                  <a:lnTo>
                    <a:pt x="590" y="321"/>
                  </a:lnTo>
                  <a:lnTo>
                    <a:pt x="590" y="319"/>
                  </a:lnTo>
                  <a:lnTo>
                    <a:pt x="589" y="315"/>
                  </a:lnTo>
                  <a:lnTo>
                    <a:pt x="583" y="314"/>
                  </a:lnTo>
                  <a:lnTo>
                    <a:pt x="579" y="312"/>
                  </a:lnTo>
                  <a:lnTo>
                    <a:pt x="575" y="308"/>
                  </a:lnTo>
                  <a:lnTo>
                    <a:pt x="573" y="308"/>
                  </a:lnTo>
                  <a:lnTo>
                    <a:pt x="569" y="310"/>
                  </a:lnTo>
                  <a:lnTo>
                    <a:pt x="568" y="308"/>
                  </a:lnTo>
                  <a:lnTo>
                    <a:pt x="566" y="306"/>
                  </a:lnTo>
                  <a:lnTo>
                    <a:pt x="566" y="306"/>
                  </a:lnTo>
                  <a:lnTo>
                    <a:pt x="564" y="306"/>
                  </a:lnTo>
                  <a:lnTo>
                    <a:pt x="562" y="306"/>
                  </a:lnTo>
                  <a:lnTo>
                    <a:pt x="558" y="306"/>
                  </a:lnTo>
                  <a:lnTo>
                    <a:pt x="556" y="306"/>
                  </a:lnTo>
                  <a:lnTo>
                    <a:pt x="552" y="310"/>
                  </a:lnTo>
                  <a:lnTo>
                    <a:pt x="556" y="306"/>
                  </a:lnTo>
                  <a:lnTo>
                    <a:pt x="558" y="304"/>
                  </a:lnTo>
                  <a:lnTo>
                    <a:pt x="558" y="304"/>
                  </a:lnTo>
                  <a:lnTo>
                    <a:pt x="560" y="304"/>
                  </a:lnTo>
                  <a:lnTo>
                    <a:pt x="562" y="304"/>
                  </a:lnTo>
                  <a:lnTo>
                    <a:pt x="562" y="304"/>
                  </a:lnTo>
                  <a:lnTo>
                    <a:pt x="566" y="304"/>
                  </a:lnTo>
                  <a:lnTo>
                    <a:pt x="568" y="306"/>
                  </a:lnTo>
                  <a:lnTo>
                    <a:pt x="568" y="308"/>
                  </a:lnTo>
                  <a:lnTo>
                    <a:pt x="569" y="308"/>
                  </a:lnTo>
                  <a:lnTo>
                    <a:pt x="571" y="306"/>
                  </a:lnTo>
                  <a:lnTo>
                    <a:pt x="575" y="306"/>
                  </a:lnTo>
                  <a:lnTo>
                    <a:pt x="577" y="308"/>
                  </a:lnTo>
                  <a:lnTo>
                    <a:pt x="579" y="308"/>
                  </a:lnTo>
                  <a:lnTo>
                    <a:pt x="581" y="310"/>
                  </a:lnTo>
                  <a:lnTo>
                    <a:pt x="585" y="308"/>
                  </a:lnTo>
                  <a:lnTo>
                    <a:pt x="589" y="310"/>
                  </a:lnTo>
                  <a:lnTo>
                    <a:pt x="590" y="310"/>
                  </a:lnTo>
                  <a:lnTo>
                    <a:pt x="589" y="306"/>
                  </a:lnTo>
                  <a:lnTo>
                    <a:pt x="587" y="306"/>
                  </a:lnTo>
                  <a:lnTo>
                    <a:pt x="585" y="302"/>
                  </a:lnTo>
                  <a:lnTo>
                    <a:pt x="585" y="302"/>
                  </a:lnTo>
                  <a:lnTo>
                    <a:pt x="583" y="302"/>
                  </a:lnTo>
                  <a:lnTo>
                    <a:pt x="581" y="302"/>
                  </a:lnTo>
                  <a:lnTo>
                    <a:pt x="579" y="300"/>
                  </a:lnTo>
                  <a:lnTo>
                    <a:pt x="575" y="296"/>
                  </a:lnTo>
                  <a:lnTo>
                    <a:pt x="575" y="294"/>
                  </a:lnTo>
                  <a:lnTo>
                    <a:pt x="571" y="293"/>
                  </a:lnTo>
                  <a:lnTo>
                    <a:pt x="571" y="289"/>
                  </a:lnTo>
                  <a:lnTo>
                    <a:pt x="569" y="289"/>
                  </a:lnTo>
                  <a:lnTo>
                    <a:pt x="571" y="285"/>
                  </a:lnTo>
                  <a:lnTo>
                    <a:pt x="569" y="285"/>
                  </a:lnTo>
                  <a:lnTo>
                    <a:pt x="568" y="279"/>
                  </a:lnTo>
                  <a:lnTo>
                    <a:pt x="560" y="277"/>
                  </a:lnTo>
                  <a:lnTo>
                    <a:pt x="560" y="277"/>
                  </a:lnTo>
                  <a:lnTo>
                    <a:pt x="560" y="275"/>
                  </a:lnTo>
                  <a:lnTo>
                    <a:pt x="554" y="273"/>
                  </a:lnTo>
                  <a:lnTo>
                    <a:pt x="552" y="273"/>
                  </a:lnTo>
                  <a:lnTo>
                    <a:pt x="552" y="270"/>
                  </a:lnTo>
                  <a:lnTo>
                    <a:pt x="554" y="266"/>
                  </a:lnTo>
                  <a:lnTo>
                    <a:pt x="552" y="264"/>
                  </a:lnTo>
                  <a:lnTo>
                    <a:pt x="554" y="260"/>
                  </a:lnTo>
                  <a:lnTo>
                    <a:pt x="554" y="262"/>
                  </a:lnTo>
                  <a:lnTo>
                    <a:pt x="556" y="260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60" y="256"/>
                  </a:lnTo>
                  <a:lnTo>
                    <a:pt x="558" y="256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2" y="252"/>
                  </a:lnTo>
                  <a:lnTo>
                    <a:pt x="562" y="251"/>
                  </a:lnTo>
                  <a:lnTo>
                    <a:pt x="566" y="251"/>
                  </a:lnTo>
                  <a:lnTo>
                    <a:pt x="566" y="249"/>
                  </a:lnTo>
                  <a:lnTo>
                    <a:pt x="562" y="247"/>
                  </a:lnTo>
                  <a:lnTo>
                    <a:pt x="566" y="247"/>
                  </a:lnTo>
                  <a:lnTo>
                    <a:pt x="568" y="249"/>
                  </a:lnTo>
                  <a:lnTo>
                    <a:pt x="568" y="247"/>
                  </a:lnTo>
                  <a:lnTo>
                    <a:pt x="569" y="247"/>
                  </a:lnTo>
                  <a:lnTo>
                    <a:pt x="571" y="245"/>
                  </a:lnTo>
                  <a:lnTo>
                    <a:pt x="573" y="245"/>
                  </a:lnTo>
                  <a:lnTo>
                    <a:pt x="575" y="243"/>
                  </a:lnTo>
                  <a:lnTo>
                    <a:pt x="575" y="245"/>
                  </a:lnTo>
                  <a:lnTo>
                    <a:pt x="577" y="243"/>
                  </a:lnTo>
                  <a:lnTo>
                    <a:pt x="577" y="245"/>
                  </a:lnTo>
                  <a:lnTo>
                    <a:pt x="579" y="245"/>
                  </a:lnTo>
                  <a:lnTo>
                    <a:pt x="583" y="243"/>
                  </a:lnTo>
                  <a:lnTo>
                    <a:pt x="583" y="243"/>
                  </a:lnTo>
                  <a:lnTo>
                    <a:pt x="581" y="243"/>
                  </a:lnTo>
                  <a:lnTo>
                    <a:pt x="581" y="241"/>
                  </a:lnTo>
                  <a:lnTo>
                    <a:pt x="581" y="239"/>
                  </a:lnTo>
                  <a:lnTo>
                    <a:pt x="583" y="239"/>
                  </a:lnTo>
                  <a:lnTo>
                    <a:pt x="581" y="237"/>
                  </a:lnTo>
                  <a:lnTo>
                    <a:pt x="581" y="237"/>
                  </a:lnTo>
                  <a:lnTo>
                    <a:pt x="583" y="235"/>
                  </a:lnTo>
                  <a:lnTo>
                    <a:pt x="583" y="235"/>
                  </a:lnTo>
                  <a:lnTo>
                    <a:pt x="579" y="235"/>
                  </a:lnTo>
                  <a:lnTo>
                    <a:pt x="577" y="235"/>
                  </a:lnTo>
                  <a:lnTo>
                    <a:pt x="577" y="235"/>
                  </a:lnTo>
                  <a:lnTo>
                    <a:pt x="575" y="235"/>
                  </a:lnTo>
                  <a:lnTo>
                    <a:pt x="573" y="235"/>
                  </a:lnTo>
                  <a:lnTo>
                    <a:pt x="568" y="235"/>
                  </a:lnTo>
                  <a:lnTo>
                    <a:pt x="566" y="235"/>
                  </a:lnTo>
                  <a:lnTo>
                    <a:pt x="564" y="235"/>
                  </a:lnTo>
                  <a:lnTo>
                    <a:pt x="562" y="233"/>
                  </a:lnTo>
                  <a:lnTo>
                    <a:pt x="562" y="231"/>
                  </a:lnTo>
                  <a:lnTo>
                    <a:pt x="562" y="231"/>
                  </a:lnTo>
                  <a:lnTo>
                    <a:pt x="556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5"/>
                  </a:lnTo>
                  <a:lnTo>
                    <a:pt x="552" y="237"/>
                  </a:lnTo>
                  <a:lnTo>
                    <a:pt x="550" y="237"/>
                  </a:lnTo>
                  <a:lnTo>
                    <a:pt x="550" y="239"/>
                  </a:lnTo>
                  <a:lnTo>
                    <a:pt x="552" y="239"/>
                  </a:lnTo>
                  <a:lnTo>
                    <a:pt x="550" y="241"/>
                  </a:lnTo>
                  <a:lnTo>
                    <a:pt x="548" y="243"/>
                  </a:lnTo>
                  <a:lnTo>
                    <a:pt x="547" y="241"/>
                  </a:lnTo>
                  <a:lnTo>
                    <a:pt x="545" y="243"/>
                  </a:lnTo>
                  <a:lnTo>
                    <a:pt x="543" y="243"/>
                  </a:lnTo>
                  <a:lnTo>
                    <a:pt x="539" y="237"/>
                  </a:lnTo>
                  <a:lnTo>
                    <a:pt x="539" y="235"/>
                  </a:lnTo>
                  <a:lnTo>
                    <a:pt x="539" y="233"/>
                  </a:lnTo>
                  <a:lnTo>
                    <a:pt x="535" y="233"/>
                  </a:lnTo>
                  <a:lnTo>
                    <a:pt x="535" y="233"/>
                  </a:lnTo>
                  <a:lnTo>
                    <a:pt x="535" y="233"/>
                  </a:lnTo>
                  <a:lnTo>
                    <a:pt x="533" y="233"/>
                  </a:lnTo>
                  <a:lnTo>
                    <a:pt x="533" y="233"/>
                  </a:lnTo>
                  <a:lnTo>
                    <a:pt x="531" y="233"/>
                  </a:lnTo>
                  <a:lnTo>
                    <a:pt x="531" y="233"/>
                  </a:lnTo>
                  <a:lnTo>
                    <a:pt x="529" y="231"/>
                  </a:lnTo>
                  <a:lnTo>
                    <a:pt x="529" y="230"/>
                  </a:lnTo>
                  <a:lnTo>
                    <a:pt x="526" y="228"/>
                  </a:lnTo>
                  <a:lnTo>
                    <a:pt x="524" y="226"/>
                  </a:lnTo>
                  <a:lnTo>
                    <a:pt x="524" y="224"/>
                  </a:lnTo>
                  <a:lnTo>
                    <a:pt x="522" y="222"/>
                  </a:lnTo>
                  <a:lnTo>
                    <a:pt x="524" y="222"/>
                  </a:lnTo>
                  <a:lnTo>
                    <a:pt x="524" y="220"/>
                  </a:lnTo>
                  <a:lnTo>
                    <a:pt x="524" y="220"/>
                  </a:lnTo>
                  <a:lnTo>
                    <a:pt x="524" y="218"/>
                  </a:lnTo>
                  <a:lnTo>
                    <a:pt x="526" y="216"/>
                  </a:lnTo>
                  <a:lnTo>
                    <a:pt x="526" y="216"/>
                  </a:lnTo>
                  <a:lnTo>
                    <a:pt x="529" y="216"/>
                  </a:lnTo>
                  <a:lnTo>
                    <a:pt x="533" y="216"/>
                  </a:lnTo>
                  <a:lnTo>
                    <a:pt x="535" y="216"/>
                  </a:lnTo>
                  <a:lnTo>
                    <a:pt x="537" y="214"/>
                  </a:lnTo>
                  <a:lnTo>
                    <a:pt x="537" y="214"/>
                  </a:lnTo>
                  <a:lnTo>
                    <a:pt x="537" y="214"/>
                  </a:lnTo>
                  <a:lnTo>
                    <a:pt x="537" y="210"/>
                  </a:lnTo>
                  <a:lnTo>
                    <a:pt x="537" y="210"/>
                  </a:lnTo>
                  <a:lnTo>
                    <a:pt x="537" y="210"/>
                  </a:lnTo>
                  <a:lnTo>
                    <a:pt x="539" y="205"/>
                  </a:lnTo>
                  <a:lnTo>
                    <a:pt x="543" y="203"/>
                  </a:lnTo>
                  <a:lnTo>
                    <a:pt x="545" y="203"/>
                  </a:lnTo>
                  <a:lnTo>
                    <a:pt x="547" y="201"/>
                  </a:lnTo>
                  <a:lnTo>
                    <a:pt x="548" y="199"/>
                  </a:lnTo>
                  <a:lnTo>
                    <a:pt x="548" y="195"/>
                  </a:lnTo>
                  <a:lnTo>
                    <a:pt x="550" y="193"/>
                  </a:lnTo>
                  <a:lnTo>
                    <a:pt x="550" y="191"/>
                  </a:lnTo>
                  <a:lnTo>
                    <a:pt x="552" y="191"/>
                  </a:lnTo>
                  <a:lnTo>
                    <a:pt x="552" y="189"/>
                  </a:lnTo>
                  <a:lnTo>
                    <a:pt x="556" y="189"/>
                  </a:lnTo>
                  <a:lnTo>
                    <a:pt x="556" y="189"/>
                  </a:lnTo>
                  <a:lnTo>
                    <a:pt x="558" y="189"/>
                  </a:lnTo>
                  <a:lnTo>
                    <a:pt x="558" y="188"/>
                  </a:lnTo>
                  <a:lnTo>
                    <a:pt x="562" y="191"/>
                  </a:lnTo>
                  <a:lnTo>
                    <a:pt x="568" y="193"/>
                  </a:lnTo>
                  <a:lnTo>
                    <a:pt x="568" y="195"/>
                  </a:lnTo>
                  <a:lnTo>
                    <a:pt x="566" y="195"/>
                  </a:lnTo>
                  <a:lnTo>
                    <a:pt x="566" y="197"/>
                  </a:lnTo>
                  <a:lnTo>
                    <a:pt x="564" y="201"/>
                  </a:lnTo>
                  <a:lnTo>
                    <a:pt x="564" y="203"/>
                  </a:lnTo>
                  <a:lnTo>
                    <a:pt x="560" y="203"/>
                  </a:lnTo>
                  <a:lnTo>
                    <a:pt x="562" y="203"/>
                  </a:lnTo>
                  <a:lnTo>
                    <a:pt x="560" y="207"/>
                  </a:lnTo>
                  <a:lnTo>
                    <a:pt x="564" y="209"/>
                  </a:lnTo>
                  <a:lnTo>
                    <a:pt x="562" y="209"/>
                  </a:lnTo>
                  <a:lnTo>
                    <a:pt x="562" y="210"/>
                  </a:lnTo>
                  <a:lnTo>
                    <a:pt x="562" y="210"/>
                  </a:lnTo>
                  <a:lnTo>
                    <a:pt x="564" y="212"/>
                  </a:lnTo>
                  <a:lnTo>
                    <a:pt x="566" y="210"/>
                  </a:lnTo>
                  <a:lnTo>
                    <a:pt x="568" y="209"/>
                  </a:lnTo>
                  <a:lnTo>
                    <a:pt x="568" y="210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6" y="214"/>
                  </a:lnTo>
                  <a:lnTo>
                    <a:pt x="566" y="214"/>
                  </a:lnTo>
                  <a:lnTo>
                    <a:pt x="566" y="214"/>
                  </a:lnTo>
                  <a:lnTo>
                    <a:pt x="562" y="214"/>
                  </a:lnTo>
                  <a:lnTo>
                    <a:pt x="562" y="216"/>
                  </a:lnTo>
                  <a:lnTo>
                    <a:pt x="560" y="216"/>
                  </a:lnTo>
                  <a:lnTo>
                    <a:pt x="558" y="218"/>
                  </a:lnTo>
                  <a:lnTo>
                    <a:pt x="560" y="218"/>
                  </a:lnTo>
                  <a:lnTo>
                    <a:pt x="560" y="220"/>
                  </a:lnTo>
                  <a:lnTo>
                    <a:pt x="562" y="220"/>
                  </a:lnTo>
                  <a:lnTo>
                    <a:pt x="564" y="218"/>
                  </a:lnTo>
                  <a:lnTo>
                    <a:pt x="566" y="218"/>
                  </a:lnTo>
                  <a:lnTo>
                    <a:pt x="566" y="216"/>
                  </a:lnTo>
                  <a:lnTo>
                    <a:pt x="569" y="214"/>
                  </a:lnTo>
                  <a:lnTo>
                    <a:pt x="569" y="214"/>
                  </a:lnTo>
                  <a:lnTo>
                    <a:pt x="569" y="212"/>
                  </a:lnTo>
                  <a:lnTo>
                    <a:pt x="571" y="210"/>
                  </a:lnTo>
                  <a:lnTo>
                    <a:pt x="577" y="207"/>
                  </a:lnTo>
                  <a:lnTo>
                    <a:pt x="577" y="207"/>
                  </a:lnTo>
                  <a:lnTo>
                    <a:pt x="579" y="205"/>
                  </a:lnTo>
                  <a:lnTo>
                    <a:pt x="581" y="205"/>
                  </a:lnTo>
                  <a:lnTo>
                    <a:pt x="583" y="203"/>
                  </a:lnTo>
                  <a:lnTo>
                    <a:pt x="585" y="205"/>
                  </a:lnTo>
                  <a:lnTo>
                    <a:pt x="587" y="205"/>
                  </a:lnTo>
                  <a:lnTo>
                    <a:pt x="589" y="205"/>
                  </a:lnTo>
                  <a:lnTo>
                    <a:pt x="590" y="201"/>
                  </a:lnTo>
                  <a:lnTo>
                    <a:pt x="592" y="203"/>
                  </a:lnTo>
                  <a:lnTo>
                    <a:pt x="592" y="203"/>
                  </a:lnTo>
                  <a:lnTo>
                    <a:pt x="598" y="201"/>
                  </a:lnTo>
                  <a:lnTo>
                    <a:pt x="629" y="180"/>
                  </a:lnTo>
                  <a:lnTo>
                    <a:pt x="633" y="167"/>
                  </a:lnTo>
                  <a:lnTo>
                    <a:pt x="640" y="159"/>
                  </a:lnTo>
                  <a:lnTo>
                    <a:pt x="642" y="159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0" y="153"/>
                  </a:lnTo>
                  <a:lnTo>
                    <a:pt x="642" y="153"/>
                  </a:lnTo>
                  <a:lnTo>
                    <a:pt x="644" y="153"/>
                  </a:lnTo>
                  <a:lnTo>
                    <a:pt x="644" y="153"/>
                  </a:lnTo>
                  <a:lnTo>
                    <a:pt x="644" y="151"/>
                  </a:lnTo>
                  <a:lnTo>
                    <a:pt x="644" y="151"/>
                  </a:lnTo>
                  <a:lnTo>
                    <a:pt x="644" y="149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6" y="146"/>
                  </a:lnTo>
                  <a:lnTo>
                    <a:pt x="644" y="144"/>
                  </a:lnTo>
                  <a:lnTo>
                    <a:pt x="644" y="142"/>
                  </a:lnTo>
                  <a:lnTo>
                    <a:pt x="644" y="140"/>
                  </a:lnTo>
                  <a:lnTo>
                    <a:pt x="644" y="136"/>
                  </a:lnTo>
                  <a:lnTo>
                    <a:pt x="644" y="136"/>
                  </a:lnTo>
                  <a:lnTo>
                    <a:pt x="642" y="134"/>
                  </a:lnTo>
                  <a:lnTo>
                    <a:pt x="642" y="132"/>
                  </a:lnTo>
                  <a:lnTo>
                    <a:pt x="640" y="130"/>
                  </a:lnTo>
                  <a:lnTo>
                    <a:pt x="638" y="126"/>
                  </a:lnTo>
                  <a:lnTo>
                    <a:pt x="638" y="126"/>
                  </a:lnTo>
                  <a:lnTo>
                    <a:pt x="638" y="125"/>
                  </a:lnTo>
                  <a:lnTo>
                    <a:pt x="640" y="125"/>
                  </a:lnTo>
                  <a:lnTo>
                    <a:pt x="640" y="125"/>
                  </a:lnTo>
                  <a:lnTo>
                    <a:pt x="642" y="123"/>
                  </a:lnTo>
                  <a:lnTo>
                    <a:pt x="642" y="121"/>
                  </a:lnTo>
                  <a:lnTo>
                    <a:pt x="644" y="119"/>
                  </a:lnTo>
                  <a:lnTo>
                    <a:pt x="644" y="119"/>
                  </a:lnTo>
                  <a:lnTo>
                    <a:pt x="646" y="119"/>
                  </a:lnTo>
                  <a:lnTo>
                    <a:pt x="648" y="119"/>
                  </a:lnTo>
                  <a:lnTo>
                    <a:pt x="655" y="121"/>
                  </a:lnTo>
                  <a:lnTo>
                    <a:pt x="655" y="121"/>
                  </a:lnTo>
                  <a:lnTo>
                    <a:pt x="657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7" y="117"/>
                  </a:lnTo>
                  <a:lnTo>
                    <a:pt x="657" y="117"/>
                  </a:lnTo>
                  <a:lnTo>
                    <a:pt x="657" y="115"/>
                  </a:lnTo>
                  <a:lnTo>
                    <a:pt x="657" y="115"/>
                  </a:lnTo>
                  <a:lnTo>
                    <a:pt x="657" y="113"/>
                  </a:lnTo>
                  <a:lnTo>
                    <a:pt x="657" y="111"/>
                  </a:lnTo>
                  <a:lnTo>
                    <a:pt x="657" y="111"/>
                  </a:lnTo>
                  <a:lnTo>
                    <a:pt x="657" y="109"/>
                  </a:lnTo>
                  <a:lnTo>
                    <a:pt x="657" y="107"/>
                  </a:lnTo>
                  <a:lnTo>
                    <a:pt x="657" y="107"/>
                  </a:lnTo>
                  <a:lnTo>
                    <a:pt x="659" y="107"/>
                  </a:lnTo>
                  <a:lnTo>
                    <a:pt x="659" y="105"/>
                  </a:lnTo>
                  <a:lnTo>
                    <a:pt x="659" y="105"/>
                  </a:lnTo>
                  <a:lnTo>
                    <a:pt x="657" y="104"/>
                  </a:lnTo>
                  <a:lnTo>
                    <a:pt x="657" y="104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0"/>
                  </a:lnTo>
                  <a:lnTo>
                    <a:pt x="657" y="98"/>
                  </a:lnTo>
                  <a:lnTo>
                    <a:pt x="657" y="96"/>
                  </a:lnTo>
                  <a:lnTo>
                    <a:pt x="657" y="96"/>
                  </a:lnTo>
                  <a:lnTo>
                    <a:pt x="659" y="96"/>
                  </a:lnTo>
                  <a:lnTo>
                    <a:pt x="659" y="94"/>
                  </a:lnTo>
                  <a:lnTo>
                    <a:pt x="657" y="94"/>
                  </a:lnTo>
                  <a:lnTo>
                    <a:pt x="657" y="92"/>
                  </a:lnTo>
                  <a:lnTo>
                    <a:pt x="657" y="92"/>
                  </a:lnTo>
                  <a:lnTo>
                    <a:pt x="657" y="92"/>
                  </a:lnTo>
                  <a:lnTo>
                    <a:pt x="657" y="90"/>
                  </a:lnTo>
                  <a:lnTo>
                    <a:pt x="657" y="88"/>
                  </a:lnTo>
                  <a:lnTo>
                    <a:pt x="657" y="88"/>
                  </a:lnTo>
                  <a:lnTo>
                    <a:pt x="655" y="86"/>
                  </a:lnTo>
                  <a:lnTo>
                    <a:pt x="655" y="86"/>
                  </a:lnTo>
                  <a:lnTo>
                    <a:pt x="657" y="84"/>
                  </a:lnTo>
                  <a:lnTo>
                    <a:pt x="659" y="84"/>
                  </a:lnTo>
                  <a:lnTo>
                    <a:pt x="659" y="83"/>
                  </a:lnTo>
                  <a:lnTo>
                    <a:pt x="659" y="81"/>
                  </a:lnTo>
                  <a:lnTo>
                    <a:pt x="659" y="79"/>
                  </a:lnTo>
                  <a:lnTo>
                    <a:pt x="659" y="79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0" name="Freeform 106"/>
            <p:cNvSpPr>
              <a:spLocks/>
            </p:cNvSpPr>
            <p:nvPr/>
          </p:nvSpPr>
          <p:spPr bwMode="auto">
            <a:xfrm>
              <a:off x="6386954" y="2560556"/>
              <a:ext cx="27877" cy="61621"/>
            </a:xfrm>
            <a:custGeom>
              <a:avLst/>
              <a:gdLst>
                <a:gd name="T0" fmla="*/ 17 w 19"/>
                <a:gd name="T1" fmla="*/ 4 h 42"/>
                <a:gd name="T2" fmla="*/ 17 w 19"/>
                <a:gd name="T3" fmla="*/ 4 h 42"/>
                <a:gd name="T4" fmla="*/ 15 w 19"/>
                <a:gd name="T5" fmla="*/ 0 h 42"/>
                <a:gd name="T6" fmla="*/ 13 w 19"/>
                <a:gd name="T7" fmla="*/ 0 h 42"/>
                <a:gd name="T8" fmla="*/ 11 w 19"/>
                <a:gd name="T9" fmla="*/ 0 h 42"/>
                <a:gd name="T10" fmla="*/ 11 w 19"/>
                <a:gd name="T11" fmla="*/ 2 h 42"/>
                <a:gd name="T12" fmla="*/ 9 w 19"/>
                <a:gd name="T13" fmla="*/ 2 h 42"/>
                <a:gd name="T14" fmla="*/ 7 w 19"/>
                <a:gd name="T15" fmla="*/ 6 h 42"/>
                <a:gd name="T16" fmla="*/ 5 w 19"/>
                <a:gd name="T17" fmla="*/ 8 h 42"/>
                <a:gd name="T18" fmla="*/ 5 w 19"/>
                <a:gd name="T19" fmla="*/ 10 h 42"/>
                <a:gd name="T20" fmla="*/ 5 w 19"/>
                <a:gd name="T21" fmla="*/ 12 h 42"/>
                <a:gd name="T22" fmla="*/ 5 w 19"/>
                <a:gd name="T23" fmla="*/ 12 h 42"/>
                <a:gd name="T24" fmla="*/ 2 w 19"/>
                <a:gd name="T25" fmla="*/ 15 h 42"/>
                <a:gd name="T26" fmla="*/ 2 w 19"/>
                <a:gd name="T27" fmla="*/ 19 h 42"/>
                <a:gd name="T28" fmla="*/ 0 w 19"/>
                <a:gd name="T29" fmla="*/ 19 h 42"/>
                <a:gd name="T30" fmla="*/ 2 w 19"/>
                <a:gd name="T31" fmla="*/ 21 h 42"/>
                <a:gd name="T32" fmla="*/ 2 w 19"/>
                <a:gd name="T33" fmla="*/ 25 h 42"/>
                <a:gd name="T34" fmla="*/ 2 w 19"/>
                <a:gd name="T35" fmla="*/ 29 h 42"/>
                <a:gd name="T36" fmla="*/ 2 w 19"/>
                <a:gd name="T37" fmla="*/ 29 h 42"/>
                <a:gd name="T38" fmla="*/ 3 w 19"/>
                <a:gd name="T39" fmla="*/ 31 h 42"/>
                <a:gd name="T40" fmla="*/ 2 w 19"/>
                <a:gd name="T41" fmla="*/ 31 h 42"/>
                <a:gd name="T42" fmla="*/ 2 w 19"/>
                <a:gd name="T43" fmla="*/ 31 h 42"/>
                <a:gd name="T44" fmla="*/ 3 w 19"/>
                <a:gd name="T45" fmla="*/ 33 h 42"/>
                <a:gd name="T46" fmla="*/ 5 w 19"/>
                <a:gd name="T47" fmla="*/ 33 h 42"/>
                <a:gd name="T48" fmla="*/ 5 w 19"/>
                <a:gd name="T49" fmla="*/ 34 h 42"/>
                <a:gd name="T50" fmla="*/ 7 w 19"/>
                <a:gd name="T51" fmla="*/ 34 h 42"/>
                <a:gd name="T52" fmla="*/ 9 w 19"/>
                <a:gd name="T53" fmla="*/ 38 h 42"/>
                <a:gd name="T54" fmla="*/ 9 w 19"/>
                <a:gd name="T55" fmla="*/ 40 h 42"/>
                <a:gd name="T56" fmla="*/ 9 w 19"/>
                <a:gd name="T57" fmla="*/ 42 h 42"/>
                <a:gd name="T58" fmla="*/ 11 w 19"/>
                <a:gd name="T59" fmla="*/ 40 h 42"/>
                <a:gd name="T60" fmla="*/ 13 w 19"/>
                <a:gd name="T61" fmla="*/ 42 h 42"/>
                <a:gd name="T62" fmla="*/ 11 w 19"/>
                <a:gd name="T63" fmla="*/ 40 h 42"/>
                <a:gd name="T64" fmla="*/ 13 w 19"/>
                <a:gd name="T65" fmla="*/ 36 h 42"/>
                <a:gd name="T66" fmla="*/ 11 w 19"/>
                <a:gd name="T67" fmla="*/ 34 h 42"/>
                <a:gd name="T68" fmla="*/ 13 w 19"/>
                <a:gd name="T69" fmla="*/ 33 h 42"/>
                <a:gd name="T70" fmla="*/ 17 w 19"/>
                <a:gd name="T71" fmla="*/ 29 h 42"/>
                <a:gd name="T72" fmla="*/ 17 w 19"/>
                <a:gd name="T73" fmla="*/ 27 h 42"/>
                <a:gd name="T74" fmla="*/ 17 w 19"/>
                <a:gd name="T75" fmla="*/ 25 h 42"/>
                <a:gd name="T76" fmla="*/ 15 w 19"/>
                <a:gd name="T77" fmla="*/ 25 h 42"/>
                <a:gd name="T78" fmla="*/ 17 w 19"/>
                <a:gd name="T79" fmla="*/ 21 h 42"/>
                <a:gd name="T80" fmla="*/ 17 w 19"/>
                <a:gd name="T81" fmla="*/ 19 h 42"/>
                <a:gd name="T82" fmla="*/ 17 w 19"/>
                <a:gd name="T83" fmla="*/ 15 h 42"/>
                <a:gd name="T84" fmla="*/ 17 w 19"/>
                <a:gd name="T85" fmla="*/ 13 h 42"/>
                <a:gd name="T86" fmla="*/ 19 w 19"/>
                <a:gd name="T87" fmla="*/ 8 h 42"/>
                <a:gd name="T88" fmla="*/ 19 w 19"/>
                <a:gd name="T89" fmla="*/ 6 h 42"/>
                <a:gd name="T90" fmla="*/ 19 w 19"/>
                <a:gd name="T91" fmla="*/ 6 h 42"/>
                <a:gd name="T92" fmla="*/ 19 w 19"/>
                <a:gd name="T93" fmla="*/ 4 h 42"/>
                <a:gd name="T94" fmla="*/ 17 w 19"/>
                <a:gd name="T9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42">
                  <a:moveTo>
                    <a:pt x="17" y="4"/>
                  </a:moveTo>
                  <a:lnTo>
                    <a:pt x="17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3" y="36"/>
                  </a:lnTo>
                  <a:lnTo>
                    <a:pt x="11" y="34"/>
                  </a:lnTo>
                  <a:lnTo>
                    <a:pt x="13" y="33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34D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1" name="Freeform 107"/>
            <p:cNvSpPr>
              <a:spLocks noEditPoints="1"/>
            </p:cNvSpPr>
            <p:nvPr/>
          </p:nvSpPr>
          <p:spPr bwMode="auto">
            <a:xfrm>
              <a:off x="5007808" y="2874532"/>
              <a:ext cx="167258" cy="145250"/>
            </a:xfrm>
            <a:custGeom>
              <a:avLst/>
              <a:gdLst>
                <a:gd name="T0" fmla="*/ 30 w 114"/>
                <a:gd name="T1" fmla="*/ 11 h 99"/>
                <a:gd name="T2" fmla="*/ 32 w 114"/>
                <a:gd name="T3" fmla="*/ 9 h 99"/>
                <a:gd name="T4" fmla="*/ 34 w 114"/>
                <a:gd name="T5" fmla="*/ 8 h 99"/>
                <a:gd name="T6" fmla="*/ 42 w 114"/>
                <a:gd name="T7" fmla="*/ 0 h 99"/>
                <a:gd name="T8" fmla="*/ 46 w 114"/>
                <a:gd name="T9" fmla="*/ 0 h 99"/>
                <a:gd name="T10" fmla="*/ 48 w 114"/>
                <a:gd name="T11" fmla="*/ 8 h 99"/>
                <a:gd name="T12" fmla="*/ 51 w 114"/>
                <a:gd name="T13" fmla="*/ 9 h 99"/>
                <a:gd name="T14" fmla="*/ 55 w 114"/>
                <a:gd name="T15" fmla="*/ 9 h 99"/>
                <a:gd name="T16" fmla="*/ 63 w 114"/>
                <a:gd name="T17" fmla="*/ 9 h 99"/>
                <a:gd name="T18" fmla="*/ 71 w 114"/>
                <a:gd name="T19" fmla="*/ 15 h 99"/>
                <a:gd name="T20" fmla="*/ 74 w 114"/>
                <a:gd name="T21" fmla="*/ 17 h 99"/>
                <a:gd name="T22" fmla="*/ 80 w 114"/>
                <a:gd name="T23" fmla="*/ 19 h 99"/>
                <a:gd name="T24" fmla="*/ 84 w 114"/>
                <a:gd name="T25" fmla="*/ 19 h 99"/>
                <a:gd name="T26" fmla="*/ 88 w 114"/>
                <a:gd name="T27" fmla="*/ 19 h 99"/>
                <a:gd name="T28" fmla="*/ 92 w 114"/>
                <a:gd name="T29" fmla="*/ 13 h 99"/>
                <a:gd name="T30" fmla="*/ 95 w 114"/>
                <a:gd name="T31" fmla="*/ 13 h 99"/>
                <a:gd name="T32" fmla="*/ 103 w 114"/>
                <a:gd name="T33" fmla="*/ 11 h 99"/>
                <a:gd name="T34" fmla="*/ 105 w 114"/>
                <a:gd name="T35" fmla="*/ 15 h 99"/>
                <a:gd name="T36" fmla="*/ 111 w 114"/>
                <a:gd name="T37" fmla="*/ 15 h 99"/>
                <a:gd name="T38" fmla="*/ 103 w 114"/>
                <a:gd name="T39" fmla="*/ 23 h 99"/>
                <a:gd name="T40" fmla="*/ 111 w 114"/>
                <a:gd name="T41" fmla="*/ 69 h 99"/>
                <a:gd name="T42" fmla="*/ 107 w 114"/>
                <a:gd name="T43" fmla="*/ 72 h 99"/>
                <a:gd name="T44" fmla="*/ 105 w 114"/>
                <a:gd name="T45" fmla="*/ 74 h 99"/>
                <a:gd name="T46" fmla="*/ 103 w 114"/>
                <a:gd name="T47" fmla="*/ 76 h 99"/>
                <a:gd name="T48" fmla="*/ 97 w 114"/>
                <a:gd name="T49" fmla="*/ 78 h 99"/>
                <a:gd name="T50" fmla="*/ 95 w 114"/>
                <a:gd name="T51" fmla="*/ 80 h 99"/>
                <a:gd name="T52" fmla="*/ 93 w 114"/>
                <a:gd name="T53" fmla="*/ 82 h 99"/>
                <a:gd name="T54" fmla="*/ 93 w 114"/>
                <a:gd name="T55" fmla="*/ 86 h 99"/>
                <a:gd name="T56" fmla="*/ 92 w 114"/>
                <a:gd name="T57" fmla="*/ 90 h 99"/>
                <a:gd name="T58" fmla="*/ 86 w 114"/>
                <a:gd name="T59" fmla="*/ 97 h 99"/>
                <a:gd name="T60" fmla="*/ 82 w 114"/>
                <a:gd name="T61" fmla="*/ 99 h 99"/>
                <a:gd name="T62" fmla="*/ 69 w 114"/>
                <a:gd name="T63" fmla="*/ 90 h 99"/>
                <a:gd name="T64" fmla="*/ 69 w 114"/>
                <a:gd name="T65" fmla="*/ 88 h 99"/>
                <a:gd name="T66" fmla="*/ 27 w 114"/>
                <a:gd name="T67" fmla="*/ 63 h 99"/>
                <a:gd name="T68" fmla="*/ 27 w 114"/>
                <a:gd name="T69" fmla="*/ 53 h 99"/>
                <a:gd name="T70" fmla="*/ 29 w 114"/>
                <a:gd name="T71" fmla="*/ 50 h 99"/>
                <a:gd name="T72" fmla="*/ 32 w 114"/>
                <a:gd name="T73" fmla="*/ 46 h 99"/>
                <a:gd name="T74" fmla="*/ 34 w 114"/>
                <a:gd name="T75" fmla="*/ 42 h 99"/>
                <a:gd name="T76" fmla="*/ 38 w 114"/>
                <a:gd name="T77" fmla="*/ 42 h 99"/>
                <a:gd name="T78" fmla="*/ 38 w 114"/>
                <a:gd name="T79" fmla="*/ 38 h 99"/>
                <a:gd name="T80" fmla="*/ 42 w 114"/>
                <a:gd name="T81" fmla="*/ 32 h 99"/>
                <a:gd name="T82" fmla="*/ 40 w 114"/>
                <a:gd name="T83" fmla="*/ 30 h 99"/>
                <a:gd name="T84" fmla="*/ 38 w 114"/>
                <a:gd name="T85" fmla="*/ 29 h 99"/>
                <a:gd name="T86" fmla="*/ 36 w 114"/>
                <a:gd name="T87" fmla="*/ 25 h 99"/>
                <a:gd name="T88" fmla="*/ 34 w 114"/>
                <a:gd name="T89" fmla="*/ 21 h 99"/>
                <a:gd name="T90" fmla="*/ 30 w 114"/>
                <a:gd name="T91" fmla="*/ 17 h 99"/>
                <a:gd name="T92" fmla="*/ 30 w 114"/>
                <a:gd name="T93" fmla="*/ 15 h 99"/>
                <a:gd name="T94" fmla="*/ 29 w 114"/>
                <a:gd name="T95" fmla="*/ 11 h 99"/>
                <a:gd name="T96" fmla="*/ 29 w 114"/>
                <a:gd name="T97" fmla="*/ 11 h 99"/>
                <a:gd name="T98" fmla="*/ 0 w 114"/>
                <a:gd name="T99" fmla="*/ 63 h 99"/>
                <a:gd name="T100" fmla="*/ 9 w 114"/>
                <a:gd name="T101" fmla="*/ 63 h 99"/>
                <a:gd name="T102" fmla="*/ 0 w 114"/>
                <a:gd name="T103" fmla="*/ 6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99">
                  <a:moveTo>
                    <a:pt x="29" y="11"/>
                  </a:moveTo>
                  <a:lnTo>
                    <a:pt x="30" y="11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7" y="13"/>
                  </a:lnTo>
                  <a:lnTo>
                    <a:pt x="71" y="15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5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03" y="23"/>
                  </a:lnTo>
                  <a:lnTo>
                    <a:pt x="103" y="61"/>
                  </a:lnTo>
                  <a:lnTo>
                    <a:pt x="111" y="69"/>
                  </a:lnTo>
                  <a:lnTo>
                    <a:pt x="111" y="69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5" y="74"/>
                  </a:lnTo>
                  <a:lnTo>
                    <a:pt x="107" y="74"/>
                  </a:lnTo>
                  <a:lnTo>
                    <a:pt x="103" y="76"/>
                  </a:lnTo>
                  <a:lnTo>
                    <a:pt x="101" y="78"/>
                  </a:lnTo>
                  <a:lnTo>
                    <a:pt x="97" y="78"/>
                  </a:lnTo>
                  <a:lnTo>
                    <a:pt x="95" y="78"/>
                  </a:lnTo>
                  <a:lnTo>
                    <a:pt x="95" y="80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5" y="82"/>
                  </a:lnTo>
                  <a:lnTo>
                    <a:pt x="93" y="86"/>
                  </a:lnTo>
                  <a:lnTo>
                    <a:pt x="92" y="88"/>
                  </a:lnTo>
                  <a:lnTo>
                    <a:pt x="92" y="90"/>
                  </a:lnTo>
                  <a:lnTo>
                    <a:pt x="90" y="94"/>
                  </a:lnTo>
                  <a:lnTo>
                    <a:pt x="86" y="97"/>
                  </a:lnTo>
                  <a:lnTo>
                    <a:pt x="84" y="99"/>
                  </a:lnTo>
                  <a:lnTo>
                    <a:pt x="82" y="99"/>
                  </a:lnTo>
                  <a:lnTo>
                    <a:pt x="69" y="90"/>
                  </a:lnTo>
                  <a:lnTo>
                    <a:pt x="69" y="90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67" y="84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9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6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0" y="17"/>
                  </a:lnTo>
                  <a:lnTo>
                    <a:pt x="32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0" y="63"/>
                  </a:moveTo>
                  <a:lnTo>
                    <a:pt x="6" y="63"/>
                  </a:lnTo>
                  <a:lnTo>
                    <a:pt x="9" y="63"/>
                  </a:lnTo>
                  <a:lnTo>
                    <a:pt x="2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2" name="Freeform 108"/>
            <p:cNvSpPr>
              <a:spLocks/>
            </p:cNvSpPr>
            <p:nvPr/>
          </p:nvSpPr>
          <p:spPr bwMode="auto">
            <a:xfrm>
              <a:off x="4976997" y="2890670"/>
              <a:ext cx="92433" cy="82162"/>
            </a:xfrm>
            <a:custGeom>
              <a:avLst/>
              <a:gdLst>
                <a:gd name="T0" fmla="*/ 48 w 63"/>
                <a:gd name="T1" fmla="*/ 40 h 56"/>
                <a:gd name="T2" fmla="*/ 51 w 63"/>
                <a:gd name="T3" fmla="*/ 37 h 56"/>
                <a:gd name="T4" fmla="*/ 53 w 63"/>
                <a:gd name="T5" fmla="*/ 33 h 56"/>
                <a:gd name="T6" fmla="*/ 55 w 63"/>
                <a:gd name="T7" fmla="*/ 31 h 56"/>
                <a:gd name="T8" fmla="*/ 59 w 63"/>
                <a:gd name="T9" fmla="*/ 29 h 56"/>
                <a:gd name="T10" fmla="*/ 63 w 63"/>
                <a:gd name="T11" fmla="*/ 23 h 56"/>
                <a:gd name="T12" fmla="*/ 61 w 63"/>
                <a:gd name="T13" fmla="*/ 19 h 56"/>
                <a:gd name="T14" fmla="*/ 61 w 63"/>
                <a:gd name="T15" fmla="*/ 18 h 56"/>
                <a:gd name="T16" fmla="*/ 59 w 63"/>
                <a:gd name="T17" fmla="*/ 16 h 56"/>
                <a:gd name="T18" fmla="*/ 55 w 63"/>
                <a:gd name="T19" fmla="*/ 12 h 56"/>
                <a:gd name="T20" fmla="*/ 53 w 63"/>
                <a:gd name="T21" fmla="*/ 8 h 56"/>
                <a:gd name="T22" fmla="*/ 53 w 63"/>
                <a:gd name="T23" fmla="*/ 4 h 56"/>
                <a:gd name="T24" fmla="*/ 51 w 63"/>
                <a:gd name="T25" fmla="*/ 2 h 56"/>
                <a:gd name="T26" fmla="*/ 48 w 63"/>
                <a:gd name="T27" fmla="*/ 2 h 56"/>
                <a:gd name="T28" fmla="*/ 44 w 63"/>
                <a:gd name="T29" fmla="*/ 4 h 56"/>
                <a:gd name="T30" fmla="*/ 38 w 63"/>
                <a:gd name="T31" fmla="*/ 4 h 56"/>
                <a:gd name="T32" fmla="*/ 32 w 63"/>
                <a:gd name="T33" fmla="*/ 6 h 56"/>
                <a:gd name="T34" fmla="*/ 30 w 63"/>
                <a:gd name="T35" fmla="*/ 6 h 56"/>
                <a:gd name="T36" fmla="*/ 30 w 63"/>
                <a:gd name="T37" fmla="*/ 8 h 56"/>
                <a:gd name="T38" fmla="*/ 27 w 63"/>
                <a:gd name="T39" fmla="*/ 8 h 56"/>
                <a:gd name="T40" fmla="*/ 23 w 63"/>
                <a:gd name="T41" fmla="*/ 6 h 56"/>
                <a:gd name="T42" fmla="*/ 19 w 63"/>
                <a:gd name="T43" fmla="*/ 6 h 56"/>
                <a:gd name="T44" fmla="*/ 15 w 63"/>
                <a:gd name="T45" fmla="*/ 6 h 56"/>
                <a:gd name="T46" fmla="*/ 17 w 63"/>
                <a:gd name="T47" fmla="*/ 8 h 56"/>
                <a:gd name="T48" fmla="*/ 15 w 63"/>
                <a:gd name="T49" fmla="*/ 8 h 56"/>
                <a:gd name="T50" fmla="*/ 15 w 63"/>
                <a:gd name="T51" fmla="*/ 12 h 56"/>
                <a:gd name="T52" fmla="*/ 13 w 63"/>
                <a:gd name="T53" fmla="*/ 18 h 56"/>
                <a:gd name="T54" fmla="*/ 15 w 63"/>
                <a:gd name="T55" fmla="*/ 21 h 56"/>
                <a:gd name="T56" fmla="*/ 17 w 63"/>
                <a:gd name="T57" fmla="*/ 23 h 56"/>
                <a:gd name="T58" fmla="*/ 11 w 63"/>
                <a:gd name="T59" fmla="*/ 31 h 56"/>
                <a:gd name="T60" fmla="*/ 6 w 63"/>
                <a:gd name="T61" fmla="*/ 37 h 56"/>
                <a:gd name="T62" fmla="*/ 2 w 63"/>
                <a:gd name="T63" fmla="*/ 44 h 56"/>
                <a:gd name="T64" fmla="*/ 2 w 63"/>
                <a:gd name="T65" fmla="*/ 50 h 56"/>
                <a:gd name="T66" fmla="*/ 0 w 63"/>
                <a:gd name="T67" fmla="*/ 56 h 56"/>
                <a:gd name="T68" fmla="*/ 0 w 63"/>
                <a:gd name="T69" fmla="*/ 56 h 56"/>
                <a:gd name="T70" fmla="*/ 4 w 63"/>
                <a:gd name="T71" fmla="*/ 56 h 56"/>
                <a:gd name="T72" fmla="*/ 6 w 63"/>
                <a:gd name="T73" fmla="*/ 56 h 56"/>
                <a:gd name="T74" fmla="*/ 7 w 63"/>
                <a:gd name="T75" fmla="*/ 56 h 56"/>
                <a:gd name="T76" fmla="*/ 9 w 63"/>
                <a:gd name="T77" fmla="*/ 54 h 56"/>
                <a:gd name="T78" fmla="*/ 11 w 63"/>
                <a:gd name="T79" fmla="*/ 54 h 56"/>
                <a:gd name="T80" fmla="*/ 13 w 63"/>
                <a:gd name="T81" fmla="*/ 54 h 56"/>
                <a:gd name="T82" fmla="*/ 23 w 63"/>
                <a:gd name="T83" fmla="*/ 52 h 56"/>
                <a:gd name="T84" fmla="*/ 44 w 63"/>
                <a:gd name="T8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" h="56">
                  <a:moveTo>
                    <a:pt x="48" y="42"/>
                  </a:moveTo>
                  <a:lnTo>
                    <a:pt x="48" y="40"/>
                  </a:lnTo>
                  <a:lnTo>
                    <a:pt x="50" y="39"/>
                  </a:lnTo>
                  <a:lnTo>
                    <a:pt x="51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9" y="31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57" y="14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3" y="4"/>
                  </a:lnTo>
                  <a:lnTo>
                    <a:pt x="51" y="4"/>
                  </a:lnTo>
                  <a:lnTo>
                    <a:pt x="51" y="2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1" y="31"/>
                  </a:lnTo>
                  <a:lnTo>
                    <a:pt x="7" y="35"/>
                  </a:lnTo>
                  <a:lnTo>
                    <a:pt x="6" y="37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30" y="52"/>
                  </a:lnTo>
                  <a:lnTo>
                    <a:pt x="44" y="52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3" name="Freeform 109"/>
            <p:cNvSpPr>
              <a:spLocks/>
            </p:cNvSpPr>
            <p:nvPr/>
          </p:nvSpPr>
          <p:spPr bwMode="auto">
            <a:xfrm>
              <a:off x="4737848" y="2793836"/>
              <a:ext cx="208339" cy="124710"/>
            </a:xfrm>
            <a:custGeom>
              <a:avLst/>
              <a:gdLst>
                <a:gd name="T0" fmla="*/ 90 w 142"/>
                <a:gd name="T1" fmla="*/ 3 h 85"/>
                <a:gd name="T2" fmla="*/ 98 w 142"/>
                <a:gd name="T3" fmla="*/ 13 h 85"/>
                <a:gd name="T4" fmla="*/ 96 w 142"/>
                <a:gd name="T5" fmla="*/ 19 h 85"/>
                <a:gd name="T6" fmla="*/ 102 w 142"/>
                <a:gd name="T7" fmla="*/ 22 h 85"/>
                <a:gd name="T8" fmla="*/ 106 w 142"/>
                <a:gd name="T9" fmla="*/ 26 h 85"/>
                <a:gd name="T10" fmla="*/ 113 w 142"/>
                <a:gd name="T11" fmla="*/ 30 h 85"/>
                <a:gd name="T12" fmla="*/ 119 w 142"/>
                <a:gd name="T13" fmla="*/ 32 h 85"/>
                <a:gd name="T14" fmla="*/ 115 w 142"/>
                <a:gd name="T15" fmla="*/ 36 h 85"/>
                <a:gd name="T16" fmla="*/ 121 w 142"/>
                <a:gd name="T17" fmla="*/ 40 h 85"/>
                <a:gd name="T18" fmla="*/ 127 w 142"/>
                <a:gd name="T19" fmla="*/ 45 h 85"/>
                <a:gd name="T20" fmla="*/ 130 w 142"/>
                <a:gd name="T21" fmla="*/ 49 h 85"/>
                <a:gd name="T22" fmla="*/ 136 w 142"/>
                <a:gd name="T23" fmla="*/ 53 h 85"/>
                <a:gd name="T24" fmla="*/ 142 w 142"/>
                <a:gd name="T25" fmla="*/ 59 h 85"/>
                <a:gd name="T26" fmla="*/ 136 w 142"/>
                <a:gd name="T27" fmla="*/ 59 h 85"/>
                <a:gd name="T28" fmla="*/ 127 w 142"/>
                <a:gd name="T29" fmla="*/ 59 h 85"/>
                <a:gd name="T30" fmla="*/ 121 w 142"/>
                <a:gd name="T31" fmla="*/ 57 h 85"/>
                <a:gd name="T32" fmla="*/ 119 w 142"/>
                <a:gd name="T33" fmla="*/ 59 h 85"/>
                <a:gd name="T34" fmla="*/ 111 w 142"/>
                <a:gd name="T35" fmla="*/ 61 h 85"/>
                <a:gd name="T36" fmla="*/ 107 w 142"/>
                <a:gd name="T37" fmla="*/ 61 h 85"/>
                <a:gd name="T38" fmla="*/ 100 w 142"/>
                <a:gd name="T39" fmla="*/ 61 h 85"/>
                <a:gd name="T40" fmla="*/ 92 w 142"/>
                <a:gd name="T41" fmla="*/ 63 h 85"/>
                <a:gd name="T42" fmla="*/ 85 w 142"/>
                <a:gd name="T43" fmla="*/ 64 h 85"/>
                <a:gd name="T44" fmla="*/ 83 w 142"/>
                <a:gd name="T45" fmla="*/ 68 h 85"/>
                <a:gd name="T46" fmla="*/ 77 w 142"/>
                <a:gd name="T47" fmla="*/ 66 h 85"/>
                <a:gd name="T48" fmla="*/ 69 w 142"/>
                <a:gd name="T49" fmla="*/ 66 h 85"/>
                <a:gd name="T50" fmla="*/ 62 w 142"/>
                <a:gd name="T51" fmla="*/ 63 h 85"/>
                <a:gd name="T52" fmla="*/ 54 w 142"/>
                <a:gd name="T53" fmla="*/ 59 h 85"/>
                <a:gd name="T54" fmla="*/ 48 w 142"/>
                <a:gd name="T55" fmla="*/ 61 h 85"/>
                <a:gd name="T56" fmla="*/ 46 w 142"/>
                <a:gd name="T57" fmla="*/ 64 h 85"/>
                <a:gd name="T58" fmla="*/ 46 w 142"/>
                <a:gd name="T59" fmla="*/ 68 h 85"/>
                <a:gd name="T60" fmla="*/ 44 w 142"/>
                <a:gd name="T61" fmla="*/ 72 h 85"/>
                <a:gd name="T62" fmla="*/ 39 w 142"/>
                <a:gd name="T63" fmla="*/ 72 h 85"/>
                <a:gd name="T64" fmla="*/ 29 w 142"/>
                <a:gd name="T65" fmla="*/ 74 h 85"/>
                <a:gd name="T66" fmla="*/ 20 w 142"/>
                <a:gd name="T67" fmla="*/ 85 h 85"/>
                <a:gd name="T68" fmla="*/ 18 w 142"/>
                <a:gd name="T69" fmla="*/ 80 h 85"/>
                <a:gd name="T70" fmla="*/ 10 w 142"/>
                <a:gd name="T71" fmla="*/ 70 h 85"/>
                <a:gd name="T72" fmla="*/ 2 w 142"/>
                <a:gd name="T73" fmla="*/ 64 h 85"/>
                <a:gd name="T74" fmla="*/ 2 w 142"/>
                <a:gd name="T75" fmla="*/ 53 h 85"/>
                <a:gd name="T76" fmla="*/ 2 w 142"/>
                <a:gd name="T77" fmla="*/ 47 h 85"/>
                <a:gd name="T78" fmla="*/ 10 w 142"/>
                <a:gd name="T79" fmla="*/ 36 h 85"/>
                <a:gd name="T80" fmla="*/ 14 w 142"/>
                <a:gd name="T81" fmla="*/ 34 h 85"/>
                <a:gd name="T82" fmla="*/ 21 w 142"/>
                <a:gd name="T83" fmla="*/ 36 h 85"/>
                <a:gd name="T84" fmla="*/ 25 w 142"/>
                <a:gd name="T85" fmla="*/ 32 h 85"/>
                <a:gd name="T86" fmla="*/ 31 w 142"/>
                <a:gd name="T87" fmla="*/ 32 h 85"/>
                <a:gd name="T88" fmla="*/ 46 w 142"/>
                <a:gd name="T89" fmla="*/ 28 h 85"/>
                <a:gd name="T90" fmla="*/ 48 w 142"/>
                <a:gd name="T91" fmla="*/ 24 h 85"/>
                <a:gd name="T92" fmla="*/ 50 w 142"/>
                <a:gd name="T93" fmla="*/ 19 h 85"/>
                <a:gd name="T94" fmla="*/ 60 w 142"/>
                <a:gd name="T95" fmla="*/ 21 h 85"/>
                <a:gd name="T96" fmla="*/ 69 w 142"/>
                <a:gd name="T97" fmla="*/ 15 h 85"/>
                <a:gd name="T98" fmla="*/ 71 w 142"/>
                <a:gd name="T99" fmla="*/ 11 h 85"/>
                <a:gd name="T100" fmla="*/ 75 w 142"/>
                <a:gd name="T101" fmla="*/ 7 h 85"/>
                <a:gd name="T102" fmla="*/ 81 w 142"/>
                <a:gd name="T103" fmla="*/ 1 h 85"/>
                <a:gd name="T104" fmla="*/ 88 w 142"/>
                <a:gd name="T10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5">
                  <a:moveTo>
                    <a:pt x="88" y="0"/>
                  </a:moveTo>
                  <a:lnTo>
                    <a:pt x="90" y="1"/>
                  </a:lnTo>
                  <a:lnTo>
                    <a:pt x="90" y="1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5"/>
                  </a:lnTo>
                  <a:lnTo>
                    <a:pt x="96" y="9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7" y="28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9" y="32"/>
                  </a:lnTo>
                  <a:lnTo>
                    <a:pt x="117" y="34"/>
                  </a:lnTo>
                  <a:lnTo>
                    <a:pt x="117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7" y="38"/>
                  </a:lnTo>
                  <a:lnTo>
                    <a:pt x="119" y="40"/>
                  </a:lnTo>
                  <a:lnTo>
                    <a:pt x="121" y="38"/>
                  </a:lnTo>
                  <a:lnTo>
                    <a:pt x="121" y="40"/>
                  </a:lnTo>
                  <a:lnTo>
                    <a:pt x="123" y="40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7" y="45"/>
                  </a:lnTo>
                  <a:lnTo>
                    <a:pt x="128" y="45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9"/>
                  </a:lnTo>
                  <a:lnTo>
                    <a:pt x="132" y="51"/>
                  </a:lnTo>
                  <a:lnTo>
                    <a:pt x="136" y="51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6" y="57"/>
                  </a:lnTo>
                  <a:lnTo>
                    <a:pt x="138" y="57"/>
                  </a:lnTo>
                  <a:lnTo>
                    <a:pt x="140" y="59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0" y="59"/>
                  </a:lnTo>
                  <a:lnTo>
                    <a:pt x="138" y="59"/>
                  </a:lnTo>
                  <a:lnTo>
                    <a:pt x="136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28" y="59"/>
                  </a:lnTo>
                  <a:lnTo>
                    <a:pt x="127" y="59"/>
                  </a:lnTo>
                  <a:lnTo>
                    <a:pt x="125" y="59"/>
                  </a:lnTo>
                  <a:lnTo>
                    <a:pt x="125" y="57"/>
                  </a:lnTo>
                  <a:lnTo>
                    <a:pt x="123" y="57"/>
                  </a:lnTo>
                  <a:lnTo>
                    <a:pt x="121" y="57"/>
                  </a:lnTo>
                  <a:lnTo>
                    <a:pt x="119" y="57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9" y="59"/>
                  </a:lnTo>
                  <a:lnTo>
                    <a:pt x="117" y="61"/>
                  </a:lnTo>
                  <a:lnTo>
                    <a:pt x="115" y="61"/>
                  </a:lnTo>
                  <a:lnTo>
                    <a:pt x="113" y="61"/>
                  </a:lnTo>
                  <a:lnTo>
                    <a:pt x="111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06" y="59"/>
                  </a:lnTo>
                  <a:lnTo>
                    <a:pt x="102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94" y="63"/>
                  </a:lnTo>
                  <a:lnTo>
                    <a:pt x="94" y="63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6" y="63"/>
                  </a:lnTo>
                  <a:lnTo>
                    <a:pt x="85" y="64"/>
                  </a:lnTo>
                  <a:lnTo>
                    <a:pt x="85" y="66"/>
                  </a:lnTo>
                  <a:lnTo>
                    <a:pt x="86" y="66"/>
                  </a:lnTo>
                  <a:lnTo>
                    <a:pt x="86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6"/>
                  </a:lnTo>
                  <a:lnTo>
                    <a:pt x="69" y="66"/>
                  </a:lnTo>
                  <a:lnTo>
                    <a:pt x="65" y="66"/>
                  </a:lnTo>
                  <a:lnTo>
                    <a:pt x="65" y="64"/>
                  </a:lnTo>
                  <a:lnTo>
                    <a:pt x="64" y="63"/>
                  </a:lnTo>
                  <a:lnTo>
                    <a:pt x="62" y="63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8" y="63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4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39" y="72"/>
                  </a:lnTo>
                  <a:lnTo>
                    <a:pt x="37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7" y="76"/>
                  </a:lnTo>
                  <a:lnTo>
                    <a:pt x="23" y="78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2" y="74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45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5" y="32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21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5" y="7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3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4" name="Freeform 110"/>
            <p:cNvSpPr>
              <a:spLocks/>
            </p:cNvSpPr>
            <p:nvPr/>
          </p:nvSpPr>
          <p:spPr bwMode="auto">
            <a:xfrm>
              <a:off x="4654219" y="2462255"/>
              <a:ext cx="243551" cy="205405"/>
            </a:xfrm>
            <a:custGeom>
              <a:avLst/>
              <a:gdLst>
                <a:gd name="T0" fmla="*/ 157 w 166"/>
                <a:gd name="T1" fmla="*/ 136 h 140"/>
                <a:gd name="T2" fmla="*/ 163 w 166"/>
                <a:gd name="T3" fmla="*/ 40 h 140"/>
                <a:gd name="T4" fmla="*/ 161 w 166"/>
                <a:gd name="T5" fmla="*/ 33 h 140"/>
                <a:gd name="T6" fmla="*/ 163 w 166"/>
                <a:gd name="T7" fmla="*/ 25 h 140"/>
                <a:gd name="T8" fmla="*/ 163 w 166"/>
                <a:gd name="T9" fmla="*/ 21 h 140"/>
                <a:gd name="T10" fmla="*/ 163 w 166"/>
                <a:gd name="T11" fmla="*/ 16 h 140"/>
                <a:gd name="T12" fmla="*/ 161 w 166"/>
                <a:gd name="T13" fmla="*/ 12 h 140"/>
                <a:gd name="T14" fmla="*/ 157 w 166"/>
                <a:gd name="T15" fmla="*/ 12 h 140"/>
                <a:gd name="T16" fmla="*/ 147 w 166"/>
                <a:gd name="T17" fmla="*/ 10 h 140"/>
                <a:gd name="T18" fmla="*/ 142 w 166"/>
                <a:gd name="T19" fmla="*/ 8 h 140"/>
                <a:gd name="T20" fmla="*/ 142 w 166"/>
                <a:gd name="T21" fmla="*/ 6 h 140"/>
                <a:gd name="T22" fmla="*/ 138 w 166"/>
                <a:gd name="T23" fmla="*/ 2 h 140"/>
                <a:gd name="T24" fmla="*/ 130 w 166"/>
                <a:gd name="T25" fmla="*/ 2 h 140"/>
                <a:gd name="T26" fmla="*/ 128 w 166"/>
                <a:gd name="T27" fmla="*/ 2 h 140"/>
                <a:gd name="T28" fmla="*/ 126 w 166"/>
                <a:gd name="T29" fmla="*/ 2 h 140"/>
                <a:gd name="T30" fmla="*/ 117 w 166"/>
                <a:gd name="T31" fmla="*/ 4 h 140"/>
                <a:gd name="T32" fmla="*/ 109 w 166"/>
                <a:gd name="T33" fmla="*/ 8 h 140"/>
                <a:gd name="T34" fmla="*/ 107 w 166"/>
                <a:gd name="T35" fmla="*/ 12 h 140"/>
                <a:gd name="T36" fmla="*/ 109 w 166"/>
                <a:gd name="T37" fmla="*/ 19 h 140"/>
                <a:gd name="T38" fmla="*/ 109 w 166"/>
                <a:gd name="T39" fmla="*/ 25 h 140"/>
                <a:gd name="T40" fmla="*/ 107 w 166"/>
                <a:gd name="T41" fmla="*/ 29 h 140"/>
                <a:gd name="T42" fmla="*/ 101 w 166"/>
                <a:gd name="T43" fmla="*/ 33 h 140"/>
                <a:gd name="T44" fmla="*/ 92 w 166"/>
                <a:gd name="T45" fmla="*/ 27 h 140"/>
                <a:gd name="T46" fmla="*/ 84 w 166"/>
                <a:gd name="T47" fmla="*/ 23 h 140"/>
                <a:gd name="T48" fmla="*/ 73 w 166"/>
                <a:gd name="T49" fmla="*/ 19 h 140"/>
                <a:gd name="T50" fmla="*/ 67 w 166"/>
                <a:gd name="T51" fmla="*/ 19 h 140"/>
                <a:gd name="T52" fmla="*/ 59 w 166"/>
                <a:gd name="T53" fmla="*/ 12 h 140"/>
                <a:gd name="T54" fmla="*/ 57 w 166"/>
                <a:gd name="T55" fmla="*/ 6 h 140"/>
                <a:gd name="T56" fmla="*/ 46 w 166"/>
                <a:gd name="T57" fmla="*/ 4 h 140"/>
                <a:gd name="T58" fmla="*/ 38 w 166"/>
                <a:gd name="T59" fmla="*/ 2 h 140"/>
                <a:gd name="T60" fmla="*/ 25 w 166"/>
                <a:gd name="T61" fmla="*/ 2 h 140"/>
                <a:gd name="T62" fmla="*/ 21 w 166"/>
                <a:gd name="T63" fmla="*/ 0 h 140"/>
                <a:gd name="T64" fmla="*/ 21 w 166"/>
                <a:gd name="T65" fmla="*/ 4 h 140"/>
                <a:gd name="T66" fmla="*/ 19 w 166"/>
                <a:gd name="T67" fmla="*/ 8 h 140"/>
                <a:gd name="T68" fmla="*/ 14 w 166"/>
                <a:gd name="T69" fmla="*/ 14 h 140"/>
                <a:gd name="T70" fmla="*/ 8 w 166"/>
                <a:gd name="T71" fmla="*/ 16 h 140"/>
                <a:gd name="T72" fmla="*/ 6 w 166"/>
                <a:gd name="T73" fmla="*/ 17 h 140"/>
                <a:gd name="T74" fmla="*/ 8 w 166"/>
                <a:gd name="T75" fmla="*/ 21 h 140"/>
                <a:gd name="T76" fmla="*/ 8 w 166"/>
                <a:gd name="T77" fmla="*/ 25 h 140"/>
                <a:gd name="T78" fmla="*/ 6 w 166"/>
                <a:gd name="T79" fmla="*/ 27 h 140"/>
                <a:gd name="T80" fmla="*/ 4 w 166"/>
                <a:gd name="T81" fmla="*/ 29 h 140"/>
                <a:gd name="T82" fmla="*/ 2 w 166"/>
                <a:gd name="T83" fmla="*/ 29 h 140"/>
                <a:gd name="T84" fmla="*/ 0 w 166"/>
                <a:gd name="T85" fmla="*/ 31 h 140"/>
                <a:gd name="T86" fmla="*/ 2 w 166"/>
                <a:gd name="T87" fmla="*/ 35 h 140"/>
                <a:gd name="T88" fmla="*/ 4 w 166"/>
                <a:gd name="T89" fmla="*/ 44 h 140"/>
                <a:gd name="T90" fmla="*/ 4 w 166"/>
                <a:gd name="T91" fmla="*/ 48 h 140"/>
                <a:gd name="T92" fmla="*/ 6 w 166"/>
                <a:gd name="T93" fmla="*/ 56 h 140"/>
                <a:gd name="T94" fmla="*/ 4 w 166"/>
                <a:gd name="T95" fmla="*/ 61 h 140"/>
                <a:gd name="T96" fmla="*/ 6 w 166"/>
                <a:gd name="T97" fmla="*/ 67 h 140"/>
                <a:gd name="T98" fmla="*/ 2 w 166"/>
                <a:gd name="T99" fmla="*/ 71 h 140"/>
                <a:gd name="T100" fmla="*/ 0 w 166"/>
                <a:gd name="T101" fmla="*/ 73 h 140"/>
                <a:gd name="T102" fmla="*/ 4 w 166"/>
                <a:gd name="T103" fmla="*/ 77 h 140"/>
                <a:gd name="T104" fmla="*/ 8 w 166"/>
                <a:gd name="T105" fmla="*/ 80 h 140"/>
                <a:gd name="T106" fmla="*/ 8 w 166"/>
                <a:gd name="T107" fmla="*/ 84 h 140"/>
                <a:gd name="T108" fmla="*/ 8 w 166"/>
                <a:gd name="T109" fmla="*/ 88 h 140"/>
                <a:gd name="T110" fmla="*/ 10 w 166"/>
                <a:gd name="T111" fmla="*/ 92 h 140"/>
                <a:gd name="T112" fmla="*/ 19 w 166"/>
                <a:gd name="T113" fmla="*/ 92 h 140"/>
                <a:gd name="T114" fmla="*/ 21 w 166"/>
                <a:gd name="T115" fmla="*/ 96 h 140"/>
                <a:gd name="T116" fmla="*/ 25 w 166"/>
                <a:gd name="T117" fmla="*/ 100 h 140"/>
                <a:gd name="T118" fmla="*/ 27 w 166"/>
                <a:gd name="T119" fmla="*/ 103 h 140"/>
                <a:gd name="T120" fmla="*/ 48 w 166"/>
                <a:gd name="T121" fmla="*/ 109 h 140"/>
                <a:gd name="T122" fmla="*/ 157 w 166"/>
                <a:gd name="T123" fmla="*/ 140 h 140"/>
                <a:gd name="T124" fmla="*/ 157 w 166"/>
                <a:gd name="T1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40">
                  <a:moveTo>
                    <a:pt x="157" y="140"/>
                  </a:moveTo>
                  <a:lnTo>
                    <a:pt x="157" y="136"/>
                  </a:lnTo>
                  <a:lnTo>
                    <a:pt x="166" y="136"/>
                  </a:lnTo>
                  <a:lnTo>
                    <a:pt x="163" y="40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29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3" y="17"/>
                  </a:lnTo>
                  <a:lnTo>
                    <a:pt x="163" y="16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7" y="12"/>
                  </a:lnTo>
                  <a:lnTo>
                    <a:pt x="149" y="10"/>
                  </a:lnTo>
                  <a:lnTo>
                    <a:pt x="147" y="10"/>
                  </a:lnTo>
                  <a:lnTo>
                    <a:pt x="145" y="8"/>
                  </a:lnTo>
                  <a:lnTo>
                    <a:pt x="142" y="8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2" y="2"/>
                  </a:lnTo>
                  <a:lnTo>
                    <a:pt x="117" y="4"/>
                  </a:lnTo>
                  <a:lnTo>
                    <a:pt x="113" y="6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7" y="16"/>
                  </a:lnTo>
                  <a:lnTo>
                    <a:pt x="109" y="19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3" y="31"/>
                  </a:lnTo>
                  <a:lnTo>
                    <a:pt x="101" y="33"/>
                  </a:lnTo>
                  <a:lnTo>
                    <a:pt x="96" y="31"/>
                  </a:lnTo>
                  <a:lnTo>
                    <a:pt x="92" y="27"/>
                  </a:lnTo>
                  <a:lnTo>
                    <a:pt x="88" y="25"/>
                  </a:lnTo>
                  <a:lnTo>
                    <a:pt x="84" y="23"/>
                  </a:lnTo>
                  <a:lnTo>
                    <a:pt x="77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63" y="17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1" y="4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6" y="67"/>
                  </a:lnTo>
                  <a:lnTo>
                    <a:pt x="4" y="69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1" y="96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7" y="101"/>
                  </a:lnTo>
                  <a:lnTo>
                    <a:pt x="27" y="103"/>
                  </a:lnTo>
                  <a:lnTo>
                    <a:pt x="46" y="107"/>
                  </a:lnTo>
                  <a:lnTo>
                    <a:pt x="48" y="109"/>
                  </a:lnTo>
                  <a:lnTo>
                    <a:pt x="71" y="100"/>
                  </a:lnTo>
                  <a:lnTo>
                    <a:pt x="157" y="140"/>
                  </a:lnTo>
                  <a:lnTo>
                    <a:pt x="157" y="140"/>
                  </a:lnTo>
                  <a:lnTo>
                    <a:pt x="157" y="14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5" name="Freeform 111"/>
            <p:cNvSpPr>
              <a:spLocks noEditPoints="1"/>
            </p:cNvSpPr>
            <p:nvPr/>
          </p:nvSpPr>
          <p:spPr bwMode="auto">
            <a:xfrm>
              <a:off x="4623408" y="2394764"/>
              <a:ext cx="61621" cy="110038"/>
            </a:xfrm>
            <a:custGeom>
              <a:avLst/>
              <a:gdLst>
                <a:gd name="T0" fmla="*/ 23 w 42"/>
                <a:gd name="T1" fmla="*/ 75 h 75"/>
                <a:gd name="T2" fmla="*/ 27 w 42"/>
                <a:gd name="T3" fmla="*/ 75 h 75"/>
                <a:gd name="T4" fmla="*/ 29 w 42"/>
                <a:gd name="T5" fmla="*/ 71 h 75"/>
                <a:gd name="T6" fmla="*/ 29 w 42"/>
                <a:gd name="T7" fmla="*/ 71 h 75"/>
                <a:gd name="T8" fmla="*/ 27 w 42"/>
                <a:gd name="T9" fmla="*/ 65 h 75"/>
                <a:gd name="T10" fmla="*/ 29 w 42"/>
                <a:gd name="T11" fmla="*/ 63 h 75"/>
                <a:gd name="T12" fmla="*/ 33 w 42"/>
                <a:gd name="T13" fmla="*/ 62 h 75"/>
                <a:gd name="T14" fmla="*/ 35 w 42"/>
                <a:gd name="T15" fmla="*/ 58 h 75"/>
                <a:gd name="T16" fmla="*/ 42 w 42"/>
                <a:gd name="T17" fmla="*/ 52 h 75"/>
                <a:gd name="T18" fmla="*/ 40 w 42"/>
                <a:gd name="T19" fmla="*/ 46 h 75"/>
                <a:gd name="T20" fmla="*/ 40 w 42"/>
                <a:gd name="T21" fmla="*/ 46 h 75"/>
                <a:gd name="T22" fmla="*/ 36 w 42"/>
                <a:gd name="T23" fmla="*/ 42 h 75"/>
                <a:gd name="T24" fmla="*/ 35 w 42"/>
                <a:gd name="T25" fmla="*/ 41 h 75"/>
                <a:gd name="T26" fmla="*/ 35 w 42"/>
                <a:gd name="T27" fmla="*/ 42 h 75"/>
                <a:gd name="T28" fmla="*/ 33 w 42"/>
                <a:gd name="T29" fmla="*/ 42 h 75"/>
                <a:gd name="T30" fmla="*/ 31 w 42"/>
                <a:gd name="T31" fmla="*/ 41 h 75"/>
                <a:gd name="T32" fmla="*/ 25 w 42"/>
                <a:gd name="T33" fmla="*/ 37 h 75"/>
                <a:gd name="T34" fmla="*/ 31 w 42"/>
                <a:gd name="T35" fmla="*/ 29 h 75"/>
                <a:gd name="T36" fmla="*/ 35 w 42"/>
                <a:gd name="T37" fmla="*/ 25 h 75"/>
                <a:gd name="T38" fmla="*/ 35 w 42"/>
                <a:gd name="T39" fmla="*/ 23 h 75"/>
                <a:gd name="T40" fmla="*/ 35 w 42"/>
                <a:gd name="T41" fmla="*/ 21 h 75"/>
                <a:gd name="T42" fmla="*/ 31 w 42"/>
                <a:gd name="T43" fmla="*/ 18 h 75"/>
                <a:gd name="T44" fmla="*/ 29 w 42"/>
                <a:gd name="T45" fmla="*/ 12 h 75"/>
                <a:gd name="T46" fmla="*/ 33 w 42"/>
                <a:gd name="T47" fmla="*/ 8 h 75"/>
                <a:gd name="T48" fmla="*/ 35 w 42"/>
                <a:gd name="T49" fmla="*/ 4 h 75"/>
                <a:gd name="T50" fmla="*/ 29 w 42"/>
                <a:gd name="T51" fmla="*/ 6 h 75"/>
                <a:gd name="T52" fmla="*/ 27 w 42"/>
                <a:gd name="T53" fmla="*/ 6 h 75"/>
                <a:gd name="T54" fmla="*/ 25 w 42"/>
                <a:gd name="T55" fmla="*/ 2 h 75"/>
                <a:gd name="T56" fmla="*/ 23 w 42"/>
                <a:gd name="T57" fmla="*/ 0 h 75"/>
                <a:gd name="T58" fmla="*/ 21 w 42"/>
                <a:gd name="T59" fmla="*/ 2 h 75"/>
                <a:gd name="T60" fmla="*/ 17 w 42"/>
                <a:gd name="T61" fmla="*/ 0 h 75"/>
                <a:gd name="T62" fmla="*/ 10 w 42"/>
                <a:gd name="T63" fmla="*/ 4 h 75"/>
                <a:gd name="T64" fmla="*/ 10 w 42"/>
                <a:gd name="T65" fmla="*/ 6 h 75"/>
                <a:gd name="T66" fmla="*/ 10 w 42"/>
                <a:gd name="T67" fmla="*/ 10 h 75"/>
                <a:gd name="T68" fmla="*/ 8 w 42"/>
                <a:gd name="T69" fmla="*/ 18 h 75"/>
                <a:gd name="T70" fmla="*/ 10 w 42"/>
                <a:gd name="T71" fmla="*/ 21 h 75"/>
                <a:gd name="T72" fmla="*/ 10 w 42"/>
                <a:gd name="T73" fmla="*/ 23 h 75"/>
                <a:gd name="T74" fmla="*/ 10 w 42"/>
                <a:gd name="T75" fmla="*/ 25 h 75"/>
                <a:gd name="T76" fmla="*/ 8 w 42"/>
                <a:gd name="T77" fmla="*/ 31 h 75"/>
                <a:gd name="T78" fmla="*/ 6 w 42"/>
                <a:gd name="T79" fmla="*/ 33 h 75"/>
                <a:gd name="T80" fmla="*/ 2 w 42"/>
                <a:gd name="T81" fmla="*/ 35 h 75"/>
                <a:gd name="T82" fmla="*/ 0 w 42"/>
                <a:gd name="T83" fmla="*/ 41 h 75"/>
                <a:gd name="T84" fmla="*/ 2 w 42"/>
                <a:gd name="T85" fmla="*/ 44 h 75"/>
                <a:gd name="T86" fmla="*/ 4 w 42"/>
                <a:gd name="T87" fmla="*/ 46 h 75"/>
                <a:gd name="T88" fmla="*/ 8 w 42"/>
                <a:gd name="T89" fmla="*/ 52 h 75"/>
                <a:gd name="T90" fmla="*/ 12 w 42"/>
                <a:gd name="T91" fmla="*/ 54 h 75"/>
                <a:gd name="T92" fmla="*/ 15 w 42"/>
                <a:gd name="T93" fmla="*/ 56 h 75"/>
                <a:gd name="T94" fmla="*/ 23 w 42"/>
                <a:gd name="T95" fmla="*/ 75 h 75"/>
                <a:gd name="T96" fmla="*/ 33 w 42"/>
                <a:gd name="T97" fmla="*/ 39 h 75"/>
                <a:gd name="T98" fmla="*/ 35 w 42"/>
                <a:gd name="T99" fmla="*/ 39 h 75"/>
                <a:gd name="T100" fmla="*/ 33 w 42"/>
                <a:gd name="T101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75">
                  <a:moveTo>
                    <a:pt x="23" y="75"/>
                  </a:moveTo>
                  <a:lnTo>
                    <a:pt x="23" y="75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33" y="62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7" y="39"/>
                  </a:lnTo>
                  <a:lnTo>
                    <a:pt x="25" y="37"/>
                  </a:lnTo>
                  <a:lnTo>
                    <a:pt x="27" y="33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0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0"/>
                  </a:lnTo>
                  <a:lnTo>
                    <a:pt x="33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23" y="75"/>
                  </a:lnTo>
                  <a:lnTo>
                    <a:pt x="23" y="75"/>
                  </a:lnTo>
                  <a:close/>
                  <a:moveTo>
                    <a:pt x="33" y="39"/>
                  </a:moveTo>
                  <a:lnTo>
                    <a:pt x="33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6" name="Freeform 112"/>
            <p:cNvSpPr>
              <a:spLocks/>
            </p:cNvSpPr>
            <p:nvPr/>
          </p:nvSpPr>
          <p:spPr bwMode="auto">
            <a:xfrm>
              <a:off x="4379857" y="2397699"/>
              <a:ext cx="313976" cy="277296"/>
            </a:xfrm>
            <a:custGeom>
              <a:avLst/>
              <a:gdLst>
                <a:gd name="T0" fmla="*/ 212 w 214"/>
                <a:gd name="T1" fmla="*/ 144 h 189"/>
                <a:gd name="T2" fmla="*/ 208 w 214"/>
                <a:gd name="T3" fmla="*/ 138 h 189"/>
                <a:gd name="T4" fmla="*/ 197 w 214"/>
                <a:gd name="T5" fmla="*/ 136 h 189"/>
                <a:gd name="T6" fmla="*/ 195 w 214"/>
                <a:gd name="T7" fmla="*/ 132 h 189"/>
                <a:gd name="T8" fmla="*/ 195 w 214"/>
                <a:gd name="T9" fmla="*/ 124 h 189"/>
                <a:gd name="T10" fmla="*/ 189 w 214"/>
                <a:gd name="T11" fmla="*/ 117 h 189"/>
                <a:gd name="T12" fmla="*/ 189 w 214"/>
                <a:gd name="T13" fmla="*/ 115 h 189"/>
                <a:gd name="T14" fmla="*/ 191 w 214"/>
                <a:gd name="T15" fmla="*/ 107 h 189"/>
                <a:gd name="T16" fmla="*/ 193 w 214"/>
                <a:gd name="T17" fmla="*/ 100 h 189"/>
                <a:gd name="T18" fmla="*/ 191 w 214"/>
                <a:gd name="T19" fmla="*/ 90 h 189"/>
                <a:gd name="T20" fmla="*/ 189 w 214"/>
                <a:gd name="T21" fmla="*/ 79 h 189"/>
                <a:gd name="T22" fmla="*/ 189 w 214"/>
                <a:gd name="T23" fmla="*/ 73 h 189"/>
                <a:gd name="T24" fmla="*/ 178 w 214"/>
                <a:gd name="T25" fmla="*/ 52 h 189"/>
                <a:gd name="T26" fmla="*/ 174 w 214"/>
                <a:gd name="T27" fmla="*/ 46 h 189"/>
                <a:gd name="T28" fmla="*/ 168 w 214"/>
                <a:gd name="T29" fmla="*/ 42 h 189"/>
                <a:gd name="T30" fmla="*/ 166 w 214"/>
                <a:gd name="T31" fmla="*/ 39 h 189"/>
                <a:gd name="T32" fmla="*/ 172 w 214"/>
                <a:gd name="T33" fmla="*/ 31 h 189"/>
                <a:gd name="T34" fmla="*/ 174 w 214"/>
                <a:gd name="T35" fmla="*/ 25 h 189"/>
                <a:gd name="T36" fmla="*/ 176 w 214"/>
                <a:gd name="T37" fmla="*/ 21 h 189"/>
                <a:gd name="T38" fmla="*/ 174 w 214"/>
                <a:gd name="T39" fmla="*/ 19 h 189"/>
                <a:gd name="T40" fmla="*/ 176 w 214"/>
                <a:gd name="T41" fmla="*/ 8 h 189"/>
                <a:gd name="T42" fmla="*/ 176 w 214"/>
                <a:gd name="T43" fmla="*/ 2 h 189"/>
                <a:gd name="T44" fmla="*/ 170 w 214"/>
                <a:gd name="T45" fmla="*/ 2 h 189"/>
                <a:gd name="T46" fmla="*/ 160 w 214"/>
                <a:gd name="T47" fmla="*/ 0 h 189"/>
                <a:gd name="T48" fmla="*/ 155 w 214"/>
                <a:gd name="T49" fmla="*/ 4 h 189"/>
                <a:gd name="T50" fmla="*/ 151 w 214"/>
                <a:gd name="T51" fmla="*/ 2 h 189"/>
                <a:gd name="T52" fmla="*/ 147 w 214"/>
                <a:gd name="T53" fmla="*/ 4 h 189"/>
                <a:gd name="T54" fmla="*/ 141 w 214"/>
                <a:gd name="T55" fmla="*/ 6 h 189"/>
                <a:gd name="T56" fmla="*/ 136 w 214"/>
                <a:gd name="T57" fmla="*/ 4 h 189"/>
                <a:gd name="T58" fmla="*/ 130 w 214"/>
                <a:gd name="T59" fmla="*/ 2 h 189"/>
                <a:gd name="T60" fmla="*/ 124 w 214"/>
                <a:gd name="T61" fmla="*/ 2 h 189"/>
                <a:gd name="T62" fmla="*/ 118 w 214"/>
                <a:gd name="T63" fmla="*/ 4 h 189"/>
                <a:gd name="T64" fmla="*/ 113 w 214"/>
                <a:gd name="T65" fmla="*/ 6 h 189"/>
                <a:gd name="T66" fmla="*/ 103 w 214"/>
                <a:gd name="T67" fmla="*/ 6 h 189"/>
                <a:gd name="T68" fmla="*/ 94 w 214"/>
                <a:gd name="T69" fmla="*/ 10 h 189"/>
                <a:gd name="T70" fmla="*/ 90 w 214"/>
                <a:gd name="T71" fmla="*/ 14 h 189"/>
                <a:gd name="T72" fmla="*/ 86 w 214"/>
                <a:gd name="T73" fmla="*/ 14 h 189"/>
                <a:gd name="T74" fmla="*/ 82 w 214"/>
                <a:gd name="T75" fmla="*/ 16 h 189"/>
                <a:gd name="T76" fmla="*/ 78 w 214"/>
                <a:gd name="T77" fmla="*/ 19 h 189"/>
                <a:gd name="T78" fmla="*/ 69 w 214"/>
                <a:gd name="T79" fmla="*/ 21 h 189"/>
                <a:gd name="T80" fmla="*/ 73 w 214"/>
                <a:gd name="T81" fmla="*/ 25 h 189"/>
                <a:gd name="T82" fmla="*/ 73 w 214"/>
                <a:gd name="T83" fmla="*/ 31 h 189"/>
                <a:gd name="T84" fmla="*/ 74 w 214"/>
                <a:gd name="T85" fmla="*/ 44 h 189"/>
                <a:gd name="T86" fmla="*/ 78 w 214"/>
                <a:gd name="T87" fmla="*/ 50 h 189"/>
                <a:gd name="T88" fmla="*/ 80 w 214"/>
                <a:gd name="T89" fmla="*/ 50 h 189"/>
                <a:gd name="T90" fmla="*/ 78 w 214"/>
                <a:gd name="T91" fmla="*/ 56 h 189"/>
                <a:gd name="T92" fmla="*/ 61 w 214"/>
                <a:gd name="T93" fmla="*/ 60 h 189"/>
                <a:gd name="T94" fmla="*/ 57 w 214"/>
                <a:gd name="T95" fmla="*/ 67 h 189"/>
                <a:gd name="T96" fmla="*/ 38 w 214"/>
                <a:gd name="T97" fmla="*/ 81 h 189"/>
                <a:gd name="T98" fmla="*/ 21 w 214"/>
                <a:gd name="T99" fmla="*/ 84 h 189"/>
                <a:gd name="T100" fmla="*/ 10 w 214"/>
                <a:gd name="T101" fmla="*/ 86 h 189"/>
                <a:gd name="T102" fmla="*/ 0 w 214"/>
                <a:gd name="T103" fmla="*/ 94 h 189"/>
                <a:gd name="T104" fmla="*/ 0 w 214"/>
                <a:gd name="T105" fmla="*/ 105 h 189"/>
                <a:gd name="T106" fmla="*/ 38 w 214"/>
                <a:gd name="T107" fmla="*/ 128 h 189"/>
                <a:gd name="T108" fmla="*/ 109 w 214"/>
                <a:gd name="T109" fmla="*/ 176 h 189"/>
                <a:gd name="T110" fmla="*/ 118 w 214"/>
                <a:gd name="T111" fmla="*/ 178 h 189"/>
                <a:gd name="T112" fmla="*/ 126 w 214"/>
                <a:gd name="T113" fmla="*/ 184 h 189"/>
                <a:gd name="T114" fmla="*/ 126 w 214"/>
                <a:gd name="T115" fmla="*/ 189 h 189"/>
                <a:gd name="T116" fmla="*/ 138 w 214"/>
                <a:gd name="T117" fmla="*/ 187 h 189"/>
                <a:gd name="T118" fmla="*/ 153 w 214"/>
                <a:gd name="T119" fmla="*/ 186 h 189"/>
                <a:gd name="T120" fmla="*/ 214 w 214"/>
                <a:gd name="T121" fmla="*/ 14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189">
                  <a:moveTo>
                    <a:pt x="214" y="147"/>
                  </a:moveTo>
                  <a:lnTo>
                    <a:pt x="214" y="145"/>
                  </a:lnTo>
                  <a:lnTo>
                    <a:pt x="212" y="144"/>
                  </a:lnTo>
                  <a:lnTo>
                    <a:pt x="212" y="144"/>
                  </a:lnTo>
                  <a:lnTo>
                    <a:pt x="208" y="140"/>
                  </a:lnTo>
                  <a:lnTo>
                    <a:pt x="208" y="138"/>
                  </a:lnTo>
                  <a:lnTo>
                    <a:pt x="206" y="136"/>
                  </a:lnTo>
                  <a:lnTo>
                    <a:pt x="202" y="136"/>
                  </a:lnTo>
                  <a:lnTo>
                    <a:pt x="197" y="136"/>
                  </a:lnTo>
                  <a:lnTo>
                    <a:pt x="197" y="134"/>
                  </a:lnTo>
                  <a:lnTo>
                    <a:pt x="195" y="132"/>
                  </a:lnTo>
                  <a:lnTo>
                    <a:pt x="195" y="132"/>
                  </a:lnTo>
                  <a:lnTo>
                    <a:pt x="195" y="128"/>
                  </a:lnTo>
                  <a:lnTo>
                    <a:pt x="195" y="128"/>
                  </a:lnTo>
                  <a:lnTo>
                    <a:pt x="195" y="124"/>
                  </a:lnTo>
                  <a:lnTo>
                    <a:pt x="193" y="124"/>
                  </a:lnTo>
                  <a:lnTo>
                    <a:pt x="191" y="121"/>
                  </a:lnTo>
                  <a:lnTo>
                    <a:pt x="189" y="117"/>
                  </a:lnTo>
                  <a:lnTo>
                    <a:pt x="187" y="117"/>
                  </a:lnTo>
                  <a:lnTo>
                    <a:pt x="187" y="115"/>
                  </a:lnTo>
                  <a:lnTo>
                    <a:pt x="189" y="115"/>
                  </a:lnTo>
                  <a:lnTo>
                    <a:pt x="191" y="113"/>
                  </a:lnTo>
                  <a:lnTo>
                    <a:pt x="193" y="111"/>
                  </a:lnTo>
                  <a:lnTo>
                    <a:pt x="191" y="107"/>
                  </a:lnTo>
                  <a:lnTo>
                    <a:pt x="191" y="105"/>
                  </a:lnTo>
                  <a:lnTo>
                    <a:pt x="191" y="105"/>
                  </a:lnTo>
                  <a:lnTo>
                    <a:pt x="193" y="100"/>
                  </a:lnTo>
                  <a:lnTo>
                    <a:pt x="191" y="96"/>
                  </a:lnTo>
                  <a:lnTo>
                    <a:pt x="191" y="92"/>
                  </a:lnTo>
                  <a:lnTo>
                    <a:pt x="191" y="90"/>
                  </a:lnTo>
                  <a:lnTo>
                    <a:pt x="191" y="88"/>
                  </a:lnTo>
                  <a:lnTo>
                    <a:pt x="191" y="81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7" y="75"/>
                  </a:lnTo>
                  <a:lnTo>
                    <a:pt x="189" y="73"/>
                  </a:lnTo>
                  <a:lnTo>
                    <a:pt x="181" y="54"/>
                  </a:lnTo>
                  <a:lnTo>
                    <a:pt x="180" y="52"/>
                  </a:lnTo>
                  <a:lnTo>
                    <a:pt x="178" y="52"/>
                  </a:lnTo>
                  <a:lnTo>
                    <a:pt x="176" y="50"/>
                  </a:lnTo>
                  <a:lnTo>
                    <a:pt x="174" y="50"/>
                  </a:lnTo>
                  <a:lnTo>
                    <a:pt x="174" y="46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68" y="42"/>
                  </a:lnTo>
                  <a:lnTo>
                    <a:pt x="168" y="40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8" y="33"/>
                  </a:lnTo>
                  <a:lnTo>
                    <a:pt x="170" y="31"/>
                  </a:lnTo>
                  <a:lnTo>
                    <a:pt x="172" y="31"/>
                  </a:lnTo>
                  <a:lnTo>
                    <a:pt x="172" y="29"/>
                  </a:lnTo>
                  <a:lnTo>
                    <a:pt x="174" y="29"/>
                  </a:lnTo>
                  <a:lnTo>
                    <a:pt x="174" y="25"/>
                  </a:lnTo>
                  <a:lnTo>
                    <a:pt x="176" y="23"/>
                  </a:lnTo>
                  <a:lnTo>
                    <a:pt x="174" y="23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76" y="19"/>
                  </a:lnTo>
                  <a:lnTo>
                    <a:pt x="174" y="19"/>
                  </a:lnTo>
                  <a:lnTo>
                    <a:pt x="174" y="16"/>
                  </a:lnTo>
                  <a:lnTo>
                    <a:pt x="176" y="12"/>
                  </a:lnTo>
                  <a:lnTo>
                    <a:pt x="176" y="8"/>
                  </a:lnTo>
                  <a:lnTo>
                    <a:pt x="176" y="6"/>
                  </a:lnTo>
                  <a:lnTo>
                    <a:pt x="176" y="4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2" y="2"/>
                  </a:lnTo>
                  <a:lnTo>
                    <a:pt x="170" y="2"/>
                  </a:lnTo>
                  <a:lnTo>
                    <a:pt x="166" y="4"/>
                  </a:lnTo>
                  <a:lnTo>
                    <a:pt x="164" y="2"/>
                  </a:lnTo>
                  <a:lnTo>
                    <a:pt x="160" y="0"/>
                  </a:lnTo>
                  <a:lnTo>
                    <a:pt x="160" y="2"/>
                  </a:lnTo>
                  <a:lnTo>
                    <a:pt x="159" y="4"/>
                  </a:lnTo>
                  <a:lnTo>
                    <a:pt x="155" y="4"/>
                  </a:lnTo>
                  <a:lnTo>
                    <a:pt x="155" y="2"/>
                  </a:lnTo>
                  <a:lnTo>
                    <a:pt x="153" y="0"/>
                  </a:lnTo>
                  <a:lnTo>
                    <a:pt x="151" y="2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1" y="6"/>
                  </a:lnTo>
                  <a:lnTo>
                    <a:pt x="139" y="6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4" y="2"/>
                  </a:lnTo>
                  <a:lnTo>
                    <a:pt x="132" y="4"/>
                  </a:lnTo>
                  <a:lnTo>
                    <a:pt x="130" y="2"/>
                  </a:lnTo>
                  <a:lnTo>
                    <a:pt x="128" y="4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5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9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6" y="48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65" y="56"/>
                  </a:lnTo>
                  <a:lnTo>
                    <a:pt x="63" y="56"/>
                  </a:lnTo>
                  <a:lnTo>
                    <a:pt x="61" y="60"/>
                  </a:lnTo>
                  <a:lnTo>
                    <a:pt x="57" y="61"/>
                  </a:lnTo>
                  <a:lnTo>
                    <a:pt x="57" y="63"/>
                  </a:lnTo>
                  <a:lnTo>
                    <a:pt x="57" y="67"/>
                  </a:lnTo>
                  <a:lnTo>
                    <a:pt x="57" y="69"/>
                  </a:lnTo>
                  <a:lnTo>
                    <a:pt x="50" y="73"/>
                  </a:lnTo>
                  <a:lnTo>
                    <a:pt x="38" y="81"/>
                  </a:lnTo>
                  <a:lnTo>
                    <a:pt x="29" y="84"/>
                  </a:lnTo>
                  <a:lnTo>
                    <a:pt x="25" y="84"/>
                  </a:lnTo>
                  <a:lnTo>
                    <a:pt x="21" y="84"/>
                  </a:lnTo>
                  <a:lnTo>
                    <a:pt x="19" y="86"/>
                  </a:lnTo>
                  <a:lnTo>
                    <a:pt x="15" y="86"/>
                  </a:lnTo>
                  <a:lnTo>
                    <a:pt x="10" y="86"/>
                  </a:lnTo>
                  <a:lnTo>
                    <a:pt x="6" y="88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109" y="172"/>
                  </a:lnTo>
                  <a:lnTo>
                    <a:pt x="109" y="176"/>
                  </a:lnTo>
                  <a:lnTo>
                    <a:pt x="113" y="178"/>
                  </a:lnTo>
                  <a:lnTo>
                    <a:pt x="116" y="178"/>
                  </a:lnTo>
                  <a:lnTo>
                    <a:pt x="118" y="178"/>
                  </a:lnTo>
                  <a:lnTo>
                    <a:pt x="120" y="180"/>
                  </a:lnTo>
                  <a:lnTo>
                    <a:pt x="124" y="182"/>
                  </a:lnTo>
                  <a:lnTo>
                    <a:pt x="126" y="184"/>
                  </a:lnTo>
                  <a:lnTo>
                    <a:pt x="126" y="184"/>
                  </a:lnTo>
                  <a:lnTo>
                    <a:pt x="124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34" y="189"/>
                  </a:lnTo>
                  <a:lnTo>
                    <a:pt x="138" y="187"/>
                  </a:lnTo>
                  <a:lnTo>
                    <a:pt x="138" y="187"/>
                  </a:lnTo>
                  <a:lnTo>
                    <a:pt x="138" y="187"/>
                  </a:lnTo>
                  <a:lnTo>
                    <a:pt x="153" y="186"/>
                  </a:lnTo>
                  <a:lnTo>
                    <a:pt x="166" y="174"/>
                  </a:lnTo>
                  <a:lnTo>
                    <a:pt x="214" y="147"/>
                  </a:lnTo>
                  <a:lnTo>
                    <a:pt x="214" y="14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7" name="Freeform 113"/>
            <p:cNvSpPr>
              <a:spLocks/>
            </p:cNvSpPr>
            <p:nvPr/>
          </p:nvSpPr>
          <p:spPr bwMode="auto">
            <a:xfrm>
              <a:off x="4315301" y="2418239"/>
              <a:ext cx="181930" cy="130578"/>
            </a:xfrm>
            <a:custGeom>
              <a:avLst/>
              <a:gdLst>
                <a:gd name="T0" fmla="*/ 44 w 124"/>
                <a:gd name="T1" fmla="*/ 80 h 89"/>
                <a:gd name="T2" fmla="*/ 50 w 124"/>
                <a:gd name="T3" fmla="*/ 74 h 89"/>
                <a:gd name="T4" fmla="*/ 59 w 124"/>
                <a:gd name="T5" fmla="*/ 72 h 89"/>
                <a:gd name="T6" fmla="*/ 65 w 124"/>
                <a:gd name="T7" fmla="*/ 70 h 89"/>
                <a:gd name="T8" fmla="*/ 73 w 124"/>
                <a:gd name="T9" fmla="*/ 70 h 89"/>
                <a:gd name="T10" fmla="*/ 94 w 124"/>
                <a:gd name="T11" fmla="*/ 59 h 89"/>
                <a:gd name="T12" fmla="*/ 101 w 124"/>
                <a:gd name="T13" fmla="*/ 53 h 89"/>
                <a:gd name="T14" fmla="*/ 101 w 124"/>
                <a:gd name="T15" fmla="*/ 47 h 89"/>
                <a:gd name="T16" fmla="*/ 107 w 124"/>
                <a:gd name="T17" fmla="*/ 42 h 89"/>
                <a:gd name="T18" fmla="*/ 122 w 124"/>
                <a:gd name="T19" fmla="*/ 42 h 89"/>
                <a:gd name="T20" fmla="*/ 124 w 124"/>
                <a:gd name="T21" fmla="*/ 40 h 89"/>
                <a:gd name="T22" fmla="*/ 124 w 124"/>
                <a:gd name="T23" fmla="*/ 36 h 89"/>
                <a:gd name="T24" fmla="*/ 122 w 124"/>
                <a:gd name="T25" fmla="*/ 36 h 89"/>
                <a:gd name="T26" fmla="*/ 118 w 124"/>
                <a:gd name="T27" fmla="*/ 32 h 89"/>
                <a:gd name="T28" fmla="*/ 117 w 124"/>
                <a:gd name="T29" fmla="*/ 23 h 89"/>
                <a:gd name="T30" fmla="*/ 117 w 124"/>
                <a:gd name="T31" fmla="*/ 17 h 89"/>
                <a:gd name="T32" fmla="*/ 117 w 124"/>
                <a:gd name="T33" fmla="*/ 13 h 89"/>
                <a:gd name="T34" fmla="*/ 115 w 124"/>
                <a:gd name="T35" fmla="*/ 11 h 89"/>
                <a:gd name="T36" fmla="*/ 113 w 124"/>
                <a:gd name="T37" fmla="*/ 7 h 89"/>
                <a:gd name="T38" fmla="*/ 105 w 124"/>
                <a:gd name="T39" fmla="*/ 7 h 89"/>
                <a:gd name="T40" fmla="*/ 103 w 124"/>
                <a:gd name="T41" fmla="*/ 5 h 89"/>
                <a:gd name="T42" fmla="*/ 103 w 124"/>
                <a:gd name="T43" fmla="*/ 5 h 89"/>
                <a:gd name="T44" fmla="*/ 97 w 124"/>
                <a:gd name="T45" fmla="*/ 7 h 89"/>
                <a:gd name="T46" fmla="*/ 92 w 124"/>
                <a:gd name="T47" fmla="*/ 5 h 89"/>
                <a:gd name="T48" fmla="*/ 86 w 124"/>
                <a:gd name="T49" fmla="*/ 7 h 89"/>
                <a:gd name="T50" fmla="*/ 82 w 124"/>
                <a:gd name="T51" fmla="*/ 4 h 89"/>
                <a:gd name="T52" fmla="*/ 80 w 124"/>
                <a:gd name="T53" fmla="*/ 2 h 89"/>
                <a:gd name="T54" fmla="*/ 80 w 124"/>
                <a:gd name="T55" fmla="*/ 0 h 89"/>
                <a:gd name="T56" fmla="*/ 78 w 124"/>
                <a:gd name="T57" fmla="*/ 0 h 89"/>
                <a:gd name="T58" fmla="*/ 75 w 124"/>
                <a:gd name="T59" fmla="*/ 2 h 89"/>
                <a:gd name="T60" fmla="*/ 73 w 124"/>
                <a:gd name="T61" fmla="*/ 7 h 89"/>
                <a:gd name="T62" fmla="*/ 69 w 124"/>
                <a:gd name="T63" fmla="*/ 15 h 89"/>
                <a:gd name="T64" fmla="*/ 63 w 124"/>
                <a:gd name="T65" fmla="*/ 21 h 89"/>
                <a:gd name="T66" fmla="*/ 59 w 124"/>
                <a:gd name="T67" fmla="*/ 23 h 89"/>
                <a:gd name="T68" fmla="*/ 54 w 124"/>
                <a:gd name="T69" fmla="*/ 26 h 89"/>
                <a:gd name="T70" fmla="*/ 48 w 124"/>
                <a:gd name="T71" fmla="*/ 30 h 89"/>
                <a:gd name="T72" fmla="*/ 44 w 124"/>
                <a:gd name="T73" fmla="*/ 32 h 89"/>
                <a:gd name="T74" fmla="*/ 40 w 124"/>
                <a:gd name="T75" fmla="*/ 40 h 89"/>
                <a:gd name="T76" fmla="*/ 36 w 124"/>
                <a:gd name="T77" fmla="*/ 46 h 89"/>
                <a:gd name="T78" fmla="*/ 33 w 124"/>
                <a:gd name="T79" fmla="*/ 53 h 89"/>
                <a:gd name="T80" fmla="*/ 33 w 124"/>
                <a:gd name="T81" fmla="*/ 59 h 89"/>
                <a:gd name="T82" fmla="*/ 34 w 124"/>
                <a:gd name="T83" fmla="*/ 61 h 89"/>
                <a:gd name="T84" fmla="*/ 27 w 124"/>
                <a:gd name="T85" fmla="*/ 70 h 89"/>
                <a:gd name="T86" fmla="*/ 23 w 124"/>
                <a:gd name="T87" fmla="*/ 76 h 89"/>
                <a:gd name="T88" fmla="*/ 13 w 124"/>
                <a:gd name="T89" fmla="*/ 84 h 89"/>
                <a:gd name="T90" fmla="*/ 0 w 124"/>
                <a:gd name="T91" fmla="*/ 88 h 89"/>
                <a:gd name="T92" fmla="*/ 44 w 124"/>
                <a:gd name="T9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" h="89">
                  <a:moveTo>
                    <a:pt x="44" y="89"/>
                  </a:moveTo>
                  <a:lnTo>
                    <a:pt x="44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4" y="72"/>
                  </a:lnTo>
                  <a:lnTo>
                    <a:pt x="59" y="72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9" y="70"/>
                  </a:lnTo>
                  <a:lnTo>
                    <a:pt x="73" y="70"/>
                  </a:lnTo>
                  <a:lnTo>
                    <a:pt x="82" y="67"/>
                  </a:lnTo>
                  <a:lnTo>
                    <a:pt x="94" y="59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5" y="46"/>
                  </a:lnTo>
                  <a:lnTo>
                    <a:pt x="107" y="42"/>
                  </a:lnTo>
                  <a:lnTo>
                    <a:pt x="109" y="42"/>
                  </a:lnTo>
                  <a:lnTo>
                    <a:pt x="122" y="42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0" y="34"/>
                  </a:lnTo>
                  <a:lnTo>
                    <a:pt x="118" y="32"/>
                  </a:lnTo>
                  <a:lnTo>
                    <a:pt x="118" y="30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7" y="17"/>
                  </a:lnTo>
                  <a:lnTo>
                    <a:pt x="117" y="15"/>
                  </a:lnTo>
                  <a:lnTo>
                    <a:pt x="117" y="13"/>
                  </a:lnTo>
                  <a:lnTo>
                    <a:pt x="117" y="11"/>
                  </a:lnTo>
                  <a:lnTo>
                    <a:pt x="115" y="11"/>
                  </a:lnTo>
                  <a:lnTo>
                    <a:pt x="115" y="9"/>
                  </a:lnTo>
                  <a:lnTo>
                    <a:pt x="113" y="7"/>
                  </a:lnTo>
                  <a:lnTo>
                    <a:pt x="111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90" y="7"/>
                  </a:lnTo>
                  <a:lnTo>
                    <a:pt x="86" y="7"/>
                  </a:lnTo>
                  <a:lnTo>
                    <a:pt x="84" y="7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5" y="2"/>
                  </a:lnTo>
                  <a:lnTo>
                    <a:pt x="73" y="4"/>
                  </a:lnTo>
                  <a:lnTo>
                    <a:pt x="73" y="7"/>
                  </a:lnTo>
                  <a:lnTo>
                    <a:pt x="71" y="11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59" y="23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6" y="46"/>
                  </a:lnTo>
                  <a:lnTo>
                    <a:pt x="33" y="49"/>
                  </a:lnTo>
                  <a:lnTo>
                    <a:pt x="33" y="53"/>
                  </a:lnTo>
                  <a:lnTo>
                    <a:pt x="34" y="55"/>
                  </a:lnTo>
                  <a:lnTo>
                    <a:pt x="33" y="59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4" y="65"/>
                  </a:lnTo>
                  <a:lnTo>
                    <a:pt x="27" y="70"/>
                  </a:lnTo>
                  <a:lnTo>
                    <a:pt x="27" y="74"/>
                  </a:lnTo>
                  <a:lnTo>
                    <a:pt x="23" y="76"/>
                  </a:lnTo>
                  <a:lnTo>
                    <a:pt x="21" y="78"/>
                  </a:lnTo>
                  <a:lnTo>
                    <a:pt x="13" y="84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8" name="Freeform 114"/>
            <p:cNvSpPr>
              <a:spLocks/>
            </p:cNvSpPr>
            <p:nvPr/>
          </p:nvSpPr>
          <p:spPr bwMode="auto">
            <a:xfrm>
              <a:off x="4250746" y="2547351"/>
              <a:ext cx="129112" cy="93899"/>
            </a:xfrm>
            <a:custGeom>
              <a:avLst/>
              <a:gdLst>
                <a:gd name="T0" fmla="*/ 88 w 88"/>
                <a:gd name="T1" fmla="*/ 3 h 64"/>
                <a:gd name="T2" fmla="*/ 88 w 88"/>
                <a:gd name="T3" fmla="*/ 1 h 64"/>
                <a:gd name="T4" fmla="*/ 44 w 88"/>
                <a:gd name="T5" fmla="*/ 0 h 64"/>
                <a:gd name="T6" fmla="*/ 40 w 88"/>
                <a:gd name="T7" fmla="*/ 5 h 64"/>
                <a:gd name="T8" fmla="*/ 40 w 88"/>
                <a:gd name="T9" fmla="*/ 9 h 64"/>
                <a:gd name="T10" fmla="*/ 38 w 88"/>
                <a:gd name="T11" fmla="*/ 9 h 64"/>
                <a:gd name="T12" fmla="*/ 31 w 88"/>
                <a:gd name="T13" fmla="*/ 13 h 64"/>
                <a:gd name="T14" fmla="*/ 29 w 88"/>
                <a:gd name="T15" fmla="*/ 15 h 64"/>
                <a:gd name="T16" fmla="*/ 27 w 88"/>
                <a:gd name="T17" fmla="*/ 17 h 64"/>
                <a:gd name="T18" fmla="*/ 27 w 88"/>
                <a:gd name="T19" fmla="*/ 19 h 64"/>
                <a:gd name="T20" fmla="*/ 21 w 88"/>
                <a:gd name="T21" fmla="*/ 28 h 64"/>
                <a:gd name="T22" fmla="*/ 21 w 88"/>
                <a:gd name="T23" fmla="*/ 30 h 64"/>
                <a:gd name="T24" fmla="*/ 15 w 88"/>
                <a:gd name="T25" fmla="*/ 34 h 64"/>
                <a:gd name="T26" fmla="*/ 13 w 88"/>
                <a:gd name="T27" fmla="*/ 36 h 64"/>
                <a:gd name="T28" fmla="*/ 12 w 88"/>
                <a:gd name="T29" fmla="*/ 40 h 64"/>
                <a:gd name="T30" fmla="*/ 12 w 88"/>
                <a:gd name="T31" fmla="*/ 42 h 64"/>
                <a:gd name="T32" fmla="*/ 8 w 88"/>
                <a:gd name="T33" fmla="*/ 47 h 64"/>
                <a:gd name="T34" fmla="*/ 8 w 88"/>
                <a:gd name="T35" fmla="*/ 47 h 64"/>
                <a:gd name="T36" fmla="*/ 8 w 88"/>
                <a:gd name="T37" fmla="*/ 49 h 64"/>
                <a:gd name="T38" fmla="*/ 6 w 88"/>
                <a:gd name="T39" fmla="*/ 49 h 64"/>
                <a:gd name="T40" fmla="*/ 4 w 88"/>
                <a:gd name="T41" fmla="*/ 55 h 64"/>
                <a:gd name="T42" fmla="*/ 2 w 88"/>
                <a:gd name="T43" fmla="*/ 55 h 64"/>
                <a:gd name="T44" fmla="*/ 0 w 88"/>
                <a:gd name="T45" fmla="*/ 57 h 64"/>
                <a:gd name="T46" fmla="*/ 0 w 88"/>
                <a:gd name="T47" fmla="*/ 59 h 64"/>
                <a:gd name="T48" fmla="*/ 0 w 88"/>
                <a:gd name="T49" fmla="*/ 61 h 64"/>
                <a:gd name="T50" fmla="*/ 0 w 88"/>
                <a:gd name="T51" fmla="*/ 64 h 64"/>
                <a:gd name="T52" fmla="*/ 42 w 88"/>
                <a:gd name="T53" fmla="*/ 64 h 64"/>
                <a:gd name="T54" fmla="*/ 42 w 88"/>
                <a:gd name="T55" fmla="*/ 47 h 64"/>
                <a:gd name="T56" fmla="*/ 44 w 88"/>
                <a:gd name="T57" fmla="*/ 43 h 64"/>
                <a:gd name="T58" fmla="*/ 46 w 88"/>
                <a:gd name="T59" fmla="*/ 43 h 64"/>
                <a:gd name="T60" fmla="*/ 48 w 88"/>
                <a:gd name="T61" fmla="*/ 42 h 64"/>
                <a:gd name="T62" fmla="*/ 52 w 88"/>
                <a:gd name="T63" fmla="*/ 42 h 64"/>
                <a:gd name="T64" fmla="*/ 54 w 88"/>
                <a:gd name="T65" fmla="*/ 17 h 64"/>
                <a:gd name="T66" fmla="*/ 86 w 88"/>
                <a:gd name="T67" fmla="*/ 17 h 64"/>
                <a:gd name="T68" fmla="*/ 88 w 88"/>
                <a:gd name="T69" fmla="*/ 3 h 64"/>
                <a:gd name="T70" fmla="*/ 88 w 88"/>
                <a:gd name="T71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64">
                  <a:moveTo>
                    <a:pt x="88" y="3"/>
                  </a:moveTo>
                  <a:lnTo>
                    <a:pt x="88" y="1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15" y="34"/>
                  </a:lnTo>
                  <a:lnTo>
                    <a:pt x="13" y="36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42" y="64"/>
                  </a:lnTo>
                  <a:lnTo>
                    <a:pt x="42" y="47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8" y="42"/>
                  </a:lnTo>
                  <a:lnTo>
                    <a:pt x="52" y="42"/>
                  </a:lnTo>
                  <a:lnTo>
                    <a:pt x="54" y="17"/>
                  </a:lnTo>
                  <a:lnTo>
                    <a:pt x="86" y="17"/>
                  </a:lnTo>
                  <a:lnTo>
                    <a:pt x="88" y="3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9" name="Freeform 115"/>
            <p:cNvSpPr>
              <a:spLocks/>
            </p:cNvSpPr>
            <p:nvPr/>
          </p:nvSpPr>
          <p:spPr bwMode="auto">
            <a:xfrm>
              <a:off x="4247811" y="2551753"/>
              <a:ext cx="187799" cy="184864"/>
            </a:xfrm>
            <a:custGeom>
              <a:avLst/>
              <a:gdLst>
                <a:gd name="T0" fmla="*/ 44 w 128"/>
                <a:gd name="T1" fmla="*/ 61 h 126"/>
                <a:gd name="T2" fmla="*/ 46 w 128"/>
                <a:gd name="T3" fmla="*/ 40 h 126"/>
                <a:gd name="T4" fmla="*/ 50 w 128"/>
                <a:gd name="T5" fmla="*/ 39 h 126"/>
                <a:gd name="T6" fmla="*/ 56 w 128"/>
                <a:gd name="T7" fmla="*/ 14 h 126"/>
                <a:gd name="T8" fmla="*/ 90 w 128"/>
                <a:gd name="T9" fmla="*/ 0 h 126"/>
                <a:gd name="T10" fmla="*/ 128 w 128"/>
                <a:gd name="T11" fmla="*/ 23 h 126"/>
                <a:gd name="T12" fmla="*/ 115 w 128"/>
                <a:gd name="T13" fmla="*/ 25 h 126"/>
                <a:gd name="T14" fmla="*/ 126 w 128"/>
                <a:gd name="T15" fmla="*/ 111 h 126"/>
                <a:gd name="T16" fmla="*/ 84 w 128"/>
                <a:gd name="T17" fmla="*/ 121 h 126"/>
                <a:gd name="T18" fmla="*/ 82 w 128"/>
                <a:gd name="T19" fmla="*/ 119 h 126"/>
                <a:gd name="T20" fmla="*/ 79 w 128"/>
                <a:gd name="T21" fmla="*/ 121 h 126"/>
                <a:gd name="T22" fmla="*/ 79 w 128"/>
                <a:gd name="T23" fmla="*/ 117 h 126"/>
                <a:gd name="T24" fmla="*/ 71 w 128"/>
                <a:gd name="T25" fmla="*/ 119 h 126"/>
                <a:gd name="T26" fmla="*/ 67 w 128"/>
                <a:gd name="T27" fmla="*/ 123 h 126"/>
                <a:gd name="T28" fmla="*/ 63 w 128"/>
                <a:gd name="T29" fmla="*/ 117 h 126"/>
                <a:gd name="T30" fmla="*/ 57 w 128"/>
                <a:gd name="T31" fmla="*/ 117 h 126"/>
                <a:gd name="T32" fmla="*/ 57 w 128"/>
                <a:gd name="T33" fmla="*/ 123 h 126"/>
                <a:gd name="T34" fmla="*/ 54 w 128"/>
                <a:gd name="T35" fmla="*/ 124 h 126"/>
                <a:gd name="T36" fmla="*/ 52 w 128"/>
                <a:gd name="T37" fmla="*/ 126 h 126"/>
                <a:gd name="T38" fmla="*/ 48 w 128"/>
                <a:gd name="T39" fmla="*/ 124 h 126"/>
                <a:gd name="T40" fmla="*/ 46 w 128"/>
                <a:gd name="T41" fmla="*/ 121 h 126"/>
                <a:gd name="T42" fmla="*/ 42 w 128"/>
                <a:gd name="T43" fmla="*/ 119 h 126"/>
                <a:gd name="T44" fmla="*/ 40 w 128"/>
                <a:gd name="T45" fmla="*/ 115 h 126"/>
                <a:gd name="T46" fmla="*/ 38 w 128"/>
                <a:gd name="T47" fmla="*/ 113 h 126"/>
                <a:gd name="T48" fmla="*/ 35 w 128"/>
                <a:gd name="T49" fmla="*/ 115 h 126"/>
                <a:gd name="T50" fmla="*/ 33 w 128"/>
                <a:gd name="T51" fmla="*/ 113 h 126"/>
                <a:gd name="T52" fmla="*/ 29 w 128"/>
                <a:gd name="T53" fmla="*/ 109 h 126"/>
                <a:gd name="T54" fmla="*/ 21 w 128"/>
                <a:gd name="T55" fmla="*/ 107 h 126"/>
                <a:gd name="T56" fmla="*/ 10 w 128"/>
                <a:gd name="T57" fmla="*/ 111 h 126"/>
                <a:gd name="T58" fmla="*/ 6 w 128"/>
                <a:gd name="T59" fmla="*/ 113 h 126"/>
                <a:gd name="T60" fmla="*/ 6 w 128"/>
                <a:gd name="T61" fmla="*/ 109 h 126"/>
                <a:gd name="T62" fmla="*/ 10 w 128"/>
                <a:gd name="T63" fmla="*/ 100 h 126"/>
                <a:gd name="T64" fmla="*/ 8 w 128"/>
                <a:gd name="T65" fmla="*/ 82 h 126"/>
                <a:gd name="T66" fmla="*/ 6 w 128"/>
                <a:gd name="T67" fmla="*/ 79 h 126"/>
                <a:gd name="T68" fmla="*/ 8 w 128"/>
                <a:gd name="T69" fmla="*/ 75 h 126"/>
                <a:gd name="T70" fmla="*/ 10 w 128"/>
                <a:gd name="T71" fmla="*/ 71 h 126"/>
                <a:gd name="T72" fmla="*/ 4 w 128"/>
                <a:gd name="T73" fmla="*/ 69 h 126"/>
                <a:gd name="T74" fmla="*/ 2 w 128"/>
                <a:gd name="T75" fmla="*/ 65 h 126"/>
                <a:gd name="T76" fmla="*/ 0 w 128"/>
                <a:gd name="T77" fmla="*/ 63 h 126"/>
                <a:gd name="T78" fmla="*/ 2 w 128"/>
                <a:gd name="T79" fmla="*/ 6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6">
                  <a:moveTo>
                    <a:pt x="2" y="61"/>
                  </a:moveTo>
                  <a:lnTo>
                    <a:pt x="44" y="61"/>
                  </a:lnTo>
                  <a:lnTo>
                    <a:pt x="44" y="44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39"/>
                  </a:lnTo>
                  <a:lnTo>
                    <a:pt x="54" y="39"/>
                  </a:lnTo>
                  <a:lnTo>
                    <a:pt x="56" y="14"/>
                  </a:lnTo>
                  <a:lnTo>
                    <a:pt x="88" y="14"/>
                  </a:lnTo>
                  <a:lnTo>
                    <a:pt x="90" y="0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15" y="25"/>
                  </a:lnTo>
                  <a:lnTo>
                    <a:pt x="122" y="109"/>
                  </a:lnTo>
                  <a:lnTo>
                    <a:pt x="126" y="111"/>
                  </a:lnTo>
                  <a:lnTo>
                    <a:pt x="122" y="121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75" y="117"/>
                  </a:lnTo>
                  <a:lnTo>
                    <a:pt x="71" y="119"/>
                  </a:lnTo>
                  <a:lnTo>
                    <a:pt x="67" y="123"/>
                  </a:lnTo>
                  <a:lnTo>
                    <a:pt x="67" y="123"/>
                  </a:lnTo>
                  <a:lnTo>
                    <a:pt x="65" y="119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7" y="117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4" y="124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8" y="124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2" y="121"/>
                  </a:lnTo>
                  <a:lnTo>
                    <a:pt x="42" y="119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3"/>
                  </a:lnTo>
                  <a:lnTo>
                    <a:pt x="38" y="113"/>
                  </a:lnTo>
                  <a:lnTo>
                    <a:pt x="36" y="113"/>
                  </a:lnTo>
                  <a:lnTo>
                    <a:pt x="35" y="115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1" y="109"/>
                  </a:lnTo>
                  <a:lnTo>
                    <a:pt x="29" y="109"/>
                  </a:lnTo>
                  <a:lnTo>
                    <a:pt x="23" y="107"/>
                  </a:lnTo>
                  <a:lnTo>
                    <a:pt x="21" y="107"/>
                  </a:lnTo>
                  <a:lnTo>
                    <a:pt x="15" y="109"/>
                  </a:lnTo>
                  <a:lnTo>
                    <a:pt x="10" y="111"/>
                  </a:lnTo>
                  <a:lnTo>
                    <a:pt x="8" y="113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6" y="109"/>
                  </a:lnTo>
                  <a:lnTo>
                    <a:pt x="8" y="103"/>
                  </a:lnTo>
                  <a:lnTo>
                    <a:pt x="10" y="100"/>
                  </a:lnTo>
                  <a:lnTo>
                    <a:pt x="10" y="94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10" y="71"/>
                  </a:lnTo>
                  <a:lnTo>
                    <a:pt x="6" y="67"/>
                  </a:lnTo>
                  <a:lnTo>
                    <a:pt x="4" y="69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0" name="Freeform 116"/>
            <p:cNvSpPr>
              <a:spLocks/>
            </p:cNvSpPr>
            <p:nvPr/>
          </p:nvSpPr>
          <p:spPr bwMode="auto">
            <a:xfrm>
              <a:off x="4324104" y="2585497"/>
              <a:ext cx="258223" cy="218609"/>
            </a:xfrm>
            <a:custGeom>
              <a:avLst/>
              <a:gdLst>
                <a:gd name="T0" fmla="*/ 5 w 176"/>
                <a:gd name="T1" fmla="*/ 101 h 149"/>
                <a:gd name="T2" fmla="*/ 5 w 176"/>
                <a:gd name="T3" fmla="*/ 94 h 149"/>
                <a:gd name="T4" fmla="*/ 13 w 176"/>
                <a:gd name="T5" fmla="*/ 96 h 149"/>
                <a:gd name="T6" fmla="*/ 19 w 176"/>
                <a:gd name="T7" fmla="*/ 96 h 149"/>
                <a:gd name="T8" fmla="*/ 27 w 176"/>
                <a:gd name="T9" fmla="*/ 96 h 149"/>
                <a:gd name="T10" fmla="*/ 30 w 176"/>
                <a:gd name="T11" fmla="*/ 96 h 149"/>
                <a:gd name="T12" fmla="*/ 70 w 176"/>
                <a:gd name="T13" fmla="*/ 98 h 149"/>
                <a:gd name="T14" fmla="*/ 63 w 176"/>
                <a:gd name="T15" fmla="*/ 2 h 149"/>
                <a:gd name="T16" fmla="*/ 147 w 176"/>
                <a:gd name="T17" fmla="*/ 48 h 149"/>
                <a:gd name="T18" fmla="*/ 156 w 176"/>
                <a:gd name="T19" fmla="*/ 50 h 149"/>
                <a:gd name="T20" fmla="*/ 164 w 176"/>
                <a:gd name="T21" fmla="*/ 56 h 149"/>
                <a:gd name="T22" fmla="*/ 164 w 176"/>
                <a:gd name="T23" fmla="*/ 61 h 149"/>
                <a:gd name="T24" fmla="*/ 176 w 176"/>
                <a:gd name="T25" fmla="*/ 59 h 149"/>
                <a:gd name="T26" fmla="*/ 174 w 176"/>
                <a:gd name="T27" fmla="*/ 88 h 149"/>
                <a:gd name="T28" fmla="*/ 172 w 176"/>
                <a:gd name="T29" fmla="*/ 94 h 149"/>
                <a:gd name="T30" fmla="*/ 158 w 176"/>
                <a:gd name="T31" fmla="*/ 98 h 149"/>
                <a:gd name="T32" fmla="*/ 149 w 176"/>
                <a:gd name="T33" fmla="*/ 100 h 149"/>
                <a:gd name="T34" fmla="*/ 137 w 176"/>
                <a:gd name="T35" fmla="*/ 101 h 149"/>
                <a:gd name="T36" fmla="*/ 133 w 176"/>
                <a:gd name="T37" fmla="*/ 101 h 149"/>
                <a:gd name="T38" fmla="*/ 126 w 176"/>
                <a:gd name="T39" fmla="*/ 101 h 149"/>
                <a:gd name="T40" fmla="*/ 114 w 176"/>
                <a:gd name="T41" fmla="*/ 105 h 149"/>
                <a:gd name="T42" fmla="*/ 99 w 176"/>
                <a:gd name="T43" fmla="*/ 115 h 149"/>
                <a:gd name="T44" fmla="*/ 90 w 176"/>
                <a:gd name="T45" fmla="*/ 117 h 149"/>
                <a:gd name="T46" fmla="*/ 84 w 176"/>
                <a:gd name="T47" fmla="*/ 122 h 149"/>
                <a:gd name="T48" fmla="*/ 80 w 176"/>
                <a:gd name="T49" fmla="*/ 130 h 149"/>
                <a:gd name="T50" fmla="*/ 74 w 176"/>
                <a:gd name="T51" fmla="*/ 136 h 149"/>
                <a:gd name="T52" fmla="*/ 72 w 176"/>
                <a:gd name="T53" fmla="*/ 142 h 149"/>
                <a:gd name="T54" fmla="*/ 72 w 176"/>
                <a:gd name="T55" fmla="*/ 145 h 149"/>
                <a:gd name="T56" fmla="*/ 67 w 176"/>
                <a:gd name="T57" fmla="*/ 147 h 149"/>
                <a:gd name="T58" fmla="*/ 61 w 176"/>
                <a:gd name="T59" fmla="*/ 145 h 149"/>
                <a:gd name="T60" fmla="*/ 55 w 176"/>
                <a:gd name="T61" fmla="*/ 147 h 149"/>
                <a:gd name="T62" fmla="*/ 48 w 176"/>
                <a:gd name="T63" fmla="*/ 147 h 149"/>
                <a:gd name="T64" fmla="*/ 44 w 176"/>
                <a:gd name="T65" fmla="*/ 145 h 149"/>
                <a:gd name="T66" fmla="*/ 44 w 176"/>
                <a:gd name="T67" fmla="*/ 142 h 149"/>
                <a:gd name="T68" fmla="*/ 38 w 176"/>
                <a:gd name="T69" fmla="*/ 143 h 149"/>
                <a:gd name="T70" fmla="*/ 42 w 176"/>
                <a:gd name="T71" fmla="*/ 136 h 149"/>
                <a:gd name="T72" fmla="*/ 38 w 176"/>
                <a:gd name="T73" fmla="*/ 132 h 149"/>
                <a:gd name="T74" fmla="*/ 36 w 176"/>
                <a:gd name="T75" fmla="*/ 128 h 149"/>
                <a:gd name="T76" fmla="*/ 30 w 176"/>
                <a:gd name="T77" fmla="*/ 128 h 149"/>
                <a:gd name="T78" fmla="*/ 25 w 176"/>
                <a:gd name="T79" fmla="*/ 130 h 149"/>
                <a:gd name="T80" fmla="*/ 17 w 176"/>
                <a:gd name="T81" fmla="*/ 130 h 149"/>
                <a:gd name="T82" fmla="*/ 11 w 176"/>
                <a:gd name="T83" fmla="*/ 130 h 149"/>
                <a:gd name="T84" fmla="*/ 11 w 176"/>
                <a:gd name="T85" fmla="*/ 128 h 149"/>
                <a:gd name="T86" fmla="*/ 9 w 176"/>
                <a:gd name="T87" fmla="*/ 124 h 149"/>
                <a:gd name="T88" fmla="*/ 7 w 176"/>
                <a:gd name="T89" fmla="*/ 121 h 149"/>
                <a:gd name="T90" fmla="*/ 4 w 176"/>
                <a:gd name="T91" fmla="*/ 119 h 149"/>
                <a:gd name="T92" fmla="*/ 0 w 176"/>
                <a:gd name="T93" fmla="*/ 113 h 149"/>
                <a:gd name="T94" fmla="*/ 0 w 176"/>
                <a:gd name="T95" fmla="*/ 10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49">
                  <a:moveTo>
                    <a:pt x="0" y="103"/>
                  </a:moveTo>
                  <a:lnTo>
                    <a:pt x="2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6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7" y="98"/>
                  </a:lnTo>
                  <a:lnTo>
                    <a:pt x="28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70" y="98"/>
                  </a:lnTo>
                  <a:lnTo>
                    <a:pt x="74" y="88"/>
                  </a:lnTo>
                  <a:lnTo>
                    <a:pt x="70" y="8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147" y="44"/>
                  </a:lnTo>
                  <a:lnTo>
                    <a:pt x="147" y="48"/>
                  </a:lnTo>
                  <a:lnTo>
                    <a:pt x="151" y="50"/>
                  </a:lnTo>
                  <a:lnTo>
                    <a:pt x="154" y="50"/>
                  </a:lnTo>
                  <a:lnTo>
                    <a:pt x="156" y="50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2" y="59"/>
                  </a:lnTo>
                  <a:lnTo>
                    <a:pt x="164" y="61"/>
                  </a:lnTo>
                  <a:lnTo>
                    <a:pt x="166" y="61"/>
                  </a:lnTo>
                  <a:lnTo>
                    <a:pt x="172" y="61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4" y="79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92"/>
                  </a:lnTo>
                  <a:lnTo>
                    <a:pt x="172" y="94"/>
                  </a:lnTo>
                  <a:lnTo>
                    <a:pt x="166" y="98"/>
                  </a:lnTo>
                  <a:lnTo>
                    <a:pt x="162" y="98"/>
                  </a:lnTo>
                  <a:lnTo>
                    <a:pt x="158" y="98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49" y="100"/>
                  </a:lnTo>
                  <a:lnTo>
                    <a:pt x="147" y="101"/>
                  </a:lnTo>
                  <a:lnTo>
                    <a:pt x="143" y="101"/>
                  </a:lnTo>
                  <a:lnTo>
                    <a:pt x="137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6" y="101"/>
                  </a:lnTo>
                  <a:lnTo>
                    <a:pt x="120" y="101"/>
                  </a:lnTo>
                  <a:lnTo>
                    <a:pt x="116" y="103"/>
                  </a:lnTo>
                  <a:lnTo>
                    <a:pt x="114" y="105"/>
                  </a:lnTo>
                  <a:lnTo>
                    <a:pt x="105" y="109"/>
                  </a:lnTo>
                  <a:lnTo>
                    <a:pt x="99" y="113"/>
                  </a:lnTo>
                  <a:lnTo>
                    <a:pt x="99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8" y="119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2" y="126"/>
                  </a:lnTo>
                  <a:lnTo>
                    <a:pt x="80" y="130"/>
                  </a:lnTo>
                  <a:lnTo>
                    <a:pt x="76" y="132"/>
                  </a:lnTo>
                  <a:lnTo>
                    <a:pt x="74" y="134"/>
                  </a:lnTo>
                  <a:lnTo>
                    <a:pt x="74" y="136"/>
                  </a:lnTo>
                  <a:lnTo>
                    <a:pt x="76" y="140"/>
                  </a:lnTo>
                  <a:lnTo>
                    <a:pt x="74" y="140"/>
                  </a:lnTo>
                  <a:lnTo>
                    <a:pt x="72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0" y="149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67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59" y="147"/>
                  </a:lnTo>
                  <a:lnTo>
                    <a:pt x="55" y="147"/>
                  </a:lnTo>
                  <a:lnTo>
                    <a:pt x="53" y="145"/>
                  </a:lnTo>
                  <a:lnTo>
                    <a:pt x="51" y="145"/>
                  </a:lnTo>
                  <a:lnTo>
                    <a:pt x="48" y="147"/>
                  </a:lnTo>
                  <a:lnTo>
                    <a:pt x="48" y="147"/>
                  </a:lnTo>
                  <a:lnTo>
                    <a:pt x="48" y="145"/>
                  </a:lnTo>
                  <a:lnTo>
                    <a:pt x="44" y="145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4" y="142"/>
                  </a:lnTo>
                  <a:lnTo>
                    <a:pt x="42" y="142"/>
                  </a:lnTo>
                  <a:lnTo>
                    <a:pt x="40" y="143"/>
                  </a:lnTo>
                  <a:lnTo>
                    <a:pt x="38" y="143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30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2" y="130"/>
                  </a:lnTo>
                  <a:lnTo>
                    <a:pt x="30" y="128"/>
                  </a:lnTo>
                  <a:lnTo>
                    <a:pt x="27" y="128"/>
                  </a:lnTo>
                  <a:lnTo>
                    <a:pt x="25" y="130"/>
                  </a:lnTo>
                  <a:lnTo>
                    <a:pt x="25" y="130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7" y="130"/>
                  </a:lnTo>
                  <a:lnTo>
                    <a:pt x="15" y="130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28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1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5" y="119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2" y="109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1" name="Freeform 117"/>
            <p:cNvSpPr>
              <a:spLocks/>
            </p:cNvSpPr>
            <p:nvPr/>
          </p:nvSpPr>
          <p:spPr bwMode="auto">
            <a:xfrm>
              <a:off x="4429741" y="2732215"/>
              <a:ext cx="120308" cy="77760"/>
            </a:xfrm>
            <a:custGeom>
              <a:avLst/>
              <a:gdLst>
                <a:gd name="T0" fmla="*/ 2 w 82"/>
                <a:gd name="T1" fmla="*/ 43 h 53"/>
                <a:gd name="T2" fmla="*/ 2 w 82"/>
                <a:gd name="T3" fmla="*/ 40 h 53"/>
                <a:gd name="T4" fmla="*/ 2 w 82"/>
                <a:gd name="T5" fmla="*/ 36 h 53"/>
                <a:gd name="T6" fmla="*/ 4 w 82"/>
                <a:gd name="T7" fmla="*/ 32 h 53"/>
                <a:gd name="T8" fmla="*/ 10 w 82"/>
                <a:gd name="T9" fmla="*/ 26 h 53"/>
                <a:gd name="T10" fmla="*/ 12 w 82"/>
                <a:gd name="T11" fmla="*/ 22 h 53"/>
                <a:gd name="T12" fmla="*/ 16 w 82"/>
                <a:gd name="T13" fmla="*/ 17 h 53"/>
                <a:gd name="T14" fmla="*/ 19 w 82"/>
                <a:gd name="T15" fmla="*/ 17 h 53"/>
                <a:gd name="T16" fmla="*/ 27 w 82"/>
                <a:gd name="T17" fmla="*/ 15 h 53"/>
                <a:gd name="T18" fmla="*/ 33 w 82"/>
                <a:gd name="T19" fmla="*/ 9 h 53"/>
                <a:gd name="T20" fmla="*/ 44 w 82"/>
                <a:gd name="T21" fmla="*/ 3 h 53"/>
                <a:gd name="T22" fmla="*/ 54 w 82"/>
                <a:gd name="T23" fmla="*/ 1 h 53"/>
                <a:gd name="T24" fmla="*/ 60 w 82"/>
                <a:gd name="T25" fmla="*/ 1 h 53"/>
                <a:gd name="T26" fmla="*/ 61 w 82"/>
                <a:gd name="T27" fmla="*/ 1 h 53"/>
                <a:gd name="T28" fmla="*/ 61 w 82"/>
                <a:gd name="T29" fmla="*/ 5 h 53"/>
                <a:gd name="T30" fmla="*/ 60 w 82"/>
                <a:gd name="T31" fmla="*/ 11 h 53"/>
                <a:gd name="T32" fmla="*/ 69 w 82"/>
                <a:gd name="T33" fmla="*/ 21 h 53"/>
                <a:gd name="T34" fmla="*/ 79 w 82"/>
                <a:gd name="T35" fmla="*/ 21 h 53"/>
                <a:gd name="T36" fmla="*/ 81 w 82"/>
                <a:gd name="T37" fmla="*/ 22 h 53"/>
                <a:gd name="T38" fmla="*/ 81 w 82"/>
                <a:gd name="T39" fmla="*/ 24 h 53"/>
                <a:gd name="T40" fmla="*/ 82 w 82"/>
                <a:gd name="T41" fmla="*/ 30 h 53"/>
                <a:gd name="T42" fmla="*/ 82 w 82"/>
                <a:gd name="T43" fmla="*/ 30 h 53"/>
                <a:gd name="T44" fmla="*/ 79 w 82"/>
                <a:gd name="T45" fmla="*/ 34 h 53"/>
                <a:gd name="T46" fmla="*/ 73 w 82"/>
                <a:gd name="T47" fmla="*/ 34 h 53"/>
                <a:gd name="T48" fmla="*/ 71 w 82"/>
                <a:gd name="T49" fmla="*/ 38 h 53"/>
                <a:gd name="T50" fmla="*/ 71 w 82"/>
                <a:gd name="T51" fmla="*/ 40 h 53"/>
                <a:gd name="T52" fmla="*/ 67 w 82"/>
                <a:gd name="T53" fmla="*/ 42 h 53"/>
                <a:gd name="T54" fmla="*/ 56 w 82"/>
                <a:gd name="T55" fmla="*/ 40 h 53"/>
                <a:gd name="T56" fmla="*/ 54 w 82"/>
                <a:gd name="T57" fmla="*/ 40 h 53"/>
                <a:gd name="T58" fmla="*/ 50 w 82"/>
                <a:gd name="T59" fmla="*/ 40 h 53"/>
                <a:gd name="T60" fmla="*/ 40 w 82"/>
                <a:gd name="T61" fmla="*/ 42 h 53"/>
                <a:gd name="T62" fmla="*/ 31 w 82"/>
                <a:gd name="T63" fmla="*/ 42 h 53"/>
                <a:gd name="T64" fmla="*/ 27 w 82"/>
                <a:gd name="T65" fmla="*/ 43 h 53"/>
                <a:gd name="T66" fmla="*/ 29 w 82"/>
                <a:gd name="T67" fmla="*/ 47 h 53"/>
                <a:gd name="T68" fmla="*/ 31 w 82"/>
                <a:gd name="T69" fmla="*/ 53 h 53"/>
                <a:gd name="T70" fmla="*/ 27 w 82"/>
                <a:gd name="T71" fmla="*/ 51 h 53"/>
                <a:gd name="T72" fmla="*/ 23 w 82"/>
                <a:gd name="T73" fmla="*/ 53 h 53"/>
                <a:gd name="T74" fmla="*/ 18 w 82"/>
                <a:gd name="T75" fmla="*/ 53 h 53"/>
                <a:gd name="T76" fmla="*/ 14 w 82"/>
                <a:gd name="T77" fmla="*/ 49 h 53"/>
                <a:gd name="T78" fmla="*/ 10 w 82"/>
                <a:gd name="T79" fmla="*/ 49 h 53"/>
                <a:gd name="T80" fmla="*/ 4 w 82"/>
                <a:gd name="T81" fmla="*/ 47 h 53"/>
                <a:gd name="T82" fmla="*/ 2 w 82"/>
                <a:gd name="T83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53">
                  <a:moveTo>
                    <a:pt x="2" y="45"/>
                  </a:moveTo>
                  <a:lnTo>
                    <a:pt x="2" y="43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33" y="9"/>
                  </a:lnTo>
                  <a:lnTo>
                    <a:pt x="42" y="5"/>
                  </a:lnTo>
                  <a:lnTo>
                    <a:pt x="44" y="3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60" y="11"/>
                  </a:lnTo>
                  <a:lnTo>
                    <a:pt x="69" y="17"/>
                  </a:lnTo>
                  <a:lnTo>
                    <a:pt x="69" y="21"/>
                  </a:lnTo>
                  <a:lnTo>
                    <a:pt x="73" y="22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4"/>
                  </a:lnTo>
                  <a:lnTo>
                    <a:pt x="79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9" y="34"/>
                  </a:lnTo>
                  <a:lnTo>
                    <a:pt x="75" y="36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9" y="42"/>
                  </a:lnTo>
                  <a:lnTo>
                    <a:pt x="31" y="42"/>
                  </a:lnTo>
                  <a:lnTo>
                    <a:pt x="27" y="42"/>
                  </a:lnTo>
                  <a:lnTo>
                    <a:pt x="27" y="43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6" y="51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4" y="47"/>
                  </a:lnTo>
                  <a:lnTo>
                    <a:pt x="2" y="45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2" name="Freeform 118"/>
            <p:cNvSpPr>
              <a:spLocks/>
            </p:cNvSpPr>
            <p:nvPr/>
          </p:nvSpPr>
          <p:spPr bwMode="auto">
            <a:xfrm>
              <a:off x="4239008" y="2708740"/>
              <a:ext cx="101236" cy="67490"/>
            </a:xfrm>
            <a:custGeom>
              <a:avLst/>
              <a:gdLst>
                <a:gd name="T0" fmla="*/ 12 w 69"/>
                <a:gd name="T1" fmla="*/ 6 h 46"/>
                <a:gd name="T2" fmla="*/ 16 w 69"/>
                <a:gd name="T3" fmla="*/ 4 h 46"/>
                <a:gd name="T4" fmla="*/ 27 w 69"/>
                <a:gd name="T5" fmla="*/ 0 h 46"/>
                <a:gd name="T6" fmla="*/ 35 w 69"/>
                <a:gd name="T7" fmla="*/ 2 h 46"/>
                <a:gd name="T8" fmla="*/ 39 w 69"/>
                <a:gd name="T9" fmla="*/ 6 h 46"/>
                <a:gd name="T10" fmla="*/ 41 w 69"/>
                <a:gd name="T11" fmla="*/ 8 h 46"/>
                <a:gd name="T12" fmla="*/ 44 w 69"/>
                <a:gd name="T13" fmla="*/ 6 h 46"/>
                <a:gd name="T14" fmla="*/ 46 w 69"/>
                <a:gd name="T15" fmla="*/ 8 h 46"/>
                <a:gd name="T16" fmla="*/ 48 w 69"/>
                <a:gd name="T17" fmla="*/ 12 h 46"/>
                <a:gd name="T18" fmla="*/ 52 w 69"/>
                <a:gd name="T19" fmla="*/ 14 h 46"/>
                <a:gd name="T20" fmla="*/ 54 w 69"/>
                <a:gd name="T21" fmla="*/ 17 h 46"/>
                <a:gd name="T22" fmla="*/ 58 w 69"/>
                <a:gd name="T23" fmla="*/ 19 h 46"/>
                <a:gd name="T24" fmla="*/ 58 w 69"/>
                <a:gd name="T25" fmla="*/ 23 h 46"/>
                <a:gd name="T26" fmla="*/ 58 w 69"/>
                <a:gd name="T27" fmla="*/ 29 h 46"/>
                <a:gd name="T28" fmla="*/ 62 w 69"/>
                <a:gd name="T29" fmla="*/ 31 h 46"/>
                <a:gd name="T30" fmla="*/ 63 w 69"/>
                <a:gd name="T31" fmla="*/ 35 h 46"/>
                <a:gd name="T32" fmla="*/ 65 w 69"/>
                <a:gd name="T33" fmla="*/ 37 h 46"/>
                <a:gd name="T34" fmla="*/ 67 w 69"/>
                <a:gd name="T35" fmla="*/ 38 h 46"/>
                <a:gd name="T36" fmla="*/ 67 w 69"/>
                <a:gd name="T37" fmla="*/ 40 h 46"/>
                <a:gd name="T38" fmla="*/ 69 w 69"/>
                <a:gd name="T39" fmla="*/ 44 h 46"/>
                <a:gd name="T40" fmla="*/ 69 w 69"/>
                <a:gd name="T41" fmla="*/ 46 h 46"/>
                <a:gd name="T42" fmla="*/ 67 w 69"/>
                <a:gd name="T43" fmla="*/ 44 h 46"/>
                <a:gd name="T44" fmla="*/ 63 w 69"/>
                <a:gd name="T45" fmla="*/ 44 h 46"/>
                <a:gd name="T46" fmla="*/ 60 w 69"/>
                <a:gd name="T47" fmla="*/ 44 h 46"/>
                <a:gd name="T48" fmla="*/ 54 w 69"/>
                <a:gd name="T49" fmla="*/ 42 h 46"/>
                <a:gd name="T50" fmla="*/ 42 w 69"/>
                <a:gd name="T51" fmla="*/ 40 h 46"/>
                <a:gd name="T52" fmla="*/ 41 w 69"/>
                <a:gd name="T53" fmla="*/ 40 h 46"/>
                <a:gd name="T54" fmla="*/ 27 w 69"/>
                <a:gd name="T55" fmla="*/ 40 h 46"/>
                <a:gd name="T56" fmla="*/ 21 w 69"/>
                <a:gd name="T57" fmla="*/ 44 h 46"/>
                <a:gd name="T58" fmla="*/ 12 w 69"/>
                <a:gd name="T59" fmla="*/ 44 h 46"/>
                <a:gd name="T60" fmla="*/ 8 w 69"/>
                <a:gd name="T61" fmla="*/ 42 h 46"/>
                <a:gd name="T62" fmla="*/ 10 w 69"/>
                <a:gd name="T63" fmla="*/ 42 h 46"/>
                <a:gd name="T64" fmla="*/ 14 w 69"/>
                <a:gd name="T65" fmla="*/ 40 h 46"/>
                <a:gd name="T66" fmla="*/ 8 w 69"/>
                <a:gd name="T67" fmla="*/ 40 h 46"/>
                <a:gd name="T68" fmla="*/ 8 w 69"/>
                <a:gd name="T69" fmla="*/ 38 h 46"/>
                <a:gd name="T70" fmla="*/ 8 w 69"/>
                <a:gd name="T71" fmla="*/ 37 h 46"/>
                <a:gd name="T72" fmla="*/ 18 w 69"/>
                <a:gd name="T73" fmla="*/ 35 h 46"/>
                <a:gd name="T74" fmla="*/ 21 w 69"/>
                <a:gd name="T75" fmla="*/ 33 h 46"/>
                <a:gd name="T76" fmla="*/ 23 w 69"/>
                <a:gd name="T77" fmla="*/ 33 h 46"/>
                <a:gd name="T78" fmla="*/ 27 w 69"/>
                <a:gd name="T79" fmla="*/ 31 h 46"/>
                <a:gd name="T80" fmla="*/ 31 w 69"/>
                <a:gd name="T81" fmla="*/ 33 h 46"/>
                <a:gd name="T82" fmla="*/ 37 w 69"/>
                <a:gd name="T83" fmla="*/ 35 h 46"/>
                <a:gd name="T84" fmla="*/ 41 w 69"/>
                <a:gd name="T85" fmla="*/ 35 h 46"/>
                <a:gd name="T86" fmla="*/ 39 w 69"/>
                <a:gd name="T87" fmla="*/ 33 h 46"/>
                <a:gd name="T88" fmla="*/ 33 w 69"/>
                <a:gd name="T89" fmla="*/ 31 h 46"/>
                <a:gd name="T90" fmla="*/ 25 w 69"/>
                <a:gd name="T91" fmla="*/ 29 h 46"/>
                <a:gd name="T92" fmla="*/ 21 w 69"/>
                <a:gd name="T93" fmla="*/ 29 h 46"/>
                <a:gd name="T94" fmla="*/ 16 w 69"/>
                <a:gd name="T95" fmla="*/ 31 h 46"/>
                <a:gd name="T96" fmla="*/ 10 w 69"/>
                <a:gd name="T97" fmla="*/ 33 h 46"/>
                <a:gd name="T98" fmla="*/ 10 w 69"/>
                <a:gd name="T99" fmla="*/ 31 h 46"/>
                <a:gd name="T100" fmla="*/ 8 w 69"/>
                <a:gd name="T101" fmla="*/ 29 h 46"/>
                <a:gd name="T102" fmla="*/ 6 w 69"/>
                <a:gd name="T103" fmla="*/ 27 h 46"/>
                <a:gd name="T104" fmla="*/ 0 w 69"/>
                <a:gd name="T105" fmla="*/ 19 h 46"/>
                <a:gd name="T106" fmla="*/ 10 w 69"/>
                <a:gd name="T107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" h="46">
                  <a:moveTo>
                    <a:pt x="10" y="6"/>
                  </a:moveTo>
                  <a:lnTo>
                    <a:pt x="12" y="6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7"/>
                  </a:lnTo>
                  <a:lnTo>
                    <a:pt x="56" y="19"/>
                  </a:lnTo>
                  <a:lnTo>
                    <a:pt x="58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62" y="31"/>
                  </a:lnTo>
                  <a:lnTo>
                    <a:pt x="62" y="35"/>
                  </a:lnTo>
                  <a:lnTo>
                    <a:pt x="63" y="35"/>
                  </a:lnTo>
                  <a:lnTo>
                    <a:pt x="65" y="35"/>
                  </a:lnTo>
                  <a:lnTo>
                    <a:pt x="65" y="37"/>
                  </a:lnTo>
                  <a:lnTo>
                    <a:pt x="67" y="37"/>
                  </a:lnTo>
                  <a:lnTo>
                    <a:pt x="67" y="38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7" y="44"/>
                  </a:lnTo>
                  <a:lnTo>
                    <a:pt x="65" y="44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0" y="40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23" y="42"/>
                  </a:lnTo>
                  <a:lnTo>
                    <a:pt x="21" y="44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6" y="37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39" y="33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5" y="29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3" name="Freeform 119"/>
            <p:cNvSpPr>
              <a:spLocks/>
            </p:cNvSpPr>
            <p:nvPr/>
          </p:nvSpPr>
          <p:spPr bwMode="auto">
            <a:xfrm>
              <a:off x="4247811" y="2748354"/>
              <a:ext cx="51352" cy="14672"/>
            </a:xfrm>
            <a:custGeom>
              <a:avLst/>
              <a:gdLst>
                <a:gd name="T0" fmla="*/ 2 w 35"/>
                <a:gd name="T1" fmla="*/ 10 h 10"/>
                <a:gd name="T2" fmla="*/ 2 w 35"/>
                <a:gd name="T3" fmla="*/ 10 h 10"/>
                <a:gd name="T4" fmla="*/ 10 w 35"/>
                <a:gd name="T5" fmla="*/ 10 h 10"/>
                <a:gd name="T6" fmla="*/ 12 w 35"/>
                <a:gd name="T7" fmla="*/ 8 h 10"/>
                <a:gd name="T8" fmla="*/ 14 w 35"/>
                <a:gd name="T9" fmla="*/ 6 h 10"/>
                <a:gd name="T10" fmla="*/ 15 w 35"/>
                <a:gd name="T11" fmla="*/ 6 h 10"/>
                <a:gd name="T12" fmla="*/ 17 w 35"/>
                <a:gd name="T13" fmla="*/ 6 h 10"/>
                <a:gd name="T14" fmla="*/ 17 w 35"/>
                <a:gd name="T15" fmla="*/ 6 h 10"/>
                <a:gd name="T16" fmla="*/ 19 w 35"/>
                <a:gd name="T17" fmla="*/ 6 h 10"/>
                <a:gd name="T18" fmla="*/ 21 w 35"/>
                <a:gd name="T19" fmla="*/ 4 h 10"/>
                <a:gd name="T20" fmla="*/ 23 w 35"/>
                <a:gd name="T21" fmla="*/ 6 h 10"/>
                <a:gd name="T22" fmla="*/ 25 w 35"/>
                <a:gd name="T23" fmla="*/ 6 h 10"/>
                <a:gd name="T24" fmla="*/ 29 w 35"/>
                <a:gd name="T25" fmla="*/ 8 h 10"/>
                <a:gd name="T26" fmla="*/ 31 w 35"/>
                <a:gd name="T27" fmla="*/ 8 h 10"/>
                <a:gd name="T28" fmla="*/ 35 w 35"/>
                <a:gd name="T29" fmla="*/ 8 h 10"/>
                <a:gd name="T30" fmla="*/ 35 w 35"/>
                <a:gd name="T31" fmla="*/ 8 h 10"/>
                <a:gd name="T32" fmla="*/ 35 w 35"/>
                <a:gd name="T33" fmla="*/ 6 h 10"/>
                <a:gd name="T34" fmla="*/ 33 w 35"/>
                <a:gd name="T35" fmla="*/ 6 h 10"/>
                <a:gd name="T36" fmla="*/ 29 w 35"/>
                <a:gd name="T37" fmla="*/ 4 h 10"/>
                <a:gd name="T38" fmla="*/ 27 w 35"/>
                <a:gd name="T39" fmla="*/ 4 h 10"/>
                <a:gd name="T40" fmla="*/ 23 w 35"/>
                <a:gd name="T41" fmla="*/ 2 h 10"/>
                <a:gd name="T42" fmla="*/ 19 w 35"/>
                <a:gd name="T43" fmla="*/ 2 h 10"/>
                <a:gd name="T44" fmla="*/ 17 w 35"/>
                <a:gd name="T45" fmla="*/ 0 h 10"/>
                <a:gd name="T46" fmla="*/ 15 w 35"/>
                <a:gd name="T47" fmla="*/ 2 h 10"/>
                <a:gd name="T48" fmla="*/ 12 w 35"/>
                <a:gd name="T49" fmla="*/ 4 h 10"/>
                <a:gd name="T50" fmla="*/ 10 w 35"/>
                <a:gd name="T51" fmla="*/ 4 h 10"/>
                <a:gd name="T52" fmla="*/ 8 w 35"/>
                <a:gd name="T53" fmla="*/ 6 h 10"/>
                <a:gd name="T54" fmla="*/ 4 w 35"/>
                <a:gd name="T55" fmla="*/ 6 h 10"/>
                <a:gd name="T56" fmla="*/ 4 w 35"/>
                <a:gd name="T57" fmla="*/ 6 h 10"/>
                <a:gd name="T58" fmla="*/ 6 w 35"/>
                <a:gd name="T59" fmla="*/ 8 h 10"/>
                <a:gd name="T60" fmla="*/ 10 w 35"/>
                <a:gd name="T61" fmla="*/ 8 h 10"/>
                <a:gd name="T62" fmla="*/ 8 w 35"/>
                <a:gd name="T63" fmla="*/ 8 h 10"/>
                <a:gd name="T64" fmla="*/ 4 w 35"/>
                <a:gd name="T65" fmla="*/ 10 h 10"/>
                <a:gd name="T66" fmla="*/ 2 w 35"/>
                <a:gd name="T67" fmla="*/ 6 h 10"/>
                <a:gd name="T68" fmla="*/ 0 w 35"/>
                <a:gd name="T69" fmla="*/ 8 h 10"/>
                <a:gd name="T70" fmla="*/ 2 w 35"/>
                <a:gd name="T71" fmla="*/ 10 h 10"/>
                <a:gd name="T72" fmla="*/ 2 w 35"/>
                <a:gd name="T7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" h="10">
                  <a:moveTo>
                    <a:pt x="2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4" name="Freeform 120"/>
            <p:cNvSpPr>
              <a:spLocks/>
            </p:cNvSpPr>
            <p:nvPr/>
          </p:nvSpPr>
          <p:spPr bwMode="auto">
            <a:xfrm>
              <a:off x="4250746" y="2767427"/>
              <a:ext cx="49884" cy="26409"/>
            </a:xfrm>
            <a:custGeom>
              <a:avLst/>
              <a:gdLst>
                <a:gd name="T0" fmla="*/ 0 w 34"/>
                <a:gd name="T1" fmla="*/ 4 h 18"/>
                <a:gd name="T2" fmla="*/ 4 w 34"/>
                <a:gd name="T3" fmla="*/ 4 h 18"/>
                <a:gd name="T4" fmla="*/ 8 w 34"/>
                <a:gd name="T5" fmla="*/ 2 h 18"/>
                <a:gd name="T6" fmla="*/ 13 w 34"/>
                <a:gd name="T7" fmla="*/ 4 h 18"/>
                <a:gd name="T8" fmla="*/ 15 w 34"/>
                <a:gd name="T9" fmla="*/ 2 h 18"/>
                <a:gd name="T10" fmla="*/ 19 w 34"/>
                <a:gd name="T11" fmla="*/ 0 h 18"/>
                <a:gd name="T12" fmla="*/ 31 w 34"/>
                <a:gd name="T13" fmla="*/ 0 h 18"/>
                <a:gd name="T14" fmla="*/ 33 w 34"/>
                <a:gd name="T15" fmla="*/ 0 h 18"/>
                <a:gd name="T16" fmla="*/ 33 w 34"/>
                <a:gd name="T17" fmla="*/ 4 h 18"/>
                <a:gd name="T18" fmla="*/ 33 w 34"/>
                <a:gd name="T19" fmla="*/ 6 h 18"/>
                <a:gd name="T20" fmla="*/ 33 w 34"/>
                <a:gd name="T21" fmla="*/ 8 h 18"/>
                <a:gd name="T22" fmla="*/ 34 w 34"/>
                <a:gd name="T23" fmla="*/ 10 h 18"/>
                <a:gd name="T24" fmla="*/ 33 w 34"/>
                <a:gd name="T25" fmla="*/ 12 h 18"/>
                <a:gd name="T26" fmla="*/ 33 w 34"/>
                <a:gd name="T27" fmla="*/ 12 h 18"/>
                <a:gd name="T28" fmla="*/ 29 w 34"/>
                <a:gd name="T29" fmla="*/ 14 h 18"/>
                <a:gd name="T30" fmla="*/ 25 w 34"/>
                <a:gd name="T31" fmla="*/ 16 h 18"/>
                <a:gd name="T32" fmla="*/ 23 w 34"/>
                <a:gd name="T33" fmla="*/ 16 h 18"/>
                <a:gd name="T34" fmla="*/ 21 w 34"/>
                <a:gd name="T35" fmla="*/ 18 h 18"/>
                <a:gd name="T36" fmla="*/ 19 w 34"/>
                <a:gd name="T37" fmla="*/ 18 h 18"/>
                <a:gd name="T38" fmla="*/ 19 w 34"/>
                <a:gd name="T39" fmla="*/ 18 h 18"/>
                <a:gd name="T40" fmla="*/ 19 w 34"/>
                <a:gd name="T41" fmla="*/ 16 h 18"/>
                <a:gd name="T42" fmla="*/ 13 w 34"/>
                <a:gd name="T43" fmla="*/ 16 h 18"/>
                <a:gd name="T44" fmla="*/ 17 w 34"/>
                <a:gd name="T45" fmla="*/ 14 h 18"/>
                <a:gd name="T46" fmla="*/ 15 w 34"/>
                <a:gd name="T47" fmla="*/ 14 h 18"/>
                <a:gd name="T48" fmla="*/ 15 w 34"/>
                <a:gd name="T49" fmla="*/ 14 h 18"/>
                <a:gd name="T50" fmla="*/ 15 w 34"/>
                <a:gd name="T51" fmla="*/ 12 h 18"/>
                <a:gd name="T52" fmla="*/ 13 w 34"/>
                <a:gd name="T53" fmla="*/ 12 h 18"/>
                <a:gd name="T54" fmla="*/ 13 w 34"/>
                <a:gd name="T55" fmla="*/ 12 h 18"/>
                <a:gd name="T56" fmla="*/ 17 w 34"/>
                <a:gd name="T57" fmla="*/ 12 h 18"/>
                <a:gd name="T58" fmla="*/ 19 w 34"/>
                <a:gd name="T59" fmla="*/ 10 h 18"/>
                <a:gd name="T60" fmla="*/ 15 w 34"/>
                <a:gd name="T61" fmla="*/ 8 h 18"/>
                <a:gd name="T62" fmla="*/ 13 w 34"/>
                <a:gd name="T63" fmla="*/ 10 h 18"/>
                <a:gd name="T64" fmla="*/ 12 w 34"/>
                <a:gd name="T65" fmla="*/ 10 h 18"/>
                <a:gd name="T66" fmla="*/ 10 w 34"/>
                <a:gd name="T67" fmla="*/ 10 h 18"/>
                <a:gd name="T68" fmla="*/ 10 w 34"/>
                <a:gd name="T69" fmla="*/ 10 h 18"/>
                <a:gd name="T70" fmla="*/ 6 w 34"/>
                <a:gd name="T71" fmla="*/ 8 h 18"/>
                <a:gd name="T72" fmla="*/ 4 w 34"/>
                <a:gd name="T73" fmla="*/ 8 h 18"/>
                <a:gd name="T74" fmla="*/ 6 w 34"/>
                <a:gd name="T75" fmla="*/ 6 h 18"/>
                <a:gd name="T76" fmla="*/ 6 w 34"/>
                <a:gd name="T77" fmla="*/ 6 h 18"/>
                <a:gd name="T78" fmla="*/ 2 w 34"/>
                <a:gd name="T79" fmla="*/ 6 h 18"/>
                <a:gd name="T80" fmla="*/ 0 w 34"/>
                <a:gd name="T81" fmla="*/ 4 h 18"/>
                <a:gd name="T82" fmla="*/ 0 w 34"/>
                <a:gd name="T8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18">
                  <a:moveTo>
                    <a:pt x="0" y="4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4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3" y="16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5" name="Freeform 121"/>
            <p:cNvSpPr>
              <a:spLocks/>
            </p:cNvSpPr>
            <p:nvPr/>
          </p:nvSpPr>
          <p:spPr bwMode="auto">
            <a:xfrm>
              <a:off x="4281556" y="2767427"/>
              <a:ext cx="112973" cy="101235"/>
            </a:xfrm>
            <a:custGeom>
              <a:avLst/>
              <a:gdLst>
                <a:gd name="T0" fmla="*/ 2 w 77"/>
                <a:gd name="T1" fmla="*/ 16 h 69"/>
                <a:gd name="T2" fmla="*/ 8 w 77"/>
                <a:gd name="T3" fmla="*/ 14 h 69"/>
                <a:gd name="T4" fmla="*/ 12 w 77"/>
                <a:gd name="T5" fmla="*/ 12 h 69"/>
                <a:gd name="T6" fmla="*/ 12 w 77"/>
                <a:gd name="T7" fmla="*/ 8 h 69"/>
                <a:gd name="T8" fmla="*/ 12 w 77"/>
                <a:gd name="T9" fmla="*/ 4 h 69"/>
                <a:gd name="T10" fmla="*/ 13 w 77"/>
                <a:gd name="T11" fmla="*/ 0 h 69"/>
                <a:gd name="T12" fmla="*/ 25 w 77"/>
                <a:gd name="T13" fmla="*/ 2 h 69"/>
                <a:gd name="T14" fmla="*/ 31 w 77"/>
                <a:gd name="T15" fmla="*/ 4 h 69"/>
                <a:gd name="T16" fmla="*/ 34 w 77"/>
                <a:gd name="T17" fmla="*/ 4 h 69"/>
                <a:gd name="T18" fmla="*/ 38 w 77"/>
                <a:gd name="T19" fmla="*/ 4 h 69"/>
                <a:gd name="T20" fmla="*/ 40 w 77"/>
                <a:gd name="T21" fmla="*/ 6 h 69"/>
                <a:gd name="T22" fmla="*/ 44 w 77"/>
                <a:gd name="T23" fmla="*/ 6 h 69"/>
                <a:gd name="T24" fmla="*/ 48 w 77"/>
                <a:gd name="T25" fmla="*/ 8 h 69"/>
                <a:gd name="T26" fmla="*/ 54 w 77"/>
                <a:gd name="T27" fmla="*/ 6 h 69"/>
                <a:gd name="T28" fmla="*/ 56 w 77"/>
                <a:gd name="T29" fmla="*/ 4 h 69"/>
                <a:gd name="T30" fmla="*/ 61 w 77"/>
                <a:gd name="T31" fmla="*/ 6 h 69"/>
                <a:gd name="T32" fmla="*/ 65 w 77"/>
                <a:gd name="T33" fmla="*/ 4 h 69"/>
                <a:gd name="T34" fmla="*/ 67 w 77"/>
                <a:gd name="T35" fmla="*/ 6 h 69"/>
                <a:gd name="T36" fmla="*/ 67 w 77"/>
                <a:gd name="T37" fmla="*/ 12 h 69"/>
                <a:gd name="T38" fmla="*/ 71 w 77"/>
                <a:gd name="T39" fmla="*/ 12 h 69"/>
                <a:gd name="T40" fmla="*/ 69 w 77"/>
                <a:gd name="T41" fmla="*/ 16 h 69"/>
                <a:gd name="T42" fmla="*/ 69 w 77"/>
                <a:gd name="T43" fmla="*/ 19 h 69"/>
                <a:gd name="T44" fmla="*/ 73 w 77"/>
                <a:gd name="T45" fmla="*/ 18 h 69"/>
                <a:gd name="T46" fmla="*/ 73 w 77"/>
                <a:gd name="T47" fmla="*/ 19 h 69"/>
                <a:gd name="T48" fmla="*/ 77 w 77"/>
                <a:gd name="T49" fmla="*/ 21 h 69"/>
                <a:gd name="T50" fmla="*/ 77 w 77"/>
                <a:gd name="T51" fmla="*/ 23 h 69"/>
                <a:gd name="T52" fmla="*/ 73 w 77"/>
                <a:gd name="T53" fmla="*/ 25 h 69"/>
                <a:gd name="T54" fmla="*/ 73 w 77"/>
                <a:gd name="T55" fmla="*/ 29 h 69"/>
                <a:gd name="T56" fmla="*/ 73 w 77"/>
                <a:gd name="T57" fmla="*/ 35 h 69"/>
                <a:gd name="T58" fmla="*/ 75 w 77"/>
                <a:gd name="T59" fmla="*/ 39 h 69"/>
                <a:gd name="T60" fmla="*/ 75 w 77"/>
                <a:gd name="T61" fmla="*/ 42 h 69"/>
                <a:gd name="T62" fmla="*/ 73 w 77"/>
                <a:gd name="T63" fmla="*/ 42 h 69"/>
                <a:gd name="T64" fmla="*/ 75 w 77"/>
                <a:gd name="T65" fmla="*/ 46 h 69"/>
                <a:gd name="T66" fmla="*/ 75 w 77"/>
                <a:gd name="T67" fmla="*/ 48 h 69"/>
                <a:gd name="T68" fmla="*/ 71 w 77"/>
                <a:gd name="T69" fmla="*/ 54 h 69"/>
                <a:gd name="T70" fmla="*/ 71 w 77"/>
                <a:gd name="T71" fmla="*/ 58 h 69"/>
                <a:gd name="T72" fmla="*/ 67 w 77"/>
                <a:gd name="T73" fmla="*/ 63 h 69"/>
                <a:gd name="T74" fmla="*/ 50 w 77"/>
                <a:gd name="T75" fmla="*/ 69 h 69"/>
                <a:gd name="T76" fmla="*/ 44 w 77"/>
                <a:gd name="T77" fmla="*/ 65 h 69"/>
                <a:gd name="T78" fmla="*/ 40 w 77"/>
                <a:gd name="T79" fmla="*/ 61 h 69"/>
                <a:gd name="T80" fmla="*/ 40 w 77"/>
                <a:gd name="T81" fmla="*/ 60 h 69"/>
                <a:gd name="T82" fmla="*/ 46 w 77"/>
                <a:gd name="T83" fmla="*/ 44 h 69"/>
                <a:gd name="T84" fmla="*/ 46 w 77"/>
                <a:gd name="T85" fmla="*/ 42 h 69"/>
                <a:gd name="T86" fmla="*/ 48 w 77"/>
                <a:gd name="T87" fmla="*/ 40 h 69"/>
                <a:gd name="T88" fmla="*/ 44 w 77"/>
                <a:gd name="T89" fmla="*/ 37 h 69"/>
                <a:gd name="T90" fmla="*/ 42 w 77"/>
                <a:gd name="T91" fmla="*/ 31 h 69"/>
                <a:gd name="T92" fmla="*/ 40 w 77"/>
                <a:gd name="T93" fmla="*/ 27 h 69"/>
                <a:gd name="T94" fmla="*/ 29 w 77"/>
                <a:gd name="T95" fmla="*/ 27 h 69"/>
                <a:gd name="T96" fmla="*/ 23 w 77"/>
                <a:gd name="T97" fmla="*/ 31 h 69"/>
                <a:gd name="T98" fmla="*/ 21 w 77"/>
                <a:gd name="T99" fmla="*/ 35 h 69"/>
                <a:gd name="T100" fmla="*/ 17 w 77"/>
                <a:gd name="T101" fmla="*/ 33 h 69"/>
                <a:gd name="T102" fmla="*/ 13 w 77"/>
                <a:gd name="T103" fmla="*/ 29 h 69"/>
                <a:gd name="T104" fmla="*/ 10 w 77"/>
                <a:gd name="T105" fmla="*/ 29 h 69"/>
                <a:gd name="T106" fmla="*/ 12 w 77"/>
                <a:gd name="T107" fmla="*/ 25 h 69"/>
                <a:gd name="T108" fmla="*/ 8 w 77"/>
                <a:gd name="T109" fmla="*/ 27 h 69"/>
                <a:gd name="T110" fmla="*/ 4 w 77"/>
                <a:gd name="T111" fmla="*/ 25 h 69"/>
                <a:gd name="T112" fmla="*/ 2 w 77"/>
                <a:gd name="T113" fmla="*/ 19 h 69"/>
                <a:gd name="T114" fmla="*/ 0 w 77"/>
                <a:gd name="T115" fmla="*/ 1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69">
                  <a:moveTo>
                    <a:pt x="0" y="18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69" y="16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5" y="39"/>
                  </a:lnTo>
                  <a:lnTo>
                    <a:pt x="75" y="40"/>
                  </a:lnTo>
                  <a:lnTo>
                    <a:pt x="75" y="42"/>
                  </a:lnTo>
                  <a:lnTo>
                    <a:pt x="73" y="40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8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69" y="61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50" y="69"/>
                  </a:lnTo>
                  <a:lnTo>
                    <a:pt x="46" y="65"/>
                  </a:lnTo>
                  <a:lnTo>
                    <a:pt x="44" y="65"/>
                  </a:lnTo>
                  <a:lnTo>
                    <a:pt x="42" y="61"/>
                  </a:lnTo>
                  <a:lnTo>
                    <a:pt x="40" y="61"/>
                  </a:lnTo>
                  <a:lnTo>
                    <a:pt x="42" y="60"/>
                  </a:lnTo>
                  <a:lnTo>
                    <a:pt x="40" y="60"/>
                  </a:lnTo>
                  <a:lnTo>
                    <a:pt x="46" y="58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4" y="37"/>
                  </a:lnTo>
                  <a:lnTo>
                    <a:pt x="46" y="35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7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3" y="33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6" name="Freeform 122"/>
            <p:cNvSpPr>
              <a:spLocks noEditPoints="1"/>
            </p:cNvSpPr>
            <p:nvPr/>
          </p:nvSpPr>
          <p:spPr bwMode="auto">
            <a:xfrm>
              <a:off x="4306498" y="2807041"/>
              <a:ext cx="45483" cy="48416"/>
            </a:xfrm>
            <a:custGeom>
              <a:avLst/>
              <a:gdLst>
                <a:gd name="T0" fmla="*/ 8 w 31"/>
                <a:gd name="T1" fmla="*/ 29 h 33"/>
                <a:gd name="T2" fmla="*/ 8 w 31"/>
                <a:gd name="T3" fmla="*/ 27 h 33"/>
                <a:gd name="T4" fmla="*/ 8 w 31"/>
                <a:gd name="T5" fmla="*/ 25 h 33"/>
                <a:gd name="T6" fmla="*/ 6 w 31"/>
                <a:gd name="T7" fmla="*/ 25 h 33"/>
                <a:gd name="T8" fmla="*/ 6 w 31"/>
                <a:gd name="T9" fmla="*/ 27 h 33"/>
                <a:gd name="T10" fmla="*/ 6 w 31"/>
                <a:gd name="T11" fmla="*/ 27 h 33"/>
                <a:gd name="T12" fmla="*/ 8 w 31"/>
                <a:gd name="T13" fmla="*/ 29 h 33"/>
                <a:gd name="T14" fmla="*/ 8 w 31"/>
                <a:gd name="T15" fmla="*/ 29 h 33"/>
                <a:gd name="T16" fmla="*/ 8 w 31"/>
                <a:gd name="T17" fmla="*/ 29 h 33"/>
                <a:gd name="T18" fmla="*/ 2 w 31"/>
                <a:gd name="T19" fmla="*/ 8 h 33"/>
                <a:gd name="T20" fmla="*/ 4 w 31"/>
                <a:gd name="T21" fmla="*/ 8 h 33"/>
                <a:gd name="T22" fmla="*/ 6 w 31"/>
                <a:gd name="T23" fmla="*/ 6 h 33"/>
                <a:gd name="T24" fmla="*/ 6 w 31"/>
                <a:gd name="T25" fmla="*/ 4 h 33"/>
                <a:gd name="T26" fmla="*/ 10 w 31"/>
                <a:gd name="T27" fmla="*/ 2 h 33"/>
                <a:gd name="T28" fmla="*/ 12 w 31"/>
                <a:gd name="T29" fmla="*/ 0 h 33"/>
                <a:gd name="T30" fmla="*/ 14 w 31"/>
                <a:gd name="T31" fmla="*/ 0 h 33"/>
                <a:gd name="T32" fmla="*/ 23 w 31"/>
                <a:gd name="T33" fmla="*/ 0 h 33"/>
                <a:gd name="T34" fmla="*/ 25 w 31"/>
                <a:gd name="T35" fmla="*/ 2 h 33"/>
                <a:gd name="T36" fmla="*/ 25 w 31"/>
                <a:gd name="T37" fmla="*/ 4 h 33"/>
                <a:gd name="T38" fmla="*/ 29 w 31"/>
                <a:gd name="T39" fmla="*/ 8 h 33"/>
                <a:gd name="T40" fmla="*/ 27 w 31"/>
                <a:gd name="T41" fmla="*/ 10 h 33"/>
                <a:gd name="T42" fmla="*/ 31 w 31"/>
                <a:gd name="T43" fmla="*/ 12 h 33"/>
                <a:gd name="T44" fmla="*/ 31 w 31"/>
                <a:gd name="T45" fmla="*/ 13 h 33"/>
                <a:gd name="T46" fmla="*/ 29 w 31"/>
                <a:gd name="T47" fmla="*/ 13 h 33"/>
                <a:gd name="T48" fmla="*/ 29 w 31"/>
                <a:gd name="T49" fmla="*/ 15 h 33"/>
                <a:gd name="T50" fmla="*/ 29 w 31"/>
                <a:gd name="T51" fmla="*/ 15 h 33"/>
                <a:gd name="T52" fmla="*/ 29 w 31"/>
                <a:gd name="T53" fmla="*/ 17 h 33"/>
                <a:gd name="T54" fmla="*/ 29 w 31"/>
                <a:gd name="T55" fmla="*/ 31 h 33"/>
                <a:gd name="T56" fmla="*/ 23 w 31"/>
                <a:gd name="T57" fmla="*/ 33 h 33"/>
                <a:gd name="T58" fmla="*/ 23 w 31"/>
                <a:gd name="T59" fmla="*/ 33 h 33"/>
                <a:gd name="T60" fmla="*/ 19 w 31"/>
                <a:gd name="T61" fmla="*/ 33 h 33"/>
                <a:gd name="T62" fmla="*/ 14 w 31"/>
                <a:gd name="T63" fmla="*/ 29 h 33"/>
                <a:gd name="T64" fmla="*/ 10 w 31"/>
                <a:gd name="T65" fmla="*/ 29 h 33"/>
                <a:gd name="T66" fmla="*/ 12 w 31"/>
                <a:gd name="T67" fmla="*/ 29 h 33"/>
                <a:gd name="T68" fmla="*/ 10 w 31"/>
                <a:gd name="T69" fmla="*/ 27 h 33"/>
                <a:gd name="T70" fmla="*/ 8 w 31"/>
                <a:gd name="T71" fmla="*/ 25 h 33"/>
                <a:gd name="T72" fmla="*/ 10 w 31"/>
                <a:gd name="T73" fmla="*/ 23 h 33"/>
                <a:gd name="T74" fmla="*/ 10 w 31"/>
                <a:gd name="T75" fmla="*/ 23 h 33"/>
                <a:gd name="T76" fmla="*/ 6 w 31"/>
                <a:gd name="T77" fmla="*/ 23 h 33"/>
                <a:gd name="T78" fmla="*/ 4 w 31"/>
                <a:gd name="T79" fmla="*/ 21 h 33"/>
                <a:gd name="T80" fmla="*/ 4 w 31"/>
                <a:gd name="T81" fmla="*/ 19 h 33"/>
                <a:gd name="T82" fmla="*/ 4 w 31"/>
                <a:gd name="T83" fmla="*/ 15 h 33"/>
                <a:gd name="T84" fmla="*/ 0 w 31"/>
                <a:gd name="T85" fmla="*/ 15 h 33"/>
                <a:gd name="T86" fmla="*/ 0 w 31"/>
                <a:gd name="T87" fmla="*/ 13 h 33"/>
                <a:gd name="T88" fmla="*/ 2 w 31"/>
                <a:gd name="T89" fmla="*/ 12 h 33"/>
                <a:gd name="T90" fmla="*/ 0 w 31"/>
                <a:gd name="T91" fmla="*/ 12 h 33"/>
                <a:gd name="T92" fmla="*/ 0 w 31"/>
                <a:gd name="T93" fmla="*/ 10 h 33"/>
                <a:gd name="T94" fmla="*/ 2 w 31"/>
                <a:gd name="T95" fmla="*/ 8 h 33"/>
                <a:gd name="T96" fmla="*/ 2 w 31"/>
                <a:gd name="T9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33">
                  <a:moveTo>
                    <a:pt x="8" y="29"/>
                  </a:moveTo>
                  <a:lnTo>
                    <a:pt x="8" y="27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9"/>
                  </a:lnTo>
                  <a:close/>
                  <a:moveTo>
                    <a:pt x="2" y="8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9" y="8"/>
                  </a:lnTo>
                  <a:lnTo>
                    <a:pt x="27" y="10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3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4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7" name="Freeform 123"/>
            <p:cNvSpPr>
              <a:spLocks/>
            </p:cNvSpPr>
            <p:nvPr/>
          </p:nvSpPr>
          <p:spPr bwMode="auto">
            <a:xfrm>
              <a:off x="4334374" y="2829049"/>
              <a:ext cx="64556" cy="61621"/>
            </a:xfrm>
            <a:custGeom>
              <a:avLst/>
              <a:gdLst>
                <a:gd name="T0" fmla="*/ 0 w 44"/>
                <a:gd name="T1" fmla="*/ 18 h 42"/>
                <a:gd name="T2" fmla="*/ 0 w 44"/>
                <a:gd name="T3" fmla="*/ 16 h 42"/>
                <a:gd name="T4" fmla="*/ 2 w 44"/>
                <a:gd name="T5" fmla="*/ 14 h 42"/>
                <a:gd name="T6" fmla="*/ 4 w 44"/>
                <a:gd name="T7" fmla="*/ 12 h 42"/>
                <a:gd name="T8" fmla="*/ 8 w 44"/>
                <a:gd name="T9" fmla="*/ 10 h 42"/>
                <a:gd name="T10" fmla="*/ 6 w 44"/>
                <a:gd name="T11" fmla="*/ 8 h 42"/>
                <a:gd name="T12" fmla="*/ 8 w 44"/>
                <a:gd name="T13" fmla="*/ 6 h 42"/>
                <a:gd name="T14" fmla="*/ 10 w 44"/>
                <a:gd name="T15" fmla="*/ 4 h 42"/>
                <a:gd name="T16" fmla="*/ 10 w 44"/>
                <a:gd name="T17" fmla="*/ 4 h 42"/>
                <a:gd name="T18" fmla="*/ 10 w 44"/>
                <a:gd name="T19" fmla="*/ 2 h 42"/>
                <a:gd name="T20" fmla="*/ 14 w 44"/>
                <a:gd name="T21" fmla="*/ 0 h 42"/>
                <a:gd name="T22" fmla="*/ 14 w 44"/>
                <a:gd name="T23" fmla="*/ 0 h 42"/>
                <a:gd name="T24" fmla="*/ 18 w 44"/>
                <a:gd name="T25" fmla="*/ 0 h 42"/>
                <a:gd name="T26" fmla="*/ 20 w 44"/>
                <a:gd name="T27" fmla="*/ 0 h 42"/>
                <a:gd name="T28" fmla="*/ 21 w 44"/>
                <a:gd name="T29" fmla="*/ 2 h 42"/>
                <a:gd name="T30" fmla="*/ 23 w 44"/>
                <a:gd name="T31" fmla="*/ 4 h 42"/>
                <a:gd name="T32" fmla="*/ 23 w 44"/>
                <a:gd name="T33" fmla="*/ 8 h 42"/>
                <a:gd name="T34" fmla="*/ 23 w 44"/>
                <a:gd name="T35" fmla="*/ 10 h 42"/>
                <a:gd name="T36" fmla="*/ 25 w 44"/>
                <a:gd name="T37" fmla="*/ 12 h 42"/>
                <a:gd name="T38" fmla="*/ 27 w 44"/>
                <a:gd name="T39" fmla="*/ 12 h 42"/>
                <a:gd name="T40" fmla="*/ 31 w 44"/>
                <a:gd name="T41" fmla="*/ 10 h 42"/>
                <a:gd name="T42" fmla="*/ 31 w 44"/>
                <a:gd name="T43" fmla="*/ 10 h 42"/>
                <a:gd name="T44" fmla="*/ 33 w 44"/>
                <a:gd name="T45" fmla="*/ 12 h 42"/>
                <a:gd name="T46" fmla="*/ 33 w 44"/>
                <a:gd name="T47" fmla="*/ 12 h 42"/>
                <a:gd name="T48" fmla="*/ 33 w 44"/>
                <a:gd name="T49" fmla="*/ 14 h 42"/>
                <a:gd name="T50" fmla="*/ 35 w 44"/>
                <a:gd name="T51" fmla="*/ 16 h 42"/>
                <a:gd name="T52" fmla="*/ 33 w 44"/>
                <a:gd name="T53" fmla="*/ 19 h 42"/>
                <a:gd name="T54" fmla="*/ 31 w 44"/>
                <a:gd name="T55" fmla="*/ 21 h 42"/>
                <a:gd name="T56" fmla="*/ 31 w 44"/>
                <a:gd name="T57" fmla="*/ 23 h 42"/>
                <a:gd name="T58" fmla="*/ 33 w 44"/>
                <a:gd name="T59" fmla="*/ 23 h 42"/>
                <a:gd name="T60" fmla="*/ 35 w 44"/>
                <a:gd name="T61" fmla="*/ 23 h 42"/>
                <a:gd name="T62" fmla="*/ 37 w 44"/>
                <a:gd name="T63" fmla="*/ 23 h 42"/>
                <a:gd name="T64" fmla="*/ 37 w 44"/>
                <a:gd name="T65" fmla="*/ 23 h 42"/>
                <a:gd name="T66" fmla="*/ 39 w 44"/>
                <a:gd name="T67" fmla="*/ 23 h 42"/>
                <a:gd name="T68" fmla="*/ 41 w 44"/>
                <a:gd name="T69" fmla="*/ 23 h 42"/>
                <a:gd name="T70" fmla="*/ 41 w 44"/>
                <a:gd name="T71" fmla="*/ 25 h 42"/>
                <a:gd name="T72" fmla="*/ 42 w 44"/>
                <a:gd name="T73" fmla="*/ 27 h 42"/>
                <a:gd name="T74" fmla="*/ 44 w 44"/>
                <a:gd name="T75" fmla="*/ 27 h 42"/>
                <a:gd name="T76" fmla="*/ 44 w 44"/>
                <a:gd name="T77" fmla="*/ 29 h 42"/>
                <a:gd name="T78" fmla="*/ 42 w 44"/>
                <a:gd name="T79" fmla="*/ 31 h 42"/>
                <a:gd name="T80" fmla="*/ 42 w 44"/>
                <a:gd name="T81" fmla="*/ 31 h 42"/>
                <a:gd name="T82" fmla="*/ 42 w 44"/>
                <a:gd name="T83" fmla="*/ 33 h 42"/>
                <a:gd name="T84" fmla="*/ 42 w 44"/>
                <a:gd name="T85" fmla="*/ 35 h 42"/>
                <a:gd name="T86" fmla="*/ 42 w 44"/>
                <a:gd name="T87" fmla="*/ 37 h 42"/>
                <a:gd name="T88" fmla="*/ 42 w 44"/>
                <a:gd name="T89" fmla="*/ 39 h 42"/>
                <a:gd name="T90" fmla="*/ 42 w 44"/>
                <a:gd name="T91" fmla="*/ 40 h 42"/>
                <a:gd name="T92" fmla="*/ 42 w 44"/>
                <a:gd name="T93" fmla="*/ 42 h 42"/>
                <a:gd name="T94" fmla="*/ 33 w 44"/>
                <a:gd name="T95" fmla="*/ 39 h 42"/>
                <a:gd name="T96" fmla="*/ 23 w 44"/>
                <a:gd name="T97" fmla="*/ 33 h 42"/>
                <a:gd name="T98" fmla="*/ 21 w 44"/>
                <a:gd name="T99" fmla="*/ 33 h 42"/>
                <a:gd name="T100" fmla="*/ 16 w 44"/>
                <a:gd name="T101" fmla="*/ 27 h 42"/>
                <a:gd name="T102" fmla="*/ 10 w 44"/>
                <a:gd name="T103" fmla="*/ 23 h 42"/>
                <a:gd name="T104" fmla="*/ 8 w 44"/>
                <a:gd name="T105" fmla="*/ 23 h 42"/>
                <a:gd name="T106" fmla="*/ 6 w 44"/>
                <a:gd name="T107" fmla="*/ 19 h 42"/>
                <a:gd name="T108" fmla="*/ 4 w 44"/>
                <a:gd name="T109" fmla="*/ 19 h 42"/>
                <a:gd name="T110" fmla="*/ 6 w 44"/>
                <a:gd name="T111" fmla="*/ 18 h 42"/>
                <a:gd name="T112" fmla="*/ 4 w 44"/>
                <a:gd name="T113" fmla="*/ 18 h 42"/>
                <a:gd name="T114" fmla="*/ 0 w 44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2">
                  <a:moveTo>
                    <a:pt x="0" y="18"/>
                  </a:move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5" y="16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33" y="39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6" y="27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8" name="Freeform 124"/>
            <p:cNvSpPr>
              <a:spLocks/>
            </p:cNvSpPr>
            <p:nvPr/>
          </p:nvSpPr>
          <p:spPr bwMode="auto">
            <a:xfrm>
              <a:off x="4379857" y="2798238"/>
              <a:ext cx="98301" cy="92432"/>
            </a:xfrm>
            <a:custGeom>
              <a:avLst/>
              <a:gdLst>
                <a:gd name="T0" fmla="*/ 11 w 67"/>
                <a:gd name="T1" fmla="*/ 61 h 63"/>
                <a:gd name="T2" fmla="*/ 11 w 67"/>
                <a:gd name="T3" fmla="*/ 58 h 63"/>
                <a:gd name="T4" fmla="*/ 11 w 67"/>
                <a:gd name="T5" fmla="*/ 54 h 63"/>
                <a:gd name="T6" fmla="*/ 11 w 67"/>
                <a:gd name="T7" fmla="*/ 52 h 63"/>
                <a:gd name="T8" fmla="*/ 13 w 67"/>
                <a:gd name="T9" fmla="*/ 48 h 63"/>
                <a:gd name="T10" fmla="*/ 10 w 67"/>
                <a:gd name="T11" fmla="*/ 46 h 63"/>
                <a:gd name="T12" fmla="*/ 8 w 67"/>
                <a:gd name="T13" fmla="*/ 44 h 63"/>
                <a:gd name="T14" fmla="*/ 6 w 67"/>
                <a:gd name="T15" fmla="*/ 44 h 63"/>
                <a:gd name="T16" fmla="*/ 2 w 67"/>
                <a:gd name="T17" fmla="*/ 44 h 63"/>
                <a:gd name="T18" fmla="*/ 0 w 67"/>
                <a:gd name="T19" fmla="*/ 42 h 63"/>
                <a:gd name="T20" fmla="*/ 4 w 67"/>
                <a:gd name="T21" fmla="*/ 37 h 63"/>
                <a:gd name="T22" fmla="*/ 4 w 67"/>
                <a:gd name="T23" fmla="*/ 33 h 63"/>
                <a:gd name="T24" fmla="*/ 8 w 67"/>
                <a:gd name="T25" fmla="*/ 27 h 63"/>
                <a:gd name="T26" fmla="*/ 8 w 67"/>
                <a:gd name="T27" fmla="*/ 25 h 63"/>
                <a:gd name="T28" fmla="*/ 6 w 67"/>
                <a:gd name="T29" fmla="*/ 21 h 63"/>
                <a:gd name="T30" fmla="*/ 8 w 67"/>
                <a:gd name="T31" fmla="*/ 21 h 63"/>
                <a:gd name="T32" fmla="*/ 8 w 67"/>
                <a:gd name="T33" fmla="*/ 18 h 63"/>
                <a:gd name="T34" fmla="*/ 6 w 67"/>
                <a:gd name="T35" fmla="*/ 14 h 63"/>
                <a:gd name="T36" fmla="*/ 6 w 67"/>
                <a:gd name="T37" fmla="*/ 8 h 63"/>
                <a:gd name="T38" fmla="*/ 6 w 67"/>
                <a:gd name="T39" fmla="*/ 4 h 63"/>
                <a:gd name="T40" fmla="*/ 13 w 67"/>
                <a:gd name="T41" fmla="*/ 0 h 63"/>
                <a:gd name="T42" fmla="*/ 17 w 67"/>
                <a:gd name="T43" fmla="*/ 2 h 63"/>
                <a:gd name="T44" fmla="*/ 23 w 67"/>
                <a:gd name="T45" fmla="*/ 2 h 63"/>
                <a:gd name="T46" fmla="*/ 27 w 67"/>
                <a:gd name="T47" fmla="*/ 0 h 63"/>
                <a:gd name="T48" fmla="*/ 29 w 67"/>
                <a:gd name="T49" fmla="*/ 2 h 63"/>
                <a:gd name="T50" fmla="*/ 32 w 67"/>
                <a:gd name="T51" fmla="*/ 4 h 63"/>
                <a:gd name="T52" fmla="*/ 36 w 67"/>
                <a:gd name="T53" fmla="*/ 0 h 63"/>
                <a:gd name="T54" fmla="*/ 44 w 67"/>
                <a:gd name="T55" fmla="*/ 4 h 63"/>
                <a:gd name="T56" fmla="*/ 46 w 67"/>
                <a:gd name="T57" fmla="*/ 4 h 63"/>
                <a:gd name="T58" fmla="*/ 50 w 67"/>
                <a:gd name="T59" fmla="*/ 6 h 63"/>
                <a:gd name="T60" fmla="*/ 53 w 67"/>
                <a:gd name="T61" fmla="*/ 8 h 63"/>
                <a:gd name="T62" fmla="*/ 59 w 67"/>
                <a:gd name="T63" fmla="*/ 6 h 63"/>
                <a:gd name="T64" fmla="*/ 61 w 67"/>
                <a:gd name="T65" fmla="*/ 8 h 63"/>
                <a:gd name="T66" fmla="*/ 65 w 67"/>
                <a:gd name="T67" fmla="*/ 10 h 63"/>
                <a:gd name="T68" fmla="*/ 65 w 67"/>
                <a:gd name="T69" fmla="*/ 14 h 63"/>
                <a:gd name="T70" fmla="*/ 65 w 67"/>
                <a:gd name="T71" fmla="*/ 18 h 63"/>
                <a:gd name="T72" fmla="*/ 65 w 67"/>
                <a:gd name="T73" fmla="*/ 21 h 63"/>
                <a:gd name="T74" fmla="*/ 63 w 67"/>
                <a:gd name="T75" fmla="*/ 25 h 63"/>
                <a:gd name="T76" fmla="*/ 61 w 67"/>
                <a:gd name="T77" fmla="*/ 31 h 63"/>
                <a:gd name="T78" fmla="*/ 59 w 67"/>
                <a:gd name="T79" fmla="*/ 35 h 63"/>
                <a:gd name="T80" fmla="*/ 59 w 67"/>
                <a:gd name="T81" fmla="*/ 40 h 63"/>
                <a:gd name="T82" fmla="*/ 57 w 67"/>
                <a:gd name="T83" fmla="*/ 42 h 63"/>
                <a:gd name="T84" fmla="*/ 61 w 67"/>
                <a:gd name="T85" fmla="*/ 46 h 63"/>
                <a:gd name="T86" fmla="*/ 63 w 67"/>
                <a:gd name="T87" fmla="*/ 50 h 63"/>
                <a:gd name="T88" fmla="*/ 65 w 67"/>
                <a:gd name="T89" fmla="*/ 54 h 63"/>
                <a:gd name="T90" fmla="*/ 61 w 67"/>
                <a:gd name="T91" fmla="*/ 56 h 63"/>
                <a:gd name="T92" fmla="*/ 59 w 67"/>
                <a:gd name="T93" fmla="*/ 54 h 63"/>
                <a:gd name="T94" fmla="*/ 55 w 67"/>
                <a:gd name="T95" fmla="*/ 56 h 63"/>
                <a:gd name="T96" fmla="*/ 46 w 67"/>
                <a:gd name="T97" fmla="*/ 56 h 63"/>
                <a:gd name="T98" fmla="*/ 27 w 67"/>
                <a:gd name="T99" fmla="*/ 56 h 63"/>
                <a:gd name="T100" fmla="*/ 19 w 67"/>
                <a:gd name="T101" fmla="*/ 60 h 63"/>
                <a:gd name="T102" fmla="*/ 17 w 67"/>
                <a:gd name="T103" fmla="*/ 60 h 63"/>
                <a:gd name="T104" fmla="*/ 11 w 67"/>
                <a:gd name="T10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3">
                  <a:moveTo>
                    <a:pt x="11" y="63"/>
                  </a:moveTo>
                  <a:lnTo>
                    <a:pt x="11" y="61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5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57" y="40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1" y="46"/>
                  </a:lnTo>
                  <a:lnTo>
                    <a:pt x="61" y="50"/>
                  </a:lnTo>
                  <a:lnTo>
                    <a:pt x="63" y="50"/>
                  </a:lnTo>
                  <a:lnTo>
                    <a:pt x="65" y="52"/>
                  </a:lnTo>
                  <a:lnTo>
                    <a:pt x="65" y="54"/>
                  </a:lnTo>
                  <a:lnTo>
                    <a:pt x="63" y="54"/>
                  </a:lnTo>
                  <a:lnTo>
                    <a:pt x="61" y="56"/>
                  </a:lnTo>
                  <a:lnTo>
                    <a:pt x="59" y="56"/>
                  </a:lnTo>
                  <a:lnTo>
                    <a:pt x="59" y="54"/>
                  </a:lnTo>
                  <a:lnTo>
                    <a:pt x="57" y="54"/>
                  </a:lnTo>
                  <a:lnTo>
                    <a:pt x="55" y="56"/>
                  </a:lnTo>
                  <a:lnTo>
                    <a:pt x="52" y="54"/>
                  </a:lnTo>
                  <a:lnTo>
                    <a:pt x="46" y="56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3" y="63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9" name="Freeform 125"/>
            <p:cNvSpPr>
              <a:spLocks/>
            </p:cNvSpPr>
            <p:nvPr/>
          </p:nvSpPr>
          <p:spPr bwMode="auto">
            <a:xfrm>
              <a:off x="4463486" y="2790902"/>
              <a:ext cx="67490" cy="95366"/>
            </a:xfrm>
            <a:custGeom>
              <a:avLst/>
              <a:gdLst>
                <a:gd name="T0" fmla="*/ 4 w 46"/>
                <a:gd name="T1" fmla="*/ 61 h 65"/>
                <a:gd name="T2" fmla="*/ 8 w 46"/>
                <a:gd name="T3" fmla="*/ 59 h 65"/>
                <a:gd name="T4" fmla="*/ 6 w 46"/>
                <a:gd name="T5" fmla="*/ 55 h 65"/>
                <a:gd name="T6" fmla="*/ 4 w 46"/>
                <a:gd name="T7" fmla="*/ 51 h 65"/>
                <a:gd name="T8" fmla="*/ 0 w 46"/>
                <a:gd name="T9" fmla="*/ 47 h 65"/>
                <a:gd name="T10" fmla="*/ 2 w 46"/>
                <a:gd name="T11" fmla="*/ 45 h 65"/>
                <a:gd name="T12" fmla="*/ 2 w 46"/>
                <a:gd name="T13" fmla="*/ 40 h 65"/>
                <a:gd name="T14" fmla="*/ 4 w 46"/>
                <a:gd name="T15" fmla="*/ 36 h 65"/>
                <a:gd name="T16" fmla="*/ 6 w 46"/>
                <a:gd name="T17" fmla="*/ 30 h 65"/>
                <a:gd name="T18" fmla="*/ 8 w 46"/>
                <a:gd name="T19" fmla="*/ 26 h 65"/>
                <a:gd name="T20" fmla="*/ 8 w 46"/>
                <a:gd name="T21" fmla="*/ 23 h 65"/>
                <a:gd name="T22" fmla="*/ 8 w 46"/>
                <a:gd name="T23" fmla="*/ 19 h 65"/>
                <a:gd name="T24" fmla="*/ 8 w 46"/>
                <a:gd name="T25" fmla="*/ 15 h 65"/>
                <a:gd name="T26" fmla="*/ 6 w 46"/>
                <a:gd name="T27" fmla="*/ 7 h 65"/>
                <a:gd name="T28" fmla="*/ 4 w 46"/>
                <a:gd name="T29" fmla="*/ 3 h 65"/>
                <a:gd name="T30" fmla="*/ 8 w 46"/>
                <a:gd name="T31" fmla="*/ 2 h 65"/>
                <a:gd name="T32" fmla="*/ 17 w 46"/>
                <a:gd name="T33" fmla="*/ 2 h 65"/>
                <a:gd name="T34" fmla="*/ 27 w 46"/>
                <a:gd name="T35" fmla="*/ 0 h 65"/>
                <a:gd name="T36" fmla="*/ 31 w 46"/>
                <a:gd name="T37" fmla="*/ 0 h 65"/>
                <a:gd name="T38" fmla="*/ 33 w 46"/>
                <a:gd name="T39" fmla="*/ 2 h 65"/>
                <a:gd name="T40" fmla="*/ 35 w 46"/>
                <a:gd name="T41" fmla="*/ 5 h 65"/>
                <a:gd name="T42" fmla="*/ 38 w 46"/>
                <a:gd name="T43" fmla="*/ 7 h 65"/>
                <a:gd name="T44" fmla="*/ 38 w 46"/>
                <a:gd name="T45" fmla="*/ 11 h 65"/>
                <a:gd name="T46" fmla="*/ 40 w 46"/>
                <a:gd name="T47" fmla="*/ 17 h 65"/>
                <a:gd name="T48" fmla="*/ 42 w 46"/>
                <a:gd name="T49" fmla="*/ 21 h 65"/>
                <a:gd name="T50" fmla="*/ 40 w 46"/>
                <a:gd name="T51" fmla="*/ 23 h 65"/>
                <a:gd name="T52" fmla="*/ 42 w 46"/>
                <a:gd name="T53" fmla="*/ 24 h 65"/>
                <a:gd name="T54" fmla="*/ 42 w 46"/>
                <a:gd name="T55" fmla="*/ 28 h 65"/>
                <a:gd name="T56" fmla="*/ 42 w 46"/>
                <a:gd name="T57" fmla="*/ 32 h 65"/>
                <a:gd name="T58" fmla="*/ 42 w 46"/>
                <a:gd name="T59" fmla="*/ 40 h 65"/>
                <a:gd name="T60" fmla="*/ 40 w 46"/>
                <a:gd name="T61" fmla="*/ 44 h 65"/>
                <a:gd name="T62" fmla="*/ 42 w 46"/>
                <a:gd name="T63" fmla="*/ 49 h 65"/>
                <a:gd name="T64" fmla="*/ 44 w 46"/>
                <a:gd name="T65" fmla="*/ 51 h 65"/>
                <a:gd name="T66" fmla="*/ 40 w 46"/>
                <a:gd name="T67" fmla="*/ 53 h 65"/>
                <a:gd name="T68" fmla="*/ 29 w 46"/>
                <a:gd name="T69" fmla="*/ 59 h 65"/>
                <a:gd name="T70" fmla="*/ 14 w 46"/>
                <a:gd name="T71" fmla="*/ 65 h 65"/>
                <a:gd name="T72" fmla="*/ 4 w 46"/>
                <a:gd name="T73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5">
                  <a:moveTo>
                    <a:pt x="2" y="61"/>
                  </a:moveTo>
                  <a:lnTo>
                    <a:pt x="4" y="61"/>
                  </a:lnTo>
                  <a:lnTo>
                    <a:pt x="6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1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40" y="9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2" y="47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0" y="53"/>
                  </a:lnTo>
                  <a:lnTo>
                    <a:pt x="35" y="55"/>
                  </a:lnTo>
                  <a:lnTo>
                    <a:pt x="29" y="59"/>
                  </a:lnTo>
                  <a:lnTo>
                    <a:pt x="23" y="61"/>
                  </a:lnTo>
                  <a:lnTo>
                    <a:pt x="14" y="65"/>
                  </a:lnTo>
                  <a:lnTo>
                    <a:pt x="10" y="63"/>
                  </a:lnTo>
                  <a:lnTo>
                    <a:pt x="4" y="61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0" name="Freeform 126"/>
            <p:cNvSpPr>
              <a:spLocks/>
            </p:cNvSpPr>
            <p:nvPr/>
          </p:nvSpPr>
          <p:spPr bwMode="auto">
            <a:xfrm>
              <a:off x="4511903" y="2790902"/>
              <a:ext cx="30811" cy="74826"/>
            </a:xfrm>
            <a:custGeom>
              <a:avLst/>
              <a:gdLst>
                <a:gd name="T0" fmla="*/ 11 w 21"/>
                <a:gd name="T1" fmla="*/ 2 h 51"/>
                <a:gd name="T2" fmla="*/ 0 w 21"/>
                <a:gd name="T3" fmla="*/ 0 h 51"/>
                <a:gd name="T4" fmla="*/ 0 w 21"/>
                <a:gd name="T5" fmla="*/ 0 h 51"/>
                <a:gd name="T6" fmla="*/ 0 w 21"/>
                <a:gd name="T7" fmla="*/ 2 h 51"/>
                <a:gd name="T8" fmla="*/ 2 w 21"/>
                <a:gd name="T9" fmla="*/ 3 h 51"/>
                <a:gd name="T10" fmla="*/ 2 w 21"/>
                <a:gd name="T11" fmla="*/ 5 h 51"/>
                <a:gd name="T12" fmla="*/ 4 w 21"/>
                <a:gd name="T13" fmla="*/ 7 h 51"/>
                <a:gd name="T14" fmla="*/ 5 w 21"/>
                <a:gd name="T15" fmla="*/ 7 h 51"/>
                <a:gd name="T16" fmla="*/ 7 w 21"/>
                <a:gd name="T17" fmla="*/ 9 h 51"/>
                <a:gd name="T18" fmla="*/ 5 w 21"/>
                <a:gd name="T19" fmla="*/ 11 h 51"/>
                <a:gd name="T20" fmla="*/ 5 w 21"/>
                <a:gd name="T21" fmla="*/ 15 h 51"/>
                <a:gd name="T22" fmla="*/ 7 w 21"/>
                <a:gd name="T23" fmla="*/ 17 h 51"/>
                <a:gd name="T24" fmla="*/ 9 w 21"/>
                <a:gd name="T25" fmla="*/ 17 h 51"/>
                <a:gd name="T26" fmla="*/ 9 w 21"/>
                <a:gd name="T27" fmla="*/ 21 h 51"/>
                <a:gd name="T28" fmla="*/ 7 w 21"/>
                <a:gd name="T29" fmla="*/ 21 h 51"/>
                <a:gd name="T30" fmla="*/ 7 w 21"/>
                <a:gd name="T31" fmla="*/ 23 h 51"/>
                <a:gd name="T32" fmla="*/ 9 w 21"/>
                <a:gd name="T33" fmla="*/ 23 h 51"/>
                <a:gd name="T34" fmla="*/ 9 w 21"/>
                <a:gd name="T35" fmla="*/ 24 h 51"/>
                <a:gd name="T36" fmla="*/ 7 w 21"/>
                <a:gd name="T37" fmla="*/ 26 h 51"/>
                <a:gd name="T38" fmla="*/ 9 w 21"/>
                <a:gd name="T39" fmla="*/ 28 h 51"/>
                <a:gd name="T40" fmla="*/ 9 w 21"/>
                <a:gd name="T41" fmla="*/ 30 h 51"/>
                <a:gd name="T42" fmla="*/ 9 w 21"/>
                <a:gd name="T43" fmla="*/ 32 h 51"/>
                <a:gd name="T44" fmla="*/ 9 w 21"/>
                <a:gd name="T45" fmla="*/ 38 h 51"/>
                <a:gd name="T46" fmla="*/ 9 w 21"/>
                <a:gd name="T47" fmla="*/ 40 h 51"/>
                <a:gd name="T48" fmla="*/ 7 w 21"/>
                <a:gd name="T49" fmla="*/ 42 h 51"/>
                <a:gd name="T50" fmla="*/ 7 w 21"/>
                <a:gd name="T51" fmla="*/ 44 h 51"/>
                <a:gd name="T52" fmla="*/ 9 w 21"/>
                <a:gd name="T53" fmla="*/ 47 h 51"/>
                <a:gd name="T54" fmla="*/ 9 w 21"/>
                <a:gd name="T55" fmla="*/ 49 h 51"/>
                <a:gd name="T56" fmla="*/ 11 w 21"/>
                <a:gd name="T57" fmla="*/ 49 h 51"/>
                <a:gd name="T58" fmla="*/ 11 w 21"/>
                <a:gd name="T59" fmla="*/ 51 h 51"/>
                <a:gd name="T60" fmla="*/ 13 w 21"/>
                <a:gd name="T61" fmla="*/ 51 h 51"/>
                <a:gd name="T62" fmla="*/ 13 w 21"/>
                <a:gd name="T63" fmla="*/ 51 h 51"/>
                <a:gd name="T64" fmla="*/ 19 w 21"/>
                <a:gd name="T65" fmla="*/ 49 h 51"/>
                <a:gd name="T66" fmla="*/ 21 w 21"/>
                <a:gd name="T67" fmla="*/ 49 h 51"/>
                <a:gd name="T68" fmla="*/ 21 w 21"/>
                <a:gd name="T69" fmla="*/ 47 h 51"/>
                <a:gd name="T70" fmla="*/ 19 w 21"/>
                <a:gd name="T71" fmla="*/ 45 h 51"/>
                <a:gd name="T72" fmla="*/ 19 w 21"/>
                <a:gd name="T73" fmla="*/ 42 h 51"/>
                <a:gd name="T74" fmla="*/ 19 w 21"/>
                <a:gd name="T75" fmla="*/ 40 h 51"/>
                <a:gd name="T76" fmla="*/ 19 w 21"/>
                <a:gd name="T77" fmla="*/ 28 h 51"/>
                <a:gd name="T78" fmla="*/ 19 w 21"/>
                <a:gd name="T79" fmla="*/ 26 h 51"/>
                <a:gd name="T80" fmla="*/ 21 w 21"/>
                <a:gd name="T81" fmla="*/ 24 h 51"/>
                <a:gd name="T82" fmla="*/ 21 w 21"/>
                <a:gd name="T83" fmla="*/ 23 h 51"/>
                <a:gd name="T84" fmla="*/ 19 w 21"/>
                <a:gd name="T85" fmla="*/ 21 h 51"/>
                <a:gd name="T86" fmla="*/ 19 w 21"/>
                <a:gd name="T87" fmla="*/ 19 h 51"/>
                <a:gd name="T88" fmla="*/ 19 w 21"/>
                <a:gd name="T89" fmla="*/ 15 h 51"/>
                <a:gd name="T90" fmla="*/ 17 w 21"/>
                <a:gd name="T91" fmla="*/ 9 h 51"/>
                <a:gd name="T92" fmla="*/ 15 w 21"/>
                <a:gd name="T93" fmla="*/ 9 h 51"/>
                <a:gd name="T94" fmla="*/ 13 w 21"/>
                <a:gd name="T95" fmla="*/ 7 h 51"/>
                <a:gd name="T96" fmla="*/ 11 w 21"/>
                <a:gd name="T97" fmla="*/ 5 h 51"/>
                <a:gd name="T98" fmla="*/ 11 w 21"/>
                <a:gd name="T99" fmla="*/ 3 h 51"/>
                <a:gd name="T100" fmla="*/ 11 w 21"/>
                <a:gd name="T101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51">
                  <a:moveTo>
                    <a:pt x="11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9"/>
                  </a:lnTo>
                  <a:lnTo>
                    <a:pt x="5" y="11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9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1" name="Freeform 127"/>
            <p:cNvSpPr>
              <a:spLocks/>
            </p:cNvSpPr>
            <p:nvPr/>
          </p:nvSpPr>
          <p:spPr bwMode="auto">
            <a:xfrm>
              <a:off x="4528041" y="2770362"/>
              <a:ext cx="48417" cy="92432"/>
            </a:xfrm>
            <a:custGeom>
              <a:avLst/>
              <a:gdLst>
                <a:gd name="T0" fmla="*/ 15 w 33"/>
                <a:gd name="T1" fmla="*/ 4 h 63"/>
                <a:gd name="T2" fmla="*/ 12 w 33"/>
                <a:gd name="T3" fmla="*/ 8 h 63"/>
                <a:gd name="T4" fmla="*/ 6 w 33"/>
                <a:gd name="T5" fmla="*/ 8 h 63"/>
                <a:gd name="T6" fmla="*/ 4 w 33"/>
                <a:gd name="T7" fmla="*/ 12 h 63"/>
                <a:gd name="T8" fmla="*/ 4 w 33"/>
                <a:gd name="T9" fmla="*/ 14 h 63"/>
                <a:gd name="T10" fmla="*/ 0 w 33"/>
                <a:gd name="T11" fmla="*/ 17 h 63"/>
                <a:gd name="T12" fmla="*/ 2 w 33"/>
                <a:gd name="T13" fmla="*/ 21 h 63"/>
                <a:gd name="T14" fmla="*/ 6 w 33"/>
                <a:gd name="T15" fmla="*/ 23 h 63"/>
                <a:gd name="T16" fmla="*/ 8 w 33"/>
                <a:gd name="T17" fmla="*/ 33 h 63"/>
                <a:gd name="T18" fmla="*/ 10 w 33"/>
                <a:gd name="T19" fmla="*/ 37 h 63"/>
                <a:gd name="T20" fmla="*/ 8 w 33"/>
                <a:gd name="T21" fmla="*/ 40 h 63"/>
                <a:gd name="T22" fmla="*/ 8 w 33"/>
                <a:gd name="T23" fmla="*/ 54 h 63"/>
                <a:gd name="T24" fmla="*/ 8 w 33"/>
                <a:gd name="T25" fmla="*/ 59 h 63"/>
                <a:gd name="T26" fmla="*/ 10 w 33"/>
                <a:gd name="T27" fmla="*/ 63 h 63"/>
                <a:gd name="T28" fmla="*/ 21 w 33"/>
                <a:gd name="T29" fmla="*/ 61 h 63"/>
                <a:gd name="T30" fmla="*/ 21 w 33"/>
                <a:gd name="T31" fmla="*/ 59 h 63"/>
                <a:gd name="T32" fmla="*/ 21 w 33"/>
                <a:gd name="T33" fmla="*/ 52 h 63"/>
                <a:gd name="T34" fmla="*/ 21 w 33"/>
                <a:gd name="T35" fmla="*/ 48 h 63"/>
                <a:gd name="T36" fmla="*/ 21 w 33"/>
                <a:gd name="T37" fmla="*/ 44 h 63"/>
                <a:gd name="T38" fmla="*/ 21 w 33"/>
                <a:gd name="T39" fmla="*/ 44 h 63"/>
                <a:gd name="T40" fmla="*/ 21 w 33"/>
                <a:gd name="T41" fmla="*/ 40 h 63"/>
                <a:gd name="T42" fmla="*/ 21 w 33"/>
                <a:gd name="T43" fmla="*/ 37 h 63"/>
                <a:gd name="T44" fmla="*/ 21 w 33"/>
                <a:gd name="T45" fmla="*/ 35 h 63"/>
                <a:gd name="T46" fmla="*/ 25 w 33"/>
                <a:gd name="T47" fmla="*/ 35 h 63"/>
                <a:gd name="T48" fmla="*/ 27 w 33"/>
                <a:gd name="T49" fmla="*/ 31 h 63"/>
                <a:gd name="T50" fmla="*/ 29 w 33"/>
                <a:gd name="T51" fmla="*/ 27 h 63"/>
                <a:gd name="T52" fmla="*/ 31 w 33"/>
                <a:gd name="T53" fmla="*/ 27 h 63"/>
                <a:gd name="T54" fmla="*/ 29 w 33"/>
                <a:gd name="T55" fmla="*/ 23 h 63"/>
                <a:gd name="T56" fmla="*/ 31 w 33"/>
                <a:gd name="T57" fmla="*/ 21 h 63"/>
                <a:gd name="T58" fmla="*/ 33 w 33"/>
                <a:gd name="T59" fmla="*/ 19 h 63"/>
                <a:gd name="T60" fmla="*/ 33 w 33"/>
                <a:gd name="T61" fmla="*/ 14 h 63"/>
                <a:gd name="T62" fmla="*/ 29 w 33"/>
                <a:gd name="T63" fmla="*/ 10 h 63"/>
                <a:gd name="T64" fmla="*/ 29 w 33"/>
                <a:gd name="T65" fmla="*/ 8 h 63"/>
                <a:gd name="T66" fmla="*/ 25 w 33"/>
                <a:gd name="T67" fmla="*/ 4 h 63"/>
                <a:gd name="T68" fmla="*/ 19 w 33"/>
                <a:gd name="T69" fmla="*/ 0 h 63"/>
                <a:gd name="T70" fmla="*/ 19 w 33"/>
                <a:gd name="T71" fmla="*/ 2 h 63"/>
                <a:gd name="T72" fmla="*/ 15 w 33"/>
                <a:gd name="T7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63">
                  <a:moveTo>
                    <a:pt x="15" y="4"/>
                  </a:moveTo>
                  <a:lnTo>
                    <a:pt x="15" y="4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4" y="63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2" name="Freeform 128"/>
            <p:cNvSpPr>
              <a:spLocks noEditPoints="1"/>
            </p:cNvSpPr>
            <p:nvPr/>
          </p:nvSpPr>
          <p:spPr bwMode="auto">
            <a:xfrm>
              <a:off x="4702636" y="2608972"/>
              <a:ext cx="181930" cy="237683"/>
            </a:xfrm>
            <a:custGeom>
              <a:avLst/>
              <a:gdLst>
                <a:gd name="T0" fmla="*/ 124 w 124"/>
                <a:gd name="T1" fmla="*/ 40 h 162"/>
                <a:gd name="T2" fmla="*/ 122 w 124"/>
                <a:gd name="T3" fmla="*/ 80 h 162"/>
                <a:gd name="T4" fmla="*/ 114 w 124"/>
                <a:gd name="T5" fmla="*/ 80 h 162"/>
                <a:gd name="T6" fmla="*/ 114 w 124"/>
                <a:gd name="T7" fmla="*/ 87 h 162"/>
                <a:gd name="T8" fmla="*/ 109 w 124"/>
                <a:gd name="T9" fmla="*/ 93 h 162"/>
                <a:gd name="T10" fmla="*/ 109 w 124"/>
                <a:gd name="T11" fmla="*/ 97 h 162"/>
                <a:gd name="T12" fmla="*/ 107 w 124"/>
                <a:gd name="T13" fmla="*/ 101 h 162"/>
                <a:gd name="T14" fmla="*/ 103 w 124"/>
                <a:gd name="T15" fmla="*/ 106 h 162"/>
                <a:gd name="T16" fmla="*/ 107 w 124"/>
                <a:gd name="T17" fmla="*/ 108 h 162"/>
                <a:gd name="T18" fmla="*/ 107 w 124"/>
                <a:gd name="T19" fmla="*/ 112 h 162"/>
                <a:gd name="T20" fmla="*/ 109 w 124"/>
                <a:gd name="T21" fmla="*/ 116 h 162"/>
                <a:gd name="T22" fmla="*/ 114 w 124"/>
                <a:gd name="T23" fmla="*/ 120 h 162"/>
                <a:gd name="T24" fmla="*/ 114 w 124"/>
                <a:gd name="T25" fmla="*/ 126 h 162"/>
                <a:gd name="T26" fmla="*/ 109 w 124"/>
                <a:gd name="T27" fmla="*/ 127 h 162"/>
                <a:gd name="T28" fmla="*/ 101 w 124"/>
                <a:gd name="T29" fmla="*/ 129 h 162"/>
                <a:gd name="T30" fmla="*/ 99 w 124"/>
                <a:gd name="T31" fmla="*/ 133 h 162"/>
                <a:gd name="T32" fmla="*/ 95 w 124"/>
                <a:gd name="T33" fmla="*/ 135 h 162"/>
                <a:gd name="T34" fmla="*/ 93 w 124"/>
                <a:gd name="T35" fmla="*/ 139 h 162"/>
                <a:gd name="T36" fmla="*/ 93 w 124"/>
                <a:gd name="T37" fmla="*/ 143 h 162"/>
                <a:gd name="T38" fmla="*/ 84 w 124"/>
                <a:gd name="T39" fmla="*/ 147 h 162"/>
                <a:gd name="T40" fmla="*/ 76 w 124"/>
                <a:gd name="T41" fmla="*/ 145 h 162"/>
                <a:gd name="T42" fmla="*/ 72 w 124"/>
                <a:gd name="T43" fmla="*/ 147 h 162"/>
                <a:gd name="T44" fmla="*/ 74 w 124"/>
                <a:gd name="T45" fmla="*/ 150 h 162"/>
                <a:gd name="T46" fmla="*/ 70 w 124"/>
                <a:gd name="T47" fmla="*/ 154 h 162"/>
                <a:gd name="T48" fmla="*/ 59 w 124"/>
                <a:gd name="T49" fmla="*/ 158 h 162"/>
                <a:gd name="T50" fmla="*/ 51 w 124"/>
                <a:gd name="T51" fmla="*/ 160 h 162"/>
                <a:gd name="T52" fmla="*/ 47 w 124"/>
                <a:gd name="T53" fmla="*/ 156 h 162"/>
                <a:gd name="T54" fmla="*/ 45 w 124"/>
                <a:gd name="T55" fmla="*/ 162 h 162"/>
                <a:gd name="T56" fmla="*/ 38 w 124"/>
                <a:gd name="T57" fmla="*/ 162 h 162"/>
                <a:gd name="T58" fmla="*/ 36 w 124"/>
                <a:gd name="T59" fmla="*/ 158 h 162"/>
                <a:gd name="T60" fmla="*/ 32 w 124"/>
                <a:gd name="T61" fmla="*/ 150 h 162"/>
                <a:gd name="T62" fmla="*/ 23 w 124"/>
                <a:gd name="T63" fmla="*/ 143 h 162"/>
                <a:gd name="T64" fmla="*/ 21 w 124"/>
                <a:gd name="T65" fmla="*/ 141 h 162"/>
                <a:gd name="T66" fmla="*/ 21 w 124"/>
                <a:gd name="T67" fmla="*/ 137 h 162"/>
                <a:gd name="T68" fmla="*/ 24 w 124"/>
                <a:gd name="T69" fmla="*/ 137 h 162"/>
                <a:gd name="T70" fmla="*/ 30 w 124"/>
                <a:gd name="T71" fmla="*/ 137 h 162"/>
                <a:gd name="T72" fmla="*/ 36 w 124"/>
                <a:gd name="T73" fmla="*/ 137 h 162"/>
                <a:gd name="T74" fmla="*/ 32 w 124"/>
                <a:gd name="T75" fmla="*/ 135 h 162"/>
                <a:gd name="T76" fmla="*/ 28 w 124"/>
                <a:gd name="T77" fmla="*/ 129 h 162"/>
                <a:gd name="T78" fmla="*/ 30 w 124"/>
                <a:gd name="T79" fmla="*/ 124 h 162"/>
                <a:gd name="T80" fmla="*/ 30 w 124"/>
                <a:gd name="T81" fmla="*/ 120 h 162"/>
                <a:gd name="T82" fmla="*/ 28 w 124"/>
                <a:gd name="T83" fmla="*/ 114 h 162"/>
                <a:gd name="T84" fmla="*/ 24 w 124"/>
                <a:gd name="T85" fmla="*/ 108 h 162"/>
                <a:gd name="T86" fmla="*/ 17 w 124"/>
                <a:gd name="T87" fmla="*/ 105 h 162"/>
                <a:gd name="T88" fmla="*/ 13 w 124"/>
                <a:gd name="T89" fmla="*/ 87 h 162"/>
                <a:gd name="T90" fmla="*/ 15 w 124"/>
                <a:gd name="T91" fmla="*/ 85 h 162"/>
                <a:gd name="T92" fmla="*/ 32 w 124"/>
                <a:gd name="T93" fmla="*/ 55 h 162"/>
                <a:gd name="T94" fmla="*/ 38 w 124"/>
                <a:gd name="T95" fmla="*/ 32 h 162"/>
                <a:gd name="T96" fmla="*/ 32 w 124"/>
                <a:gd name="T97" fmla="*/ 21 h 162"/>
                <a:gd name="T98" fmla="*/ 24 w 124"/>
                <a:gd name="T99" fmla="*/ 5 h 162"/>
                <a:gd name="T100" fmla="*/ 0 w 124"/>
                <a:gd name="T101" fmla="*/ 10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" h="162">
                  <a:moveTo>
                    <a:pt x="24" y="5"/>
                  </a:moveTo>
                  <a:lnTo>
                    <a:pt x="38" y="0"/>
                  </a:lnTo>
                  <a:lnTo>
                    <a:pt x="124" y="40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2" y="80"/>
                  </a:lnTo>
                  <a:lnTo>
                    <a:pt x="120" y="80"/>
                  </a:lnTo>
                  <a:lnTo>
                    <a:pt x="116" y="80"/>
                  </a:lnTo>
                  <a:lnTo>
                    <a:pt x="114" y="80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4" y="87"/>
                  </a:lnTo>
                  <a:lnTo>
                    <a:pt x="110" y="91"/>
                  </a:lnTo>
                  <a:lnTo>
                    <a:pt x="110" y="91"/>
                  </a:lnTo>
                  <a:lnTo>
                    <a:pt x="109" y="93"/>
                  </a:lnTo>
                  <a:lnTo>
                    <a:pt x="109" y="93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7" y="99"/>
                  </a:lnTo>
                  <a:lnTo>
                    <a:pt x="105" y="99"/>
                  </a:lnTo>
                  <a:lnTo>
                    <a:pt x="107" y="101"/>
                  </a:lnTo>
                  <a:lnTo>
                    <a:pt x="109" y="103"/>
                  </a:lnTo>
                  <a:lnTo>
                    <a:pt x="107" y="105"/>
                  </a:lnTo>
                  <a:lnTo>
                    <a:pt x="103" y="106"/>
                  </a:lnTo>
                  <a:lnTo>
                    <a:pt x="103" y="110"/>
                  </a:lnTo>
                  <a:lnTo>
                    <a:pt x="105" y="110"/>
                  </a:lnTo>
                  <a:lnTo>
                    <a:pt x="107" y="108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07" y="112"/>
                  </a:lnTo>
                  <a:lnTo>
                    <a:pt x="109" y="112"/>
                  </a:lnTo>
                  <a:lnTo>
                    <a:pt x="109" y="114"/>
                  </a:lnTo>
                  <a:lnTo>
                    <a:pt x="109" y="116"/>
                  </a:lnTo>
                  <a:lnTo>
                    <a:pt x="109" y="118"/>
                  </a:lnTo>
                  <a:lnTo>
                    <a:pt x="109" y="120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2" y="126"/>
                  </a:lnTo>
                  <a:lnTo>
                    <a:pt x="110" y="127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1" y="129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99" y="133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5" y="135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3" y="139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3"/>
                  </a:lnTo>
                  <a:lnTo>
                    <a:pt x="91" y="145"/>
                  </a:lnTo>
                  <a:lnTo>
                    <a:pt x="89" y="145"/>
                  </a:lnTo>
                  <a:lnTo>
                    <a:pt x="84" y="147"/>
                  </a:lnTo>
                  <a:lnTo>
                    <a:pt x="82" y="147"/>
                  </a:lnTo>
                  <a:lnTo>
                    <a:pt x="78" y="147"/>
                  </a:lnTo>
                  <a:lnTo>
                    <a:pt x="76" y="145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7"/>
                  </a:lnTo>
                  <a:lnTo>
                    <a:pt x="70" y="148"/>
                  </a:lnTo>
                  <a:lnTo>
                    <a:pt x="72" y="150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2" y="152"/>
                  </a:lnTo>
                  <a:lnTo>
                    <a:pt x="70" y="154"/>
                  </a:lnTo>
                  <a:lnTo>
                    <a:pt x="66" y="154"/>
                  </a:lnTo>
                  <a:lnTo>
                    <a:pt x="61" y="156"/>
                  </a:lnTo>
                  <a:lnTo>
                    <a:pt x="59" y="158"/>
                  </a:lnTo>
                  <a:lnTo>
                    <a:pt x="55" y="158"/>
                  </a:lnTo>
                  <a:lnTo>
                    <a:pt x="53" y="160"/>
                  </a:lnTo>
                  <a:lnTo>
                    <a:pt x="51" y="160"/>
                  </a:lnTo>
                  <a:lnTo>
                    <a:pt x="49" y="160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5" y="162"/>
                  </a:lnTo>
                  <a:lnTo>
                    <a:pt x="42" y="162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6" y="160"/>
                  </a:lnTo>
                  <a:lnTo>
                    <a:pt x="36" y="158"/>
                  </a:lnTo>
                  <a:lnTo>
                    <a:pt x="34" y="154"/>
                  </a:lnTo>
                  <a:lnTo>
                    <a:pt x="34" y="152"/>
                  </a:lnTo>
                  <a:lnTo>
                    <a:pt x="32" y="150"/>
                  </a:lnTo>
                  <a:lnTo>
                    <a:pt x="28" y="147"/>
                  </a:lnTo>
                  <a:lnTo>
                    <a:pt x="24" y="145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1" y="141"/>
                  </a:lnTo>
                  <a:lnTo>
                    <a:pt x="21" y="141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8" y="137"/>
                  </a:lnTo>
                  <a:lnTo>
                    <a:pt x="30" y="137"/>
                  </a:lnTo>
                  <a:lnTo>
                    <a:pt x="32" y="137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2" y="135"/>
                  </a:lnTo>
                  <a:lnTo>
                    <a:pt x="32" y="131"/>
                  </a:lnTo>
                  <a:lnTo>
                    <a:pt x="30" y="131"/>
                  </a:lnTo>
                  <a:lnTo>
                    <a:pt x="28" y="129"/>
                  </a:lnTo>
                  <a:lnTo>
                    <a:pt x="28" y="127"/>
                  </a:lnTo>
                  <a:lnTo>
                    <a:pt x="30" y="126"/>
                  </a:lnTo>
                  <a:lnTo>
                    <a:pt x="30" y="124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17" y="105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34" y="68"/>
                  </a:lnTo>
                  <a:lnTo>
                    <a:pt x="32" y="55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2" y="105"/>
                  </a:moveTo>
                  <a:lnTo>
                    <a:pt x="2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10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3" name="Freeform 129"/>
            <p:cNvSpPr>
              <a:spLocks/>
            </p:cNvSpPr>
            <p:nvPr/>
          </p:nvSpPr>
          <p:spPr bwMode="auto">
            <a:xfrm>
              <a:off x="4517772" y="2613374"/>
              <a:ext cx="240617" cy="168725"/>
            </a:xfrm>
            <a:custGeom>
              <a:avLst/>
              <a:gdLst>
                <a:gd name="T0" fmla="*/ 34 w 164"/>
                <a:gd name="T1" fmla="*/ 113 h 115"/>
                <a:gd name="T2" fmla="*/ 30 w 164"/>
                <a:gd name="T3" fmla="*/ 109 h 115"/>
                <a:gd name="T4" fmla="*/ 24 w 164"/>
                <a:gd name="T5" fmla="*/ 109 h 115"/>
                <a:gd name="T6" fmla="*/ 24 w 164"/>
                <a:gd name="T7" fmla="*/ 111 h 115"/>
                <a:gd name="T8" fmla="*/ 19 w 164"/>
                <a:gd name="T9" fmla="*/ 107 h 115"/>
                <a:gd name="T10" fmla="*/ 21 w 164"/>
                <a:gd name="T11" fmla="*/ 103 h 115"/>
                <a:gd name="T12" fmla="*/ 19 w 164"/>
                <a:gd name="T13" fmla="*/ 102 h 115"/>
                <a:gd name="T14" fmla="*/ 13 w 164"/>
                <a:gd name="T15" fmla="*/ 103 h 115"/>
                <a:gd name="T16" fmla="*/ 9 w 164"/>
                <a:gd name="T17" fmla="*/ 98 h 115"/>
                <a:gd name="T18" fmla="*/ 0 w 164"/>
                <a:gd name="T19" fmla="*/ 88 h 115"/>
                <a:gd name="T20" fmla="*/ 1 w 164"/>
                <a:gd name="T21" fmla="*/ 84 h 115"/>
                <a:gd name="T22" fmla="*/ 5 w 164"/>
                <a:gd name="T23" fmla="*/ 82 h 115"/>
                <a:gd name="T24" fmla="*/ 15 w 164"/>
                <a:gd name="T25" fmla="*/ 82 h 115"/>
                <a:gd name="T26" fmla="*/ 22 w 164"/>
                <a:gd name="T27" fmla="*/ 81 h 115"/>
                <a:gd name="T28" fmla="*/ 26 w 164"/>
                <a:gd name="T29" fmla="*/ 79 h 115"/>
                <a:gd name="T30" fmla="*/ 34 w 164"/>
                <a:gd name="T31" fmla="*/ 79 h 115"/>
                <a:gd name="T32" fmla="*/ 40 w 164"/>
                <a:gd name="T33" fmla="*/ 73 h 115"/>
                <a:gd name="T34" fmla="*/ 42 w 164"/>
                <a:gd name="T35" fmla="*/ 69 h 115"/>
                <a:gd name="T36" fmla="*/ 44 w 164"/>
                <a:gd name="T37" fmla="*/ 40 h 115"/>
                <a:gd name="T38" fmla="*/ 72 w 164"/>
                <a:gd name="T39" fmla="*/ 27 h 115"/>
                <a:gd name="T40" fmla="*/ 139 w 164"/>
                <a:gd name="T41" fmla="*/ 4 h 115"/>
                <a:gd name="T42" fmla="*/ 150 w 164"/>
                <a:gd name="T43" fmla="*/ 2 h 115"/>
                <a:gd name="T44" fmla="*/ 158 w 164"/>
                <a:gd name="T45" fmla="*/ 18 h 115"/>
                <a:gd name="T46" fmla="*/ 156 w 164"/>
                <a:gd name="T47" fmla="*/ 19 h 115"/>
                <a:gd name="T48" fmla="*/ 164 w 164"/>
                <a:gd name="T49" fmla="*/ 31 h 115"/>
                <a:gd name="T50" fmla="*/ 158 w 164"/>
                <a:gd name="T51" fmla="*/ 52 h 115"/>
                <a:gd name="T52" fmla="*/ 141 w 164"/>
                <a:gd name="T53" fmla="*/ 82 h 115"/>
                <a:gd name="T54" fmla="*/ 139 w 164"/>
                <a:gd name="T55" fmla="*/ 84 h 115"/>
                <a:gd name="T56" fmla="*/ 139 w 164"/>
                <a:gd name="T57" fmla="*/ 84 h 115"/>
                <a:gd name="T58" fmla="*/ 137 w 164"/>
                <a:gd name="T59" fmla="*/ 96 h 115"/>
                <a:gd name="T60" fmla="*/ 135 w 164"/>
                <a:gd name="T61" fmla="*/ 100 h 115"/>
                <a:gd name="T62" fmla="*/ 133 w 164"/>
                <a:gd name="T63" fmla="*/ 100 h 115"/>
                <a:gd name="T64" fmla="*/ 131 w 164"/>
                <a:gd name="T65" fmla="*/ 102 h 115"/>
                <a:gd name="T66" fmla="*/ 128 w 164"/>
                <a:gd name="T67" fmla="*/ 102 h 115"/>
                <a:gd name="T68" fmla="*/ 124 w 164"/>
                <a:gd name="T69" fmla="*/ 102 h 115"/>
                <a:gd name="T70" fmla="*/ 118 w 164"/>
                <a:gd name="T71" fmla="*/ 102 h 115"/>
                <a:gd name="T72" fmla="*/ 110 w 164"/>
                <a:gd name="T73" fmla="*/ 102 h 115"/>
                <a:gd name="T74" fmla="*/ 103 w 164"/>
                <a:gd name="T75" fmla="*/ 102 h 115"/>
                <a:gd name="T76" fmla="*/ 97 w 164"/>
                <a:gd name="T77" fmla="*/ 107 h 115"/>
                <a:gd name="T78" fmla="*/ 91 w 164"/>
                <a:gd name="T79" fmla="*/ 105 h 115"/>
                <a:gd name="T80" fmla="*/ 86 w 164"/>
                <a:gd name="T81" fmla="*/ 103 h 115"/>
                <a:gd name="T82" fmla="*/ 84 w 164"/>
                <a:gd name="T83" fmla="*/ 102 h 115"/>
                <a:gd name="T84" fmla="*/ 80 w 164"/>
                <a:gd name="T85" fmla="*/ 100 h 115"/>
                <a:gd name="T86" fmla="*/ 76 w 164"/>
                <a:gd name="T87" fmla="*/ 102 h 115"/>
                <a:gd name="T88" fmla="*/ 72 w 164"/>
                <a:gd name="T89" fmla="*/ 102 h 115"/>
                <a:gd name="T90" fmla="*/ 70 w 164"/>
                <a:gd name="T91" fmla="*/ 103 h 115"/>
                <a:gd name="T92" fmla="*/ 66 w 164"/>
                <a:gd name="T93" fmla="*/ 100 h 115"/>
                <a:gd name="T94" fmla="*/ 61 w 164"/>
                <a:gd name="T95" fmla="*/ 96 h 115"/>
                <a:gd name="T96" fmla="*/ 59 w 164"/>
                <a:gd name="T97" fmla="*/ 96 h 115"/>
                <a:gd name="T98" fmla="*/ 55 w 164"/>
                <a:gd name="T99" fmla="*/ 96 h 115"/>
                <a:gd name="T100" fmla="*/ 51 w 164"/>
                <a:gd name="T101" fmla="*/ 96 h 115"/>
                <a:gd name="T102" fmla="*/ 47 w 164"/>
                <a:gd name="T103" fmla="*/ 96 h 115"/>
                <a:gd name="T104" fmla="*/ 44 w 164"/>
                <a:gd name="T105" fmla="*/ 96 h 115"/>
                <a:gd name="T106" fmla="*/ 42 w 164"/>
                <a:gd name="T107" fmla="*/ 98 h 115"/>
                <a:gd name="T108" fmla="*/ 40 w 164"/>
                <a:gd name="T109" fmla="*/ 100 h 115"/>
                <a:gd name="T110" fmla="*/ 40 w 164"/>
                <a:gd name="T111" fmla="*/ 102 h 115"/>
                <a:gd name="T112" fmla="*/ 40 w 164"/>
                <a:gd name="T113" fmla="*/ 103 h 115"/>
                <a:gd name="T114" fmla="*/ 40 w 164"/>
                <a:gd name="T115" fmla="*/ 105 h 115"/>
                <a:gd name="T116" fmla="*/ 36 w 164"/>
                <a:gd name="T117" fmla="*/ 107 h 115"/>
                <a:gd name="T118" fmla="*/ 36 w 164"/>
                <a:gd name="T119" fmla="*/ 109 h 115"/>
                <a:gd name="T120" fmla="*/ 38 w 164"/>
                <a:gd name="T121" fmla="*/ 113 h 115"/>
                <a:gd name="T122" fmla="*/ 36 w 164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" h="115">
                  <a:moveTo>
                    <a:pt x="36" y="115"/>
                  </a:moveTo>
                  <a:lnTo>
                    <a:pt x="34" y="113"/>
                  </a:lnTo>
                  <a:lnTo>
                    <a:pt x="32" y="111"/>
                  </a:lnTo>
                  <a:lnTo>
                    <a:pt x="30" y="109"/>
                  </a:lnTo>
                  <a:lnTo>
                    <a:pt x="26" y="107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1"/>
                  </a:lnTo>
                  <a:lnTo>
                    <a:pt x="22" y="111"/>
                  </a:lnTo>
                  <a:lnTo>
                    <a:pt x="19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3" y="103"/>
                  </a:lnTo>
                  <a:lnTo>
                    <a:pt x="9" y="102"/>
                  </a:lnTo>
                  <a:lnTo>
                    <a:pt x="9" y="98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1" y="86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5" y="82"/>
                  </a:lnTo>
                  <a:lnTo>
                    <a:pt x="11" y="82"/>
                  </a:lnTo>
                  <a:lnTo>
                    <a:pt x="15" y="82"/>
                  </a:lnTo>
                  <a:lnTo>
                    <a:pt x="17" y="81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40" y="75"/>
                  </a:lnTo>
                  <a:lnTo>
                    <a:pt x="40" y="73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60"/>
                  </a:lnTo>
                  <a:lnTo>
                    <a:pt x="44" y="40"/>
                  </a:lnTo>
                  <a:lnTo>
                    <a:pt x="59" y="39"/>
                  </a:lnTo>
                  <a:lnTo>
                    <a:pt x="72" y="27"/>
                  </a:lnTo>
                  <a:lnTo>
                    <a:pt x="120" y="0"/>
                  </a:lnTo>
                  <a:lnTo>
                    <a:pt x="139" y="4"/>
                  </a:lnTo>
                  <a:lnTo>
                    <a:pt x="141" y="6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8" y="18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64" y="29"/>
                  </a:lnTo>
                  <a:lnTo>
                    <a:pt x="164" y="31"/>
                  </a:lnTo>
                  <a:lnTo>
                    <a:pt x="162" y="33"/>
                  </a:lnTo>
                  <a:lnTo>
                    <a:pt x="158" y="52"/>
                  </a:lnTo>
                  <a:lnTo>
                    <a:pt x="160" y="65"/>
                  </a:lnTo>
                  <a:lnTo>
                    <a:pt x="141" y="82"/>
                  </a:lnTo>
                  <a:lnTo>
                    <a:pt x="141" y="82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39" y="98"/>
                  </a:lnTo>
                  <a:lnTo>
                    <a:pt x="137" y="96"/>
                  </a:lnTo>
                  <a:lnTo>
                    <a:pt x="135" y="98"/>
                  </a:lnTo>
                  <a:lnTo>
                    <a:pt x="135" y="100"/>
                  </a:lnTo>
                  <a:lnTo>
                    <a:pt x="135" y="100"/>
                  </a:lnTo>
                  <a:lnTo>
                    <a:pt x="133" y="100"/>
                  </a:lnTo>
                  <a:lnTo>
                    <a:pt x="131" y="100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8" y="102"/>
                  </a:lnTo>
                  <a:lnTo>
                    <a:pt x="126" y="103"/>
                  </a:lnTo>
                  <a:lnTo>
                    <a:pt x="124" y="102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2" y="100"/>
                  </a:lnTo>
                  <a:lnTo>
                    <a:pt x="110" y="102"/>
                  </a:lnTo>
                  <a:lnTo>
                    <a:pt x="105" y="102"/>
                  </a:lnTo>
                  <a:lnTo>
                    <a:pt x="103" y="102"/>
                  </a:lnTo>
                  <a:lnTo>
                    <a:pt x="99" y="105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1" y="105"/>
                  </a:lnTo>
                  <a:lnTo>
                    <a:pt x="89" y="103"/>
                  </a:lnTo>
                  <a:lnTo>
                    <a:pt x="86" y="103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2" y="100"/>
                  </a:lnTo>
                  <a:lnTo>
                    <a:pt x="80" y="100"/>
                  </a:lnTo>
                  <a:lnTo>
                    <a:pt x="78" y="100"/>
                  </a:lnTo>
                  <a:lnTo>
                    <a:pt x="76" y="102"/>
                  </a:lnTo>
                  <a:lnTo>
                    <a:pt x="74" y="102"/>
                  </a:lnTo>
                  <a:lnTo>
                    <a:pt x="72" y="102"/>
                  </a:lnTo>
                  <a:lnTo>
                    <a:pt x="72" y="103"/>
                  </a:lnTo>
                  <a:lnTo>
                    <a:pt x="70" y="103"/>
                  </a:lnTo>
                  <a:lnTo>
                    <a:pt x="68" y="102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59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49" y="96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8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3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38" y="105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6" y="11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4" name="Freeform 130"/>
            <p:cNvSpPr>
              <a:spLocks/>
            </p:cNvSpPr>
            <p:nvPr/>
          </p:nvSpPr>
          <p:spPr bwMode="auto">
            <a:xfrm>
              <a:off x="4558853" y="2754223"/>
              <a:ext cx="178995" cy="139381"/>
            </a:xfrm>
            <a:custGeom>
              <a:avLst/>
              <a:gdLst>
                <a:gd name="T0" fmla="*/ 115 w 122"/>
                <a:gd name="T1" fmla="*/ 6 h 95"/>
                <a:gd name="T2" fmla="*/ 107 w 122"/>
                <a:gd name="T3" fmla="*/ 2 h 95"/>
                <a:gd name="T4" fmla="*/ 105 w 122"/>
                <a:gd name="T5" fmla="*/ 4 h 95"/>
                <a:gd name="T6" fmla="*/ 101 w 122"/>
                <a:gd name="T7" fmla="*/ 6 h 95"/>
                <a:gd name="T8" fmla="*/ 96 w 122"/>
                <a:gd name="T9" fmla="*/ 6 h 95"/>
                <a:gd name="T10" fmla="*/ 84 w 122"/>
                <a:gd name="T11" fmla="*/ 4 h 95"/>
                <a:gd name="T12" fmla="*/ 75 w 122"/>
                <a:gd name="T13" fmla="*/ 6 h 95"/>
                <a:gd name="T14" fmla="*/ 67 w 122"/>
                <a:gd name="T15" fmla="*/ 9 h 95"/>
                <a:gd name="T16" fmla="*/ 58 w 122"/>
                <a:gd name="T17" fmla="*/ 7 h 95"/>
                <a:gd name="T18" fmla="*/ 54 w 122"/>
                <a:gd name="T19" fmla="*/ 4 h 95"/>
                <a:gd name="T20" fmla="*/ 48 w 122"/>
                <a:gd name="T21" fmla="*/ 6 h 95"/>
                <a:gd name="T22" fmla="*/ 44 w 122"/>
                <a:gd name="T23" fmla="*/ 7 h 95"/>
                <a:gd name="T24" fmla="*/ 38 w 122"/>
                <a:gd name="T25" fmla="*/ 4 h 95"/>
                <a:gd name="T26" fmla="*/ 33 w 122"/>
                <a:gd name="T27" fmla="*/ 0 h 95"/>
                <a:gd name="T28" fmla="*/ 27 w 122"/>
                <a:gd name="T29" fmla="*/ 0 h 95"/>
                <a:gd name="T30" fmla="*/ 21 w 122"/>
                <a:gd name="T31" fmla="*/ 0 h 95"/>
                <a:gd name="T32" fmla="*/ 16 w 122"/>
                <a:gd name="T33" fmla="*/ 0 h 95"/>
                <a:gd name="T34" fmla="*/ 12 w 122"/>
                <a:gd name="T35" fmla="*/ 4 h 95"/>
                <a:gd name="T36" fmla="*/ 12 w 122"/>
                <a:gd name="T37" fmla="*/ 6 h 95"/>
                <a:gd name="T38" fmla="*/ 12 w 122"/>
                <a:gd name="T39" fmla="*/ 9 h 95"/>
                <a:gd name="T40" fmla="*/ 8 w 122"/>
                <a:gd name="T41" fmla="*/ 11 h 95"/>
                <a:gd name="T42" fmla="*/ 10 w 122"/>
                <a:gd name="T43" fmla="*/ 17 h 95"/>
                <a:gd name="T44" fmla="*/ 8 w 122"/>
                <a:gd name="T45" fmla="*/ 19 h 95"/>
                <a:gd name="T46" fmla="*/ 12 w 122"/>
                <a:gd name="T47" fmla="*/ 25 h 95"/>
                <a:gd name="T48" fmla="*/ 12 w 122"/>
                <a:gd name="T49" fmla="*/ 32 h 95"/>
                <a:gd name="T50" fmla="*/ 8 w 122"/>
                <a:gd name="T51" fmla="*/ 34 h 95"/>
                <a:gd name="T52" fmla="*/ 10 w 122"/>
                <a:gd name="T53" fmla="*/ 38 h 95"/>
                <a:gd name="T54" fmla="*/ 6 w 122"/>
                <a:gd name="T55" fmla="*/ 42 h 95"/>
                <a:gd name="T56" fmla="*/ 2 w 122"/>
                <a:gd name="T57" fmla="*/ 46 h 95"/>
                <a:gd name="T58" fmla="*/ 0 w 122"/>
                <a:gd name="T59" fmla="*/ 48 h 95"/>
                <a:gd name="T60" fmla="*/ 0 w 122"/>
                <a:gd name="T61" fmla="*/ 53 h 95"/>
                <a:gd name="T62" fmla="*/ 0 w 122"/>
                <a:gd name="T63" fmla="*/ 55 h 95"/>
                <a:gd name="T64" fmla="*/ 0 w 122"/>
                <a:gd name="T65" fmla="*/ 63 h 95"/>
                <a:gd name="T66" fmla="*/ 0 w 122"/>
                <a:gd name="T67" fmla="*/ 70 h 95"/>
                <a:gd name="T68" fmla="*/ 8 w 122"/>
                <a:gd name="T69" fmla="*/ 72 h 95"/>
                <a:gd name="T70" fmla="*/ 23 w 122"/>
                <a:gd name="T71" fmla="*/ 84 h 95"/>
                <a:gd name="T72" fmla="*/ 25 w 122"/>
                <a:gd name="T73" fmla="*/ 91 h 95"/>
                <a:gd name="T74" fmla="*/ 42 w 122"/>
                <a:gd name="T75" fmla="*/ 93 h 95"/>
                <a:gd name="T76" fmla="*/ 52 w 122"/>
                <a:gd name="T77" fmla="*/ 91 h 95"/>
                <a:gd name="T78" fmla="*/ 58 w 122"/>
                <a:gd name="T79" fmla="*/ 90 h 95"/>
                <a:gd name="T80" fmla="*/ 59 w 122"/>
                <a:gd name="T81" fmla="*/ 91 h 95"/>
                <a:gd name="T82" fmla="*/ 63 w 122"/>
                <a:gd name="T83" fmla="*/ 84 h 95"/>
                <a:gd name="T84" fmla="*/ 63 w 122"/>
                <a:gd name="T85" fmla="*/ 78 h 95"/>
                <a:gd name="T86" fmla="*/ 67 w 122"/>
                <a:gd name="T87" fmla="*/ 74 h 95"/>
                <a:gd name="T88" fmla="*/ 71 w 122"/>
                <a:gd name="T89" fmla="*/ 70 h 95"/>
                <a:gd name="T90" fmla="*/ 75 w 122"/>
                <a:gd name="T91" fmla="*/ 67 h 95"/>
                <a:gd name="T92" fmla="*/ 80 w 122"/>
                <a:gd name="T93" fmla="*/ 69 h 95"/>
                <a:gd name="T94" fmla="*/ 86 w 122"/>
                <a:gd name="T95" fmla="*/ 72 h 95"/>
                <a:gd name="T96" fmla="*/ 90 w 122"/>
                <a:gd name="T97" fmla="*/ 70 h 95"/>
                <a:gd name="T98" fmla="*/ 92 w 122"/>
                <a:gd name="T99" fmla="*/ 67 h 95"/>
                <a:gd name="T100" fmla="*/ 94 w 122"/>
                <a:gd name="T101" fmla="*/ 63 h 95"/>
                <a:gd name="T102" fmla="*/ 98 w 122"/>
                <a:gd name="T103" fmla="*/ 55 h 95"/>
                <a:gd name="T104" fmla="*/ 103 w 122"/>
                <a:gd name="T105" fmla="*/ 51 h 95"/>
                <a:gd name="T106" fmla="*/ 105 w 122"/>
                <a:gd name="T107" fmla="*/ 44 h 95"/>
                <a:gd name="T108" fmla="*/ 111 w 122"/>
                <a:gd name="T109" fmla="*/ 40 h 95"/>
                <a:gd name="T110" fmla="*/ 111 w 122"/>
                <a:gd name="T111" fmla="*/ 34 h 95"/>
                <a:gd name="T112" fmla="*/ 115 w 122"/>
                <a:gd name="T113" fmla="*/ 28 h 95"/>
                <a:gd name="T114" fmla="*/ 119 w 122"/>
                <a:gd name="T115" fmla="*/ 25 h 95"/>
                <a:gd name="T116" fmla="*/ 122 w 122"/>
                <a:gd name="T117" fmla="*/ 21 h 95"/>
                <a:gd name="T118" fmla="*/ 121 w 122"/>
                <a:gd name="T119" fmla="*/ 17 h 95"/>
                <a:gd name="T120" fmla="*/ 119 w 122"/>
                <a:gd name="T121" fmla="*/ 11 h 95"/>
                <a:gd name="T122" fmla="*/ 117 w 122"/>
                <a:gd name="T123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95">
                  <a:moveTo>
                    <a:pt x="117" y="7"/>
                  </a:moveTo>
                  <a:lnTo>
                    <a:pt x="117" y="7"/>
                  </a:lnTo>
                  <a:lnTo>
                    <a:pt x="115" y="6"/>
                  </a:lnTo>
                  <a:lnTo>
                    <a:pt x="113" y="2"/>
                  </a:lnTo>
                  <a:lnTo>
                    <a:pt x="109" y="0"/>
                  </a:lnTo>
                  <a:lnTo>
                    <a:pt x="107" y="2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5" y="4"/>
                  </a:lnTo>
                  <a:lnTo>
                    <a:pt x="103" y="4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96" y="6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7" y="6"/>
                  </a:lnTo>
                  <a:lnTo>
                    <a:pt x="75" y="6"/>
                  </a:lnTo>
                  <a:lnTo>
                    <a:pt x="71" y="9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3" y="9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6" y="76"/>
                  </a:lnTo>
                  <a:lnTo>
                    <a:pt x="19" y="80"/>
                  </a:lnTo>
                  <a:lnTo>
                    <a:pt x="23" y="84"/>
                  </a:lnTo>
                  <a:lnTo>
                    <a:pt x="23" y="88"/>
                  </a:lnTo>
                  <a:lnTo>
                    <a:pt x="25" y="88"/>
                  </a:lnTo>
                  <a:lnTo>
                    <a:pt x="25" y="91"/>
                  </a:lnTo>
                  <a:lnTo>
                    <a:pt x="29" y="93"/>
                  </a:lnTo>
                  <a:lnTo>
                    <a:pt x="33" y="95"/>
                  </a:lnTo>
                  <a:lnTo>
                    <a:pt x="42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6" y="91"/>
                  </a:lnTo>
                  <a:lnTo>
                    <a:pt x="58" y="90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59" y="90"/>
                  </a:lnTo>
                  <a:lnTo>
                    <a:pt x="61" y="86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5" y="76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73" y="72"/>
                  </a:lnTo>
                  <a:lnTo>
                    <a:pt x="71" y="70"/>
                  </a:lnTo>
                  <a:lnTo>
                    <a:pt x="73" y="69"/>
                  </a:lnTo>
                  <a:lnTo>
                    <a:pt x="75" y="69"/>
                  </a:lnTo>
                  <a:lnTo>
                    <a:pt x="75" y="67"/>
                  </a:lnTo>
                  <a:lnTo>
                    <a:pt x="77" y="69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82" y="70"/>
                  </a:lnTo>
                  <a:lnTo>
                    <a:pt x="84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8" y="72"/>
                  </a:lnTo>
                  <a:lnTo>
                    <a:pt x="90" y="70"/>
                  </a:lnTo>
                  <a:lnTo>
                    <a:pt x="90" y="69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4" y="63"/>
                  </a:lnTo>
                  <a:lnTo>
                    <a:pt x="98" y="59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100" y="55"/>
                  </a:lnTo>
                  <a:lnTo>
                    <a:pt x="101" y="51"/>
                  </a:lnTo>
                  <a:lnTo>
                    <a:pt x="103" y="51"/>
                  </a:lnTo>
                  <a:lnTo>
                    <a:pt x="103" y="48"/>
                  </a:lnTo>
                  <a:lnTo>
                    <a:pt x="105" y="48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9" y="42"/>
                  </a:lnTo>
                  <a:lnTo>
                    <a:pt x="111" y="40"/>
                  </a:lnTo>
                  <a:lnTo>
                    <a:pt x="111" y="38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3" y="32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2" y="23"/>
                  </a:lnTo>
                  <a:lnTo>
                    <a:pt x="122" y="21"/>
                  </a:lnTo>
                  <a:lnTo>
                    <a:pt x="122" y="19"/>
                  </a:lnTo>
                  <a:lnTo>
                    <a:pt x="122" y="19"/>
                  </a:lnTo>
                  <a:lnTo>
                    <a:pt x="121" y="17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1"/>
                  </a:lnTo>
                  <a:lnTo>
                    <a:pt x="119" y="9"/>
                  </a:lnTo>
                  <a:lnTo>
                    <a:pt x="117" y="7"/>
                  </a:lnTo>
                  <a:lnTo>
                    <a:pt x="117" y="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5" name="Freeform 131"/>
            <p:cNvSpPr>
              <a:spLocks/>
            </p:cNvSpPr>
            <p:nvPr/>
          </p:nvSpPr>
          <p:spPr bwMode="auto">
            <a:xfrm>
              <a:off x="4613138" y="2947890"/>
              <a:ext cx="1468" cy="440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1 w 1"/>
                <a:gd name="T7" fmla="*/ 1 h 3"/>
                <a:gd name="T8" fmla="*/ 1 w 1"/>
                <a:gd name="T9" fmla="*/ 3 h 3"/>
                <a:gd name="T10" fmla="*/ 0 w 1"/>
                <a:gd name="T11" fmla="*/ 3 h 3"/>
                <a:gd name="T12" fmla="*/ 0 w 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6" name="Freeform 132"/>
            <p:cNvSpPr>
              <a:spLocks/>
            </p:cNvSpPr>
            <p:nvPr/>
          </p:nvSpPr>
          <p:spPr bwMode="auto">
            <a:xfrm>
              <a:off x="4641014" y="2896539"/>
              <a:ext cx="7336" cy="11737"/>
            </a:xfrm>
            <a:custGeom>
              <a:avLst/>
              <a:gdLst>
                <a:gd name="T0" fmla="*/ 0 w 5"/>
                <a:gd name="T1" fmla="*/ 6 h 8"/>
                <a:gd name="T2" fmla="*/ 0 w 5"/>
                <a:gd name="T3" fmla="*/ 6 h 8"/>
                <a:gd name="T4" fmla="*/ 2 w 5"/>
                <a:gd name="T5" fmla="*/ 6 h 8"/>
                <a:gd name="T6" fmla="*/ 3 w 5"/>
                <a:gd name="T7" fmla="*/ 2 h 8"/>
                <a:gd name="T8" fmla="*/ 5 w 5"/>
                <a:gd name="T9" fmla="*/ 0 h 8"/>
                <a:gd name="T10" fmla="*/ 5 w 5"/>
                <a:gd name="T11" fmla="*/ 2 h 8"/>
                <a:gd name="T12" fmla="*/ 5 w 5"/>
                <a:gd name="T13" fmla="*/ 4 h 8"/>
                <a:gd name="T14" fmla="*/ 5 w 5"/>
                <a:gd name="T15" fmla="*/ 8 h 8"/>
                <a:gd name="T16" fmla="*/ 2 w 5"/>
                <a:gd name="T17" fmla="*/ 8 h 8"/>
                <a:gd name="T18" fmla="*/ 0 w 5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0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7" name="Freeform 133"/>
            <p:cNvSpPr>
              <a:spLocks/>
            </p:cNvSpPr>
            <p:nvPr/>
          </p:nvSpPr>
          <p:spPr bwMode="auto">
            <a:xfrm>
              <a:off x="4645415" y="2764493"/>
              <a:ext cx="121776" cy="162856"/>
            </a:xfrm>
            <a:custGeom>
              <a:avLst/>
              <a:gdLst>
                <a:gd name="T0" fmla="*/ 2 w 83"/>
                <a:gd name="T1" fmla="*/ 79 h 111"/>
                <a:gd name="T2" fmla="*/ 4 w 83"/>
                <a:gd name="T3" fmla="*/ 73 h 111"/>
                <a:gd name="T4" fmla="*/ 6 w 83"/>
                <a:gd name="T5" fmla="*/ 69 h 111"/>
                <a:gd name="T6" fmla="*/ 14 w 83"/>
                <a:gd name="T7" fmla="*/ 65 h 111"/>
                <a:gd name="T8" fmla="*/ 16 w 83"/>
                <a:gd name="T9" fmla="*/ 62 h 111"/>
                <a:gd name="T10" fmla="*/ 20 w 83"/>
                <a:gd name="T11" fmla="*/ 62 h 111"/>
                <a:gd name="T12" fmla="*/ 25 w 83"/>
                <a:gd name="T13" fmla="*/ 65 h 111"/>
                <a:gd name="T14" fmla="*/ 29 w 83"/>
                <a:gd name="T15" fmla="*/ 65 h 111"/>
                <a:gd name="T16" fmla="*/ 33 w 83"/>
                <a:gd name="T17" fmla="*/ 62 h 111"/>
                <a:gd name="T18" fmla="*/ 35 w 83"/>
                <a:gd name="T19" fmla="*/ 58 h 111"/>
                <a:gd name="T20" fmla="*/ 39 w 83"/>
                <a:gd name="T21" fmla="*/ 50 h 111"/>
                <a:gd name="T22" fmla="*/ 42 w 83"/>
                <a:gd name="T23" fmla="*/ 44 h 111"/>
                <a:gd name="T24" fmla="*/ 46 w 83"/>
                <a:gd name="T25" fmla="*/ 41 h 111"/>
                <a:gd name="T26" fmla="*/ 50 w 83"/>
                <a:gd name="T27" fmla="*/ 35 h 111"/>
                <a:gd name="T28" fmla="*/ 52 w 83"/>
                <a:gd name="T29" fmla="*/ 27 h 111"/>
                <a:gd name="T30" fmla="*/ 54 w 83"/>
                <a:gd name="T31" fmla="*/ 21 h 111"/>
                <a:gd name="T32" fmla="*/ 58 w 83"/>
                <a:gd name="T33" fmla="*/ 18 h 111"/>
                <a:gd name="T34" fmla="*/ 63 w 83"/>
                <a:gd name="T35" fmla="*/ 16 h 111"/>
                <a:gd name="T36" fmla="*/ 63 w 83"/>
                <a:gd name="T37" fmla="*/ 12 h 111"/>
                <a:gd name="T38" fmla="*/ 60 w 83"/>
                <a:gd name="T39" fmla="*/ 8 h 111"/>
                <a:gd name="T40" fmla="*/ 58 w 83"/>
                <a:gd name="T41" fmla="*/ 0 h 111"/>
                <a:gd name="T42" fmla="*/ 67 w 83"/>
                <a:gd name="T43" fmla="*/ 8 h 111"/>
                <a:gd name="T44" fmla="*/ 69 w 83"/>
                <a:gd name="T45" fmla="*/ 14 h 111"/>
                <a:gd name="T46" fmla="*/ 69 w 83"/>
                <a:gd name="T47" fmla="*/ 16 h 111"/>
                <a:gd name="T48" fmla="*/ 67 w 83"/>
                <a:gd name="T49" fmla="*/ 21 h 111"/>
                <a:gd name="T50" fmla="*/ 71 w 83"/>
                <a:gd name="T51" fmla="*/ 25 h 111"/>
                <a:gd name="T52" fmla="*/ 75 w 83"/>
                <a:gd name="T53" fmla="*/ 31 h 111"/>
                <a:gd name="T54" fmla="*/ 71 w 83"/>
                <a:gd name="T55" fmla="*/ 31 h 111"/>
                <a:gd name="T56" fmla="*/ 65 w 83"/>
                <a:gd name="T57" fmla="*/ 31 h 111"/>
                <a:gd name="T58" fmla="*/ 62 w 83"/>
                <a:gd name="T59" fmla="*/ 31 h 111"/>
                <a:gd name="T60" fmla="*/ 60 w 83"/>
                <a:gd name="T61" fmla="*/ 33 h 111"/>
                <a:gd name="T62" fmla="*/ 62 w 83"/>
                <a:gd name="T63" fmla="*/ 37 h 111"/>
                <a:gd name="T64" fmla="*/ 67 w 83"/>
                <a:gd name="T65" fmla="*/ 41 h 111"/>
                <a:gd name="T66" fmla="*/ 73 w 83"/>
                <a:gd name="T67" fmla="*/ 48 h 111"/>
                <a:gd name="T68" fmla="*/ 73 w 83"/>
                <a:gd name="T69" fmla="*/ 56 h 111"/>
                <a:gd name="T70" fmla="*/ 69 w 83"/>
                <a:gd name="T71" fmla="*/ 62 h 111"/>
                <a:gd name="T72" fmla="*/ 65 w 83"/>
                <a:gd name="T73" fmla="*/ 67 h 111"/>
                <a:gd name="T74" fmla="*/ 65 w 83"/>
                <a:gd name="T75" fmla="*/ 73 h 111"/>
                <a:gd name="T76" fmla="*/ 65 w 83"/>
                <a:gd name="T77" fmla="*/ 81 h 111"/>
                <a:gd name="T78" fmla="*/ 69 w 83"/>
                <a:gd name="T79" fmla="*/ 86 h 111"/>
                <a:gd name="T80" fmla="*/ 75 w 83"/>
                <a:gd name="T81" fmla="*/ 94 h 111"/>
                <a:gd name="T82" fmla="*/ 81 w 83"/>
                <a:gd name="T83" fmla="*/ 100 h 111"/>
                <a:gd name="T84" fmla="*/ 83 w 83"/>
                <a:gd name="T85" fmla="*/ 105 h 111"/>
                <a:gd name="T86" fmla="*/ 81 w 83"/>
                <a:gd name="T87" fmla="*/ 107 h 111"/>
                <a:gd name="T88" fmla="*/ 81 w 83"/>
                <a:gd name="T89" fmla="*/ 111 h 111"/>
                <a:gd name="T90" fmla="*/ 79 w 83"/>
                <a:gd name="T91" fmla="*/ 111 h 111"/>
                <a:gd name="T92" fmla="*/ 77 w 83"/>
                <a:gd name="T93" fmla="*/ 111 h 111"/>
                <a:gd name="T94" fmla="*/ 71 w 83"/>
                <a:gd name="T95" fmla="*/ 109 h 111"/>
                <a:gd name="T96" fmla="*/ 69 w 83"/>
                <a:gd name="T97" fmla="*/ 111 h 111"/>
                <a:gd name="T98" fmla="*/ 65 w 83"/>
                <a:gd name="T99" fmla="*/ 109 h 111"/>
                <a:gd name="T100" fmla="*/ 63 w 83"/>
                <a:gd name="T101" fmla="*/ 109 h 111"/>
                <a:gd name="T102" fmla="*/ 48 w 83"/>
                <a:gd name="T103" fmla="*/ 107 h 111"/>
                <a:gd name="T104" fmla="*/ 44 w 83"/>
                <a:gd name="T105" fmla="*/ 107 h 111"/>
                <a:gd name="T106" fmla="*/ 41 w 83"/>
                <a:gd name="T107" fmla="*/ 107 h 111"/>
                <a:gd name="T108" fmla="*/ 35 w 83"/>
                <a:gd name="T109" fmla="*/ 107 h 111"/>
                <a:gd name="T110" fmla="*/ 29 w 83"/>
                <a:gd name="T111" fmla="*/ 107 h 111"/>
                <a:gd name="T112" fmla="*/ 29 w 83"/>
                <a:gd name="T113" fmla="*/ 109 h 111"/>
                <a:gd name="T114" fmla="*/ 14 w 83"/>
                <a:gd name="T115" fmla="*/ 107 h 111"/>
                <a:gd name="T116" fmla="*/ 12 w 83"/>
                <a:gd name="T117" fmla="*/ 105 h 111"/>
                <a:gd name="T118" fmla="*/ 12 w 83"/>
                <a:gd name="T119" fmla="*/ 96 h 111"/>
                <a:gd name="T120" fmla="*/ 12 w 83"/>
                <a:gd name="T121" fmla="*/ 90 h 111"/>
                <a:gd name="T122" fmla="*/ 4 w 83"/>
                <a:gd name="T123" fmla="*/ 90 h 111"/>
                <a:gd name="T124" fmla="*/ 0 w 83"/>
                <a:gd name="T125" fmla="*/ 8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111">
                  <a:moveTo>
                    <a:pt x="0" y="84"/>
                  </a:moveTo>
                  <a:lnTo>
                    <a:pt x="0" y="83"/>
                  </a:lnTo>
                  <a:lnTo>
                    <a:pt x="2" y="79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69"/>
                  </a:lnTo>
                  <a:lnTo>
                    <a:pt x="8" y="67"/>
                  </a:lnTo>
                  <a:lnTo>
                    <a:pt x="10" y="67"/>
                  </a:lnTo>
                  <a:lnTo>
                    <a:pt x="14" y="65"/>
                  </a:lnTo>
                  <a:lnTo>
                    <a:pt x="12" y="63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3" y="63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3" y="60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8"/>
                  </a:lnTo>
                  <a:lnTo>
                    <a:pt x="41" y="48"/>
                  </a:lnTo>
                  <a:lnTo>
                    <a:pt x="42" y="44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5"/>
                  </a:lnTo>
                  <a:lnTo>
                    <a:pt x="50" y="35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56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3" y="16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65" y="4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9" y="20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5"/>
                  </a:lnTo>
                  <a:lnTo>
                    <a:pt x="71" y="25"/>
                  </a:lnTo>
                  <a:lnTo>
                    <a:pt x="71" y="29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3" y="39"/>
                  </a:lnTo>
                  <a:lnTo>
                    <a:pt x="67" y="41"/>
                  </a:lnTo>
                  <a:lnTo>
                    <a:pt x="71" y="44"/>
                  </a:lnTo>
                  <a:lnTo>
                    <a:pt x="73" y="46"/>
                  </a:lnTo>
                  <a:lnTo>
                    <a:pt x="73" y="48"/>
                  </a:lnTo>
                  <a:lnTo>
                    <a:pt x="75" y="52"/>
                  </a:lnTo>
                  <a:lnTo>
                    <a:pt x="75" y="54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1" y="60"/>
                  </a:lnTo>
                  <a:lnTo>
                    <a:pt x="69" y="62"/>
                  </a:lnTo>
                  <a:lnTo>
                    <a:pt x="67" y="65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3" y="69"/>
                  </a:lnTo>
                  <a:lnTo>
                    <a:pt x="63" y="71"/>
                  </a:lnTo>
                  <a:lnTo>
                    <a:pt x="65" y="73"/>
                  </a:lnTo>
                  <a:lnTo>
                    <a:pt x="65" y="75"/>
                  </a:lnTo>
                  <a:lnTo>
                    <a:pt x="65" y="79"/>
                  </a:lnTo>
                  <a:lnTo>
                    <a:pt x="65" y="81"/>
                  </a:lnTo>
                  <a:lnTo>
                    <a:pt x="65" y="84"/>
                  </a:lnTo>
                  <a:lnTo>
                    <a:pt x="67" y="84"/>
                  </a:lnTo>
                  <a:lnTo>
                    <a:pt x="69" y="86"/>
                  </a:lnTo>
                  <a:lnTo>
                    <a:pt x="71" y="88"/>
                  </a:lnTo>
                  <a:lnTo>
                    <a:pt x="73" y="90"/>
                  </a:lnTo>
                  <a:lnTo>
                    <a:pt x="75" y="94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81" y="100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79" y="109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5" y="109"/>
                  </a:lnTo>
                  <a:lnTo>
                    <a:pt x="63" y="109"/>
                  </a:lnTo>
                  <a:lnTo>
                    <a:pt x="63" y="109"/>
                  </a:lnTo>
                  <a:lnTo>
                    <a:pt x="62" y="109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7"/>
                  </a:lnTo>
                  <a:lnTo>
                    <a:pt x="39" y="107"/>
                  </a:lnTo>
                  <a:lnTo>
                    <a:pt x="37" y="107"/>
                  </a:lnTo>
                  <a:lnTo>
                    <a:pt x="35" y="107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4" y="107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2" y="105"/>
                  </a:lnTo>
                  <a:lnTo>
                    <a:pt x="14" y="102"/>
                  </a:lnTo>
                  <a:lnTo>
                    <a:pt x="14" y="98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4" y="83"/>
                  </a:lnTo>
                  <a:lnTo>
                    <a:pt x="2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8" name="Freeform 134"/>
            <p:cNvSpPr>
              <a:spLocks/>
            </p:cNvSpPr>
            <p:nvPr/>
          </p:nvSpPr>
          <p:spPr bwMode="auto">
            <a:xfrm>
              <a:off x="4645415" y="2921481"/>
              <a:ext cx="90965" cy="88031"/>
            </a:xfrm>
            <a:custGeom>
              <a:avLst/>
              <a:gdLst>
                <a:gd name="T0" fmla="*/ 29 w 62"/>
                <a:gd name="T1" fmla="*/ 0 h 60"/>
                <a:gd name="T2" fmla="*/ 31 w 62"/>
                <a:gd name="T3" fmla="*/ 0 h 60"/>
                <a:gd name="T4" fmla="*/ 35 w 62"/>
                <a:gd name="T5" fmla="*/ 0 h 60"/>
                <a:gd name="T6" fmla="*/ 39 w 62"/>
                <a:gd name="T7" fmla="*/ 0 h 60"/>
                <a:gd name="T8" fmla="*/ 42 w 62"/>
                <a:gd name="T9" fmla="*/ 0 h 60"/>
                <a:gd name="T10" fmla="*/ 44 w 62"/>
                <a:gd name="T11" fmla="*/ 0 h 60"/>
                <a:gd name="T12" fmla="*/ 46 w 62"/>
                <a:gd name="T13" fmla="*/ 0 h 60"/>
                <a:gd name="T14" fmla="*/ 48 w 62"/>
                <a:gd name="T15" fmla="*/ 0 h 60"/>
                <a:gd name="T16" fmla="*/ 48 w 62"/>
                <a:gd name="T17" fmla="*/ 2 h 60"/>
                <a:gd name="T18" fmla="*/ 48 w 62"/>
                <a:gd name="T19" fmla="*/ 8 h 60"/>
                <a:gd name="T20" fmla="*/ 48 w 62"/>
                <a:gd name="T21" fmla="*/ 10 h 60"/>
                <a:gd name="T22" fmla="*/ 52 w 62"/>
                <a:gd name="T23" fmla="*/ 10 h 60"/>
                <a:gd name="T24" fmla="*/ 56 w 62"/>
                <a:gd name="T25" fmla="*/ 10 h 60"/>
                <a:gd name="T26" fmla="*/ 62 w 62"/>
                <a:gd name="T27" fmla="*/ 10 h 60"/>
                <a:gd name="T28" fmla="*/ 62 w 62"/>
                <a:gd name="T29" fmla="*/ 12 h 60"/>
                <a:gd name="T30" fmla="*/ 62 w 62"/>
                <a:gd name="T31" fmla="*/ 16 h 60"/>
                <a:gd name="T32" fmla="*/ 60 w 62"/>
                <a:gd name="T33" fmla="*/ 18 h 60"/>
                <a:gd name="T34" fmla="*/ 58 w 62"/>
                <a:gd name="T35" fmla="*/ 19 h 60"/>
                <a:gd name="T36" fmla="*/ 60 w 62"/>
                <a:gd name="T37" fmla="*/ 21 h 60"/>
                <a:gd name="T38" fmla="*/ 58 w 62"/>
                <a:gd name="T39" fmla="*/ 21 h 60"/>
                <a:gd name="T40" fmla="*/ 56 w 62"/>
                <a:gd name="T41" fmla="*/ 23 h 60"/>
                <a:gd name="T42" fmla="*/ 58 w 62"/>
                <a:gd name="T43" fmla="*/ 25 h 60"/>
                <a:gd name="T44" fmla="*/ 60 w 62"/>
                <a:gd name="T45" fmla="*/ 27 h 60"/>
                <a:gd name="T46" fmla="*/ 62 w 62"/>
                <a:gd name="T47" fmla="*/ 29 h 60"/>
                <a:gd name="T48" fmla="*/ 62 w 62"/>
                <a:gd name="T49" fmla="*/ 31 h 60"/>
                <a:gd name="T50" fmla="*/ 58 w 62"/>
                <a:gd name="T51" fmla="*/ 42 h 60"/>
                <a:gd name="T52" fmla="*/ 60 w 62"/>
                <a:gd name="T53" fmla="*/ 46 h 60"/>
                <a:gd name="T54" fmla="*/ 58 w 62"/>
                <a:gd name="T55" fmla="*/ 44 h 60"/>
                <a:gd name="T56" fmla="*/ 52 w 62"/>
                <a:gd name="T57" fmla="*/ 44 h 60"/>
                <a:gd name="T58" fmla="*/ 50 w 62"/>
                <a:gd name="T59" fmla="*/ 44 h 60"/>
                <a:gd name="T60" fmla="*/ 46 w 62"/>
                <a:gd name="T61" fmla="*/ 44 h 60"/>
                <a:gd name="T62" fmla="*/ 42 w 62"/>
                <a:gd name="T63" fmla="*/ 40 h 60"/>
                <a:gd name="T64" fmla="*/ 42 w 62"/>
                <a:gd name="T65" fmla="*/ 42 h 60"/>
                <a:gd name="T66" fmla="*/ 37 w 62"/>
                <a:gd name="T67" fmla="*/ 44 h 60"/>
                <a:gd name="T68" fmla="*/ 35 w 62"/>
                <a:gd name="T69" fmla="*/ 46 h 60"/>
                <a:gd name="T70" fmla="*/ 33 w 62"/>
                <a:gd name="T71" fmla="*/ 46 h 60"/>
                <a:gd name="T72" fmla="*/ 29 w 62"/>
                <a:gd name="T73" fmla="*/ 46 h 60"/>
                <a:gd name="T74" fmla="*/ 29 w 62"/>
                <a:gd name="T75" fmla="*/ 50 h 60"/>
                <a:gd name="T76" fmla="*/ 33 w 62"/>
                <a:gd name="T77" fmla="*/ 50 h 60"/>
                <a:gd name="T78" fmla="*/ 35 w 62"/>
                <a:gd name="T79" fmla="*/ 52 h 60"/>
                <a:gd name="T80" fmla="*/ 35 w 62"/>
                <a:gd name="T81" fmla="*/ 58 h 60"/>
                <a:gd name="T82" fmla="*/ 31 w 62"/>
                <a:gd name="T83" fmla="*/ 56 h 60"/>
                <a:gd name="T84" fmla="*/ 29 w 62"/>
                <a:gd name="T85" fmla="*/ 56 h 60"/>
                <a:gd name="T86" fmla="*/ 27 w 62"/>
                <a:gd name="T87" fmla="*/ 58 h 60"/>
                <a:gd name="T88" fmla="*/ 25 w 62"/>
                <a:gd name="T89" fmla="*/ 60 h 60"/>
                <a:gd name="T90" fmla="*/ 23 w 62"/>
                <a:gd name="T91" fmla="*/ 58 h 60"/>
                <a:gd name="T92" fmla="*/ 20 w 62"/>
                <a:gd name="T93" fmla="*/ 54 h 60"/>
                <a:gd name="T94" fmla="*/ 12 w 62"/>
                <a:gd name="T95" fmla="*/ 48 h 60"/>
                <a:gd name="T96" fmla="*/ 10 w 62"/>
                <a:gd name="T97" fmla="*/ 44 h 60"/>
                <a:gd name="T98" fmla="*/ 6 w 62"/>
                <a:gd name="T99" fmla="*/ 40 h 60"/>
                <a:gd name="T100" fmla="*/ 4 w 62"/>
                <a:gd name="T101" fmla="*/ 37 h 60"/>
                <a:gd name="T102" fmla="*/ 2 w 62"/>
                <a:gd name="T103" fmla="*/ 33 h 60"/>
                <a:gd name="T104" fmla="*/ 0 w 62"/>
                <a:gd name="T105" fmla="*/ 29 h 60"/>
                <a:gd name="T106" fmla="*/ 6 w 62"/>
                <a:gd name="T107" fmla="*/ 27 h 60"/>
                <a:gd name="T108" fmla="*/ 6 w 62"/>
                <a:gd name="T109" fmla="*/ 19 h 60"/>
                <a:gd name="T110" fmla="*/ 12 w 62"/>
                <a:gd name="T111" fmla="*/ 19 h 60"/>
                <a:gd name="T112" fmla="*/ 6 w 62"/>
                <a:gd name="T113" fmla="*/ 16 h 60"/>
                <a:gd name="T114" fmla="*/ 10 w 62"/>
                <a:gd name="T115" fmla="*/ 14 h 60"/>
                <a:gd name="T116" fmla="*/ 12 w 62"/>
                <a:gd name="T117" fmla="*/ 12 h 60"/>
                <a:gd name="T118" fmla="*/ 14 w 62"/>
                <a:gd name="T119" fmla="*/ 14 h 60"/>
                <a:gd name="T120" fmla="*/ 29 w 62"/>
                <a:gd name="T121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60">
                  <a:moveTo>
                    <a:pt x="29" y="2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2" y="35"/>
                  </a:lnTo>
                  <a:lnTo>
                    <a:pt x="58" y="42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5" y="52"/>
                  </a:lnTo>
                  <a:lnTo>
                    <a:pt x="37" y="56"/>
                  </a:lnTo>
                  <a:lnTo>
                    <a:pt x="35" y="58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6" y="27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29" y="14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9" name="Freeform 135"/>
            <p:cNvSpPr>
              <a:spLocks/>
            </p:cNvSpPr>
            <p:nvPr/>
          </p:nvSpPr>
          <p:spPr bwMode="auto">
            <a:xfrm>
              <a:off x="4654219" y="2921481"/>
              <a:ext cx="33746" cy="20540"/>
            </a:xfrm>
            <a:custGeom>
              <a:avLst/>
              <a:gdLst>
                <a:gd name="T0" fmla="*/ 4 w 23"/>
                <a:gd name="T1" fmla="*/ 14 h 14"/>
                <a:gd name="T2" fmla="*/ 4 w 23"/>
                <a:gd name="T3" fmla="*/ 14 h 14"/>
                <a:gd name="T4" fmla="*/ 6 w 23"/>
                <a:gd name="T5" fmla="*/ 12 h 14"/>
                <a:gd name="T6" fmla="*/ 8 w 23"/>
                <a:gd name="T7" fmla="*/ 12 h 14"/>
                <a:gd name="T8" fmla="*/ 8 w 23"/>
                <a:gd name="T9" fmla="*/ 14 h 14"/>
                <a:gd name="T10" fmla="*/ 23 w 23"/>
                <a:gd name="T11" fmla="*/ 14 h 14"/>
                <a:gd name="T12" fmla="*/ 23 w 23"/>
                <a:gd name="T13" fmla="*/ 2 h 14"/>
                <a:gd name="T14" fmla="*/ 10 w 23"/>
                <a:gd name="T15" fmla="*/ 2 h 14"/>
                <a:gd name="T16" fmla="*/ 10 w 23"/>
                <a:gd name="T17" fmla="*/ 0 h 14"/>
                <a:gd name="T18" fmla="*/ 8 w 23"/>
                <a:gd name="T19" fmla="*/ 0 h 14"/>
                <a:gd name="T20" fmla="*/ 6 w 23"/>
                <a:gd name="T21" fmla="*/ 0 h 14"/>
                <a:gd name="T22" fmla="*/ 6 w 23"/>
                <a:gd name="T23" fmla="*/ 2 h 14"/>
                <a:gd name="T24" fmla="*/ 8 w 23"/>
                <a:gd name="T25" fmla="*/ 4 h 14"/>
                <a:gd name="T26" fmla="*/ 4 w 23"/>
                <a:gd name="T27" fmla="*/ 6 h 14"/>
                <a:gd name="T28" fmla="*/ 0 w 23"/>
                <a:gd name="T29" fmla="*/ 12 h 14"/>
                <a:gd name="T30" fmla="*/ 4 w 23"/>
                <a:gd name="T31" fmla="*/ 12 h 14"/>
                <a:gd name="T32" fmla="*/ 4 w 23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4" y="14"/>
                  </a:moveTo>
                  <a:lnTo>
                    <a:pt x="4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23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0" name="Freeform 136"/>
            <p:cNvSpPr>
              <a:spLocks/>
            </p:cNvSpPr>
            <p:nvPr/>
          </p:nvSpPr>
          <p:spPr bwMode="auto">
            <a:xfrm>
              <a:off x="4685030" y="2899473"/>
              <a:ext cx="120308" cy="129112"/>
            </a:xfrm>
            <a:custGeom>
              <a:avLst/>
              <a:gdLst>
                <a:gd name="T0" fmla="*/ 2 w 82"/>
                <a:gd name="T1" fmla="*/ 73 h 88"/>
                <a:gd name="T2" fmla="*/ 4 w 82"/>
                <a:gd name="T3" fmla="*/ 71 h 88"/>
                <a:gd name="T4" fmla="*/ 10 w 82"/>
                <a:gd name="T5" fmla="*/ 71 h 88"/>
                <a:gd name="T6" fmla="*/ 6 w 82"/>
                <a:gd name="T7" fmla="*/ 65 h 88"/>
                <a:gd name="T8" fmla="*/ 2 w 82"/>
                <a:gd name="T9" fmla="*/ 63 h 88"/>
                <a:gd name="T10" fmla="*/ 6 w 82"/>
                <a:gd name="T11" fmla="*/ 61 h 88"/>
                <a:gd name="T12" fmla="*/ 10 w 82"/>
                <a:gd name="T13" fmla="*/ 59 h 88"/>
                <a:gd name="T14" fmla="*/ 15 w 82"/>
                <a:gd name="T15" fmla="*/ 57 h 88"/>
                <a:gd name="T16" fmla="*/ 17 w 82"/>
                <a:gd name="T17" fmla="*/ 55 h 88"/>
                <a:gd name="T18" fmla="*/ 23 w 82"/>
                <a:gd name="T19" fmla="*/ 59 h 88"/>
                <a:gd name="T20" fmla="*/ 29 w 82"/>
                <a:gd name="T21" fmla="*/ 59 h 88"/>
                <a:gd name="T22" fmla="*/ 33 w 82"/>
                <a:gd name="T23" fmla="*/ 61 h 88"/>
                <a:gd name="T24" fmla="*/ 35 w 82"/>
                <a:gd name="T25" fmla="*/ 50 h 88"/>
                <a:gd name="T26" fmla="*/ 35 w 82"/>
                <a:gd name="T27" fmla="*/ 44 h 88"/>
                <a:gd name="T28" fmla="*/ 33 w 82"/>
                <a:gd name="T29" fmla="*/ 40 h 88"/>
                <a:gd name="T30" fmla="*/ 29 w 82"/>
                <a:gd name="T31" fmla="*/ 38 h 88"/>
                <a:gd name="T32" fmla="*/ 31 w 82"/>
                <a:gd name="T33" fmla="*/ 36 h 88"/>
                <a:gd name="T34" fmla="*/ 31 w 82"/>
                <a:gd name="T35" fmla="*/ 34 h 88"/>
                <a:gd name="T36" fmla="*/ 35 w 82"/>
                <a:gd name="T37" fmla="*/ 33 h 88"/>
                <a:gd name="T38" fmla="*/ 35 w 82"/>
                <a:gd name="T39" fmla="*/ 27 h 88"/>
                <a:gd name="T40" fmla="*/ 31 w 82"/>
                <a:gd name="T41" fmla="*/ 25 h 88"/>
                <a:gd name="T42" fmla="*/ 25 w 82"/>
                <a:gd name="T43" fmla="*/ 25 h 88"/>
                <a:gd name="T44" fmla="*/ 21 w 82"/>
                <a:gd name="T45" fmla="*/ 25 h 88"/>
                <a:gd name="T46" fmla="*/ 21 w 82"/>
                <a:gd name="T47" fmla="*/ 17 h 88"/>
                <a:gd name="T48" fmla="*/ 36 w 82"/>
                <a:gd name="T49" fmla="*/ 17 h 88"/>
                <a:gd name="T50" fmla="*/ 38 w 82"/>
                <a:gd name="T51" fmla="*/ 17 h 88"/>
                <a:gd name="T52" fmla="*/ 42 w 82"/>
                <a:gd name="T53" fmla="*/ 19 h 88"/>
                <a:gd name="T54" fmla="*/ 44 w 82"/>
                <a:gd name="T55" fmla="*/ 17 h 88"/>
                <a:gd name="T56" fmla="*/ 50 w 82"/>
                <a:gd name="T57" fmla="*/ 19 h 88"/>
                <a:gd name="T58" fmla="*/ 52 w 82"/>
                <a:gd name="T59" fmla="*/ 19 h 88"/>
                <a:gd name="T60" fmla="*/ 54 w 82"/>
                <a:gd name="T61" fmla="*/ 19 h 88"/>
                <a:gd name="T62" fmla="*/ 54 w 82"/>
                <a:gd name="T63" fmla="*/ 15 h 88"/>
                <a:gd name="T64" fmla="*/ 63 w 82"/>
                <a:gd name="T65" fmla="*/ 4 h 88"/>
                <a:gd name="T66" fmla="*/ 71 w 82"/>
                <a:gd name="T67" fmla="*/ 0 h 88"/>
                <a:gd name="T68" fmla="*/ 75 w 82"/>
                <a:gd name="T69" fmla="*/ 0 h 88"/>
                <a:gd name="T70" fmla="*/ 78 w 82"/>
                <a:gd name="T71" fmla="*/ 2 h 88"/>
                <a:gd name="T72" fmla="*/ 80 w 82"/>
                <a:gd name="T73" fmla="*/ 2 h 88"/>
                <a:gd name="T74" fmla="*/ 80 w 82"/>
                <a:gd name="T75" fmla="*/ 8 h 88"/>
                <a:gd name="T76" fmla="*/ 77 w 82"/>
                <a:gd name="T77" fmla="*/ 19 h 88"/>
                <a:gd name="T78" fmla="*/ 73 w 82"/>
                <a:gd name="T79" fmla="*/ 25 h 88"/>
                <a:gd name="T80" fmla="*/ 73 w 82"/>
                <a:gd name="T81" fmla="*/ 31 h 88"/>
                <a:gd name="T82" fmla="*/ 71 w 82"/>
                <a:gd name="T83" fmla="*/ 36 h 88"/>
                <a:gd name="T84" fmla="*/ 67 w 82"/>
                <a:gd name="T85" fmla="*/ 48 h 88"/>
                <a:gd name="T86" fmla="*/ 61 w 82"/>
                <a:gd name="T87" fmla="*/ 48 h 88"/>
                <a:gd name="T88" fmla="*/ 57 w 82"/>
                <a:gd name="T89" fmla="*/ 55 h 88"/>
                <a:gd name="T90" fmla="*/ 54 w 82"/>
                <a:gd name="T91" fmla="*/ 63 h 88"/>
                <a:gd name="T92" fmla="*/ 52 w 82"/>
                <a:gd name="T93" fmla="*/ 71 h 88"/>
                <a:gd name="T94" fmla="*/ 50 w 82"/>
                <a:gd name="T95" fmla="*/ 77 h 88"/>
                <a:gd name="T96" fmla="*/ 42 w 82"/>
                <a:gd name="T97" fmla="*/ 82 h 88"/>
                <a:gd name="T98" fmla="*/ 36 w 82"/>
                <a:gd name="T99" fmla="*/ 84 h 88"/>
                <a:gd name="T100" fmla="*/ 36 w 82"/>
                <a:gd name="T101" fmla="*/ 80 h 88"/>
                <a:gd name="T102" fmla="*/ 31 w 82"/>
                <a:gd name="T103" fmla="*/ 82 h 88"/>
                <a:gd name="T104" fmla="*/ 27 w 82"/>
                <a:gd name="T105" fmla="*/ 84 h 88"/>
                <a:gd name="T106" fmla="*/ 25 w 82"/>
                <a:gd name="T107" fmla="*/ 84 h 88"/>
                <a:gd name="T108" fmla="*/ 21 w 82"/>
                <a:gd name="T109" fmla="*/ 84 h 88"/>
                <a:gd name="T110" fmla="*/ 19 w 82"/>
                <a:gd name="T111" fmla="*/ 80 h 88"/>
                <a:gd name="T112" fmla="*/ 15 w 82"/>
                <a:gd name="T113" fmla="*/ 82 h 88"/>
                <a:gd name="T114" fmla="*/ 12 w 82"/>
                <a:gd name="T115" fmla="*/ 84 h 88"/>
                <a:gd name="T116" fmla="*/ 8 w 82"/>
                <a:gd name="T117" fmla="*/ 88 h 88"/>
                <a:gd name="T118" fmla="*/ 6 w 82"/>
                <a:gd name="T119" fmla="*/ 82 h 88"/>
                <a:gd name="T120" fmla="*/ 2 w 82"/>
                <a:gd name="T121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88">
                  <a:moveTo>
                    <a:pt x="0" y="75"/>
                  </a:move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10" y="71"/>
                  </a:lnTo>
                  <a:lnTo>
                    <a:pt x="8" y="6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4" y="59"/>
                  </a:lnTo>
                  <a:lnTo>
                    <a:pt x="15" y="57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9"/>
                  </a:lnTo>
                  <a:lnTo>
                    <a:pt x="21" y="61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9" y="59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35" y="50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6" y="13"/>
                  </a:lnTo>
                  <a:lnTo>
                    <a:pt x="59" y="6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75" y="15"/>
                  </a:lnTo>
                  <a:lnTo>
                    <a:pt x="77" y="19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71" y="42"/>
                  </a:lnTo>
                  <a:lnTo>
                    <a:pt x="67" y="48"/>
                  </a:lnTo>
                  <a:lnTo>
                    <a:pt x="65" y="48"/>
                  </a:lnTo>
                  <a:lnTo>
                    <a:pt x="63" y="50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7" y="52"/>
                  </a:lnTo>
                  <a:lnTo>
                    <a:pt x="57" y="55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9"/>
                  </a:lnTo>
                  <a:lnTo>
                    <a:pt x="52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6" y="78"/>
                  </a:lnTo>
                  <a:lnTo>
                    <a:pt x="42" y="82"/>
                  </a:lnTo>
                  <a:lnTo>
                    <a:pt x="40" y="84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9" y="80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3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1" name="Freeform 137"/>
            <p:cNvSpPr>
              <a:spLocks/>
            </p:cNvSpPr>
            <p:nvPr/>
          </p:nvSpPr>
          <p:spPr bwMode="auto">
            <a:xfrm>
              <a:off x="4696767" y="3016847"/>
              <a:ext cx="16139" cy="20540"/>
            </a:xfrm>
            <a:custGeom>
              <a:avLst/>
              <a:gdLst>
                <a:gd name="T0" fmla="*/ 11 w 11"/>
                <a:gd name="T1" fmla="*/ 4 h 14"/>
                <a:gd name="T2" fmla="*/ 11 w 11"/>
                <a:gd name="T3" fmla="*/ 2 h 14"/>
                <a:gd name="T4" fmla="*/ 11 w 11"/>
                <a:gd name="T5" fmla="*/ 0 h 14"/>
                <a:gd name="T6" fmla="*/ 9 w 11"/>
                <a:gd name="T7" fmla="*/ 0 h 14"/>
                <a:gd name="T8" fmla="*/ 9 w 11"/>
                <a:gd name="T9" fmla="*/ 0 h 14"/>
                <a:gd name="T10" fmla="*/ 7 w 11"/>
                <a:gd name="T11" fmla="*/ 2 h 14"/>
                <a:gd name="T12" fmla="*/ 6 w 11"/>
                <a:gd name="T13" fmla="*/ 2 h 14"/>
                <a:gd name="T14" fmla="*/ 6 w 11"/>
                <a:gd name="T15" fmla="*/ 4 h 14"/>
                <a:gd name="T16" fmla="*/ 4 w 11"/>
                <a:gd name="T17" fmla="*/ 4 h 14"/>
                <a:gd name="T18" fmla="*/ 2 w 11"/>
                <a:gd name="T19" fmla="*/ 4 h 14"/>
                <a:gd name="T20" fmla="*/ 2 w 11"/>
                <a:gd name="T21" fmla="*/ 6 h 14"/>
                <a:gd name="T22" fmla="*/ 0 w 11"/>
                <a:gd name="T23" fmla="*/ 8 h 14"/>
                <a:gd name="T24" fmla="*/ 2 w 11"/>
                <a:gd name="T25" fmla="*/ 8 h 14"/>
                <a:gd name="T26" fmla="*/ 2 w 11"/>
                <a:gd name="T27" fmla="*/ 12 h 14"/>
                <a:gd name="T28" fmla="*/ 2 w 11"/>
                <a:gd name="T29" fmla="*/ 14 h 14"/>
                <a:gd name="T30" fmla="*/ 2 w 11"/>
                <a:gd name="T31" fmla="*/ 14 h 14"/>
                <a:gd name="T32" fmla="*/ 4 w 11"/>
                <a:gd name="T33" fmla="*/ 14 h 14"/>
                <a:gd name="T34" fmla="*/ 6 w 11"/>
                <a:gd name="T35" fmla="*/ 14 h 14"/>
                <a:gd name="T36" fmla="*/ 7 w 11"/>
                <a:gd name="T37" fmla="*/ 12 h 14"/>
                <a:gd name="T38" fmla="*/ 7 w 11"/>
                <a:gd name="T39" fmla="*/ 8 h 14"/>
                <a:gd name="T40" fmla="*/ 7 w 11"/>
                <a:gd name="T41" fmla="*/ 8 h 14"/>
                <a:gd name="T42" fmla="*/ 9 w 11"/>
                <a:gd name="T43" fmla="*/ 6 h 14"/>
                <a:gd name="T44" fmla="*/ 11 w 11"/>
                <a:gd name="T4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4">
                  <a:moveTo>
                    <a:pt x="11" y="4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2" name="Freeform 138"/>
            <p:cNvSpPr>
              <a:spLocks/>
            </p:cNvSpPr>
            <p:nvPr/>
          </p:nvSpPr>
          <p:spPr bwMode="auto">
            <a:xfrm>
              <a:off x="4971129" y="2966963"/>
              <a:ext cx="176061" cy="162856"/>
            </a:xfrm>
            <a:custGeom>
              <a:avLst/>
              <a:gdLst>
                <a:gd name="T0" fmla="*/ 15 w 120"/>
                <a:gd name="T1" fmla="*/ 2 h 111"/>
                <a:gd name="T2" fmla="*/ 52 w 120"/>
                <a:gd name="T3" fmla="*/ 0 h 111"/>
                <a:gd name="T4" fmla="*/ 94 w 120"/>
                <a:gd name="T5" fmla="*/ 25 h 111"/>
                <a:gd name="T6" fmla="*/ 107 w 120"/>
                <a:gd name="T7" fmla="*/ 36 h 111"/>
                <a:gd name="T8" fmla="*/ 107 w 120"/>
                <a:gd name="T9" fmla="*/ 38 h 111"/>
                <a:gd name="T10" fmla="*/ 103 w 120"/>
                <a:gd name="T11" fmla="*/ 50 h 111"/>
                <a:gd name="T12" fmla="*/ 109 w 120"/>
                <a:gd name="T13" fmla="*/ 55 h 111"/>
                <a:gd name="T14" fmla="*/ 111 w 120"/>
                <a:gd name="T15" fmla="*/ 61 h 111"/>
                <a:gd name="T16" fmla="*/ 107 w 120"/>
                <a:gd name="T17" fmla="*/ 63 h 111"/>
                <a:gd name="T18" fmla="*/ 109 w 120"/>
                <a:gd name="T19" fmla="*/ 71 h 111"/>
                <a:gd name="T20" fmla="*/ 109 w 120"/>
                <a:gd name="T21" fmla="*/ 76 h 111"/>
                <a:gd name="T22" fmla="*/ 111 w 120"/>
                <a:gd name="T23" fmla="*/ 80 h 111"/>
                <a:gd name="T24" fmla="*/ 111 w 120"/>
                <a:gd name="T25" fmla="*/ 84 h 111"/>
                <a:gd name="T26" fmla="*/ 117 w 120"/>
                <a:gd name="T27" fmla="*/ 92 h 111"/>
                <a:gd name="T28" fmla="*/ 120 w 120"/>
                <a:gd name="T29" fmla="*/ 94 h 111"/>
                <a:gd name="T30" fmla="*/ 120 w 120"/>
                <a:gd name="T31" fmla="*/ 95 h 111"/>
                <a:gd name="T32" fmla="*/ 115 w 120"/>
                <a:gd name="T33" fmla="*/ 97 h 111"/>
                <a:gd name="T34" fmla="*/ 109 w 120"/>
                <a:gd name="T35" fmla="*/ 99 h 111"/>
                <a:gd name="T36" fmla="*/ 105 w 120"/>
                <a:gd name="T37" fmla="*/ 101 h 111"/>
                <a:gd name="T38" fmla="*/ 97 w 120"/>
                <a:gd name="T39" fmla="*/ 103 h 111"/>
                <a:gd name="T40" fmla="*/ 94 w 120"/>
                <a:gd name="T41" fmla="*/ 101 h 111"/>
                <a:gd name="T42" fmla="*/ 92 w 120"/>
                <a:gd name="T43" fmla="*/ 105 h 111"/>
                <a:gd name="T44" fmla="*/ 86 w 120"/>
                <a:gd name="T45" fmla="*/ 105 h 111"/>
                <a:gd name="T46" fmla="*/ 82 w 120"/>
                <a:gd name="T47" fmla="*/ 103 h 111"/>
                <a:gd name="T48" fmla="*/ 78 w 120"/>
                <a:gd name="T49" fmla="*/ 105 h 111"/>
                <a:gd name="T50" fmla="*/ 75 w 120"/>
                <a:gd name="T51" fmla="*/ 105 h 111"/>
                <a:gd name="T52" fmla="*/ 71 w 120"/>
                <a:gd name="T53" fmla="*/ 103 h 111"/>
                <a:gd name="T54" fmla="*/ 69 w 120"/>
                <a:gd name="T55" fmla="*/ 103 h 111"/>
                <a:gd name="T56" fmla="*/ 54 w 120"/>
                <a:gd name="T57" fmla="*/ 111 h 111"/>
                <a:gd name="T58" fmla="*/ 50 w 120"/>
                <a:gd name="T59" fmla="*/ 88 h 111"/>
                <a:gd name="T60" fmla="*/ 48 w 120"/>
                <a:gd name="T61" fmla="*/ 86 h 111"/>
                <a:gd name="T62" fmla="*/ 44 w 120"/>
                <a:gd name="T63" fmla="*/ 84 h 111"/>
                <a:gd name="T64" fmla="*/ 42 w 120"/>
                <a:gd name="T65" fmla="*/ 84 h 111"/>
                <a:gd name="T66" fmla="*/ 40 w 120"/>
                <a:gd name="T67" fmla="*/ 82 h 111"/>
                <a:gd name="T68" fmla="*/ 36 w 120"/>
                <a:gd name="T69" fmla="*/ 80 h 111"/>
                <a:gd name="T70" fmla="*/ 34 w 120"/>
                <a:gd name="T71" fmla="*/ 78 h 111"/>
                <a:gd name="T72" fmla="*/ 25 w 120"/>
                <a:gd name="T73" fmla="*/ 76 h 111"/>
                <a:gd name="T74" fmla="*/ 23 w 120"/>
                <a:gd name="T75" fmla="*/ 74 h 111"/>
                <a:gd name="T76" fmla="*/ 19 w 120"/>
                <a:gd name="T77" fmla="*/ 73 h 111"/>
                <a:gd name="T78" fmla="*/ 4 w 120"/>
                <a:gd name="T79" fmla="*/ 55 h 111"/>
                <a:gd name="T80" fmla="*/ 6 w 120"/>
                <a:gd name="T81" fmla="*/ 34 h 111"/>
                <a:gd name="T82" fmla="*/ 15 w 120"/>
                <a:gd name="T83" fmla="*/ 29 h 111"/>
                <a:gd name="T84" fmla="*/ 19 w 120"/>
                <a:gd name="T85" fmla="*/ 25 h 111"/>
                <a:gd name="T86" fmla="*/ 17 w 120"/>
                <a:gd name="T87" fmla="*/ 21 h 111"/>
                <a:gd name="T88" fmla="*/ 15 w 120"/>
                <a:gd name="T89" fmla="*/ 17 h 111"/>
                <a:gd name="T90" fmla="*/ 15 w 120"/>
                <a:gd name="T91" fmla="*/ 15 h 111"/>
                <a:gd name="T92" fmla="*/ 17 w 120"/>
                <a:gd name="T93" fmla="*/ 15 h 111"/>
                <a:gd name="T94" fmla="*/ 19 w 120"/>
                <a:gd name="T95" fmla="*/ 9 h 111"/>
                <a:gd name="T96" fmla="*/ 17 w 120"/>
                <a:gd name="T97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" h="111">
                  <a:moveTo>
                    <a:pt x="13" y="2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31" y="0"/>
                  </a:lnTo>
                  <a:lnTo>
                    <a:pt x="52" y="0"/>
                  </a:lnTo>
                  <a:lnTo>
                    <a:pt x="92" y="21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5" y="46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7" y="53"/>
                  </a:lnTo>
                  <a:lnTo>
                    <a:pt x="109" y="55"/>
                  </a:lnTo>
                  <a:lnTo>
                    <a:pt x="111" y="55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69"/>
                  </a:lnTo>
                  <a:lnTo>
                    <a:pt x="109" y="71"/>
                  </a:lnTo>
                  <a:lnTo>
                    <a:pt x="107" y="73"/>
                  </a:lnTo>
                  <a:lnTo>
                    <a:pt x="109" y="74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8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11" y="82"/>
                  </a:lnTo>
                  <a:lnTo>
                    <a:pt x="111" y="84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7" y="92"/>
                  </a:lnTo>
                  <a:lnTo>
                    <a:pt x="118" y="92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18" y="95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13" y="97"/>
                  </a:lnTo>
                  <a:lnTo>
                    <a:pt x="111" y="99"/>
                  </a:lnTo>
                  <a:lnTo>
                    <a:pt x="109" y="99"/>
                  </a:lnTo>
                  <a:lnTo>
                    <a:pt x="109" y="101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1" y="101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4" y="101"/>
                  </a:lnTo>
                  <a:lnTo>
                    <a:pt x="92" y="101"/>
                  </a:lnTo>
                  <a:lnTo>
                    <a:pt x="92" y="103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6" y="105"/>
                  </a:lnTo>
                  <a:lnTo>
                    <a:pt x="86" y="105"/>
                  </a:lnTo>
                  <a:lnTo>
                    <a:pt x="84" y="105"/>
                  </a:lnTo>
                  <a:lnTo>
                    <a:pt x="84" y="103"/>
                  </a:lnTo>
                  <a:lnTo>
                    <a:pt x="82" y="103"/>
                  </a:lnTo>
                  <a:lnTo>
                    <a:pt x="82" y="105"/>
                  </a:lnTo>
                  <a:lnTo>
                    <a:pt x="80" y="105"/>
                  </a:lnTo>
                  <a:lnTo>
                    <a:pt x="78" y="105"/>
                  </a:lnTo>
                  <a:lnTo>
                    <a:pt x="75" y="107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3" y="105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55" y="105"/>
                  </a:lnTo>
                  <a:lnTo>
                    <a:pt x="54" y="111"/>
                  </a:lnTo>
                  <a:lnTo>
                    <a:pt x="54" y="95"/>
                  </a:lnTo>
                  <a:lnTo>
                    <a:pt x="54" y="92"/>
                  </a:lnTo>
                  <a:lnTo>
                    <a:pt x="50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2" y="84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4" y="80"/>
                  </a:lnTo>
                  <a:lnTo>
                    <a:pt x="34" y="78"/>
                  </a:lnTo>
                  <a:lnTo>
                    <a:pt x="32" y="78"/>
                  </a:lnTo>
                  <a:lnTo>
                    <a:pt x="29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11" y="65"/>
                  </a:lnTo>
                  <a:lnTo>
                    <a:pt x="4" y="55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1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3" name="Freeform 139"/>
            <p:cNvSpPr>
              <a:spLocks/>
            </p:cNvSpPr>
            <p:nvPr/>
          </p:nvSpPr>
          <p:spPr bwMode="auto">
            <a:xfrm>
              <a:off x="4968194" y="2969898"/>
              <a:ext cx="30811" cy="24942"/>
            </a:xfrm>
            <a:custGeom>
              <a:avLst/>
              <a:gdLst>
                <a:gd name="T0" fmla="*/ 6 w 21"/>
                <a:gd name="T1" fmla="*/ 2 h 17"/>
                <a:gd name="T2" fmla="*/ 6 w 21"/>
                <a:gd name="T3" fmla="*/ 2 h 17"/>
                <a:gd name="T4" fmla="*/ 8 w 21"/>
                <a:gd name="T5" fmla="*/ 2 h 17"/>
                <a:gd name="T6" fmla="*/ 10 w 21"/>
                <a:gd name="T7" fmla="*/ 2 h 17"/>
                <a:gd name="T8" fmla="*/ 12 w 21"/>
                <a:gd name="T9" fmla="*/ 2 h 17"/>
                <a:gd name="T10" fmla="*/ 12 w 21"/>
                <a:gd name="T11" fmla="*/ 2 h 17"/>
                <a:gd name="T12" fmla="*/ 13 w 21"/>
                <a:gd name="T13" fmla="*/ 2 h 17"/>
                <a:gd name="T14" fmla="*/ 13 w 21"/>
                <a:gd name="T15" fmla="*/ 2 h 17"/>
                <a:gd name="T16" fmla="*/ 13 w 21"/>
                <a:gd name="T17" fmla="*/ 0 h 17"/>
                <a:gd name="T18" fmla="*/ 15 w 21"/>
                <a:gd name="T19" fmla="*/ 0 h 17"/>
                <a:gd name="T20" fmla="*/ 17 w 21"/>
                <a:gd name="T21" fmla="*/ 2 h 17"/>
                <a:gd name="T22" fmla="*/ 19 w 21"/>
                <a:gd name="T23" fmla="*/ 4 h 17"/>
                <a:gd name="T24" fmla="*/ 19 w 21"/>
                <a:gd name="T25" fmla="*/ 4 h 17"/>
                <a:gd name="T26" fmla="*/ 19 w 21"/>
                <a:gd name="T27" fmla="*/ 6 h 17"/>
                <a:gd name="T28" fmla="*/ 21 w 21"/>
                <a:gd name="T29" fmla="*/ 7 h 17"/>
                <a:gd name="T30" fmla="*/ 21 w 21"/>
                <a:gd name="T31" fmla="*/ 9 h 17"/>
                <a:gd name="T32" fmla="*/ 21 w 21"/>
                <a:gd name="T33" fmla="*/ 11 h 17"/>
                <a:gd name="T34" fmla="*/ 19 w 21"/>
                <a:gd name="T35" fmla="*/ 13 h 17"/>
                <a:gd name="T36" fmla="*/ 19 w 21"/>
                <a:gd name="T37" fmla="*/ 13 h 17"/>
                <a:gd name="T38" fmla="*/ 17 w 21"/>
                <a:gd name="T39" fmla="*/ 15 h 17"/>
                <a:gd name="T40" fmla="*/ 17 w 21"/>
                <a:gd name="T41" fmla="*/ 13 h 17"/>
                <a:gd name="T42" fmla="*/ 17 w 21"/>
                <a:gd name="T43" fmla="*/ 13 h 17"/>
                <a:gd name="T44" fmla="*/ 17 w 21"/>
                <a:gd name="T45" fmla="*/ 13 h 17"/>
                <a:gd name="T46" fmla="*/ 15 w 21"/>
                <a:gd name="T47" fmla="*/ 13 h 17"/>
                <a:gd name="T48" fmla="*/ 15 w 21"/>
                <a:gd name="T49" fmla="*/ 11 h 17"/>
                <a:gd name="T50" fmla="*/ 13 w 21"/>
                <a:gd name="T51" fmla="*/ 11 h 17"/>
                <a:gd name="T52" fmla="*/ 13 w 21"/>
                <a:gd name="T53" fmla="*/ 9 h 17"/>
                <a:gd name="T54" fmla="*/ 12 w 21"/>
                <a:gd name="T55" fmla="*/ 9 h 17"/>
                <a:gd name="T56" fmla="*/ 12 w 21"/>
                <a:gd name="T57" fmla="*/ 11 h 17"/>
                <a:gd name="T58" fmla="*/ 10 w 21"/>
                <a:gd name="T59" fmla="*/ 15 h 17"/>
                <a:gd name="T60" fmla="*/ 10 w 21"/>
                <a:gd name="T61" fmla="*/ 15 h 17"/>
                <a:gd name="T62" fmla="*/ 8 w 21"/>
                <a:gd name="T63" fmla="*/ 17 h 17"/>
                <a:gd name="T64" fmla="*/ 8 w 21"/>
                <a:gd name="T65" fmla="*/ 15 h 17"/>
                <a:gd name="T66" fmla="*/ 6 w 21"/>
                <a:gd name="T67" fmla="*/ 15 h 17"/>
                <a:gd name="T68" fmla="*/ 6 w 21"/>
                <a:gd name="T69" fmla="*/ 17 h 17"/>
                <a:gd name="T70" fmla="*/ 4 w 21"/>
                <a:gd name="T71" fmla="*/ 15 h 17"/>
                <a:gd name="T72" fmla="*/ 4 w 21"/>
                <a:gd name="T73" fmla="*/ 13 h 17"/>
                <a:gd name="T74" fmla="*/ 2 w 21"/>
                <a:gd name="T75" fmla="*/ 13 h 17"/>
                <a:gd name="T76" fmla="*/ 0 w 21"/>
                <a:gd name="T77" fmla="*/ 13 h 17"/>
                <a:gd name="T78" fmla="*/ 0 w 21"/>
                <a:gd name="T79" fmla="*/ 13 h 17"/>
                <a:gd name="T80" fmla="*/ 0 w 21"/>
                <a:gd name="T81" fmla="*/ 11 h 17"/>
                <a:gd name="T82" fmla="*/ 2 w 21"/>
                <a:gd name="T83" fmla="*/ 6 h 17"/>
                <a:gd name="T84" fmla="*/ 4 w 21"/>
                <a:gd name="T85" fmla="*/ 4 h 17"/>
                <a:gd name="T86" fmla="*/ 6 w 21"/>
                <a:gd name="T8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17">
                  <a:moveTo>
                    <a:pt x="6" y="2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4" name="Freeform 140"/>
            <p:cNvSpPr>
              <a:spLocks/>
            </p:cNvSpPr>
            <p:nvPr/>
          </p:nvSpPr>
          <p:spPr bwMode="auto">
            <a:xfrm>
              <a:off x="4965260" y="2983103"/>
              <a:ext cx="33746" cy="33745"/>
            </a:xfrm>
            <a:custGeom>
              <a:avLst/>
              <a:gdLst>
                <a:gd name="T0" fmla="*/ 4 w 23"/>
                <a:gd name="T1" fmla="*/ 23 h 23"/>
                <a:gd name="T2" fmla="*/ 10 w 23"/>
                <a:gd name="T3" fmla="*/ 23 h 23"/>
                <a:gd name="T4" fmla="*/ 14 w 23"/>
                <a:gd name="T5" fmla="*/ 23 h 23"/>
                <a:gd name="T6" fmla="*/ 15 w 23"/>
                <a:gd name="T7" fmla="*/ 21 h 23"/>
                <a:gd name="T8" fmla="*/ 19 w 23"/>
                <a:gd name="T9" fmla="*/ 18 h 23"/>
                <a:gd name="T10" fmla="*/ 19 w 23"/>
                <a:gd name="T11" fmla="*/ 18 h 23"/>
                <a:gd name="T12" fmla="*/ 21 w 23"/>
                <a:gd name="T13" fmla="*/ 16 h 23"/>
                <a:gd name="T14" fmla="*/ 23 w 23"/>
                <a:gd name="T15" fmla="*/ 14 h 23"/>
                <a:gd name="T16" fmla="*/ 23 w 23"/>
                <a:gd name="T17" fmla="*/ 12 h 23"/>
                <a:gd name="T18" fmla="*/ 23 w 23"/>
                <a:gd name="T19" fmla="*/ 10 h 23"/>
                <a:gd name="T20" fmla="*/ 21 w 23"/>
                <a:gd name="T21" fmla="*/ 10 h 23"/>
                <a:gd name="T22" fmla="*/ 21 w 23"/>
                <a:gd name="T23" fmla="*/ 8 h 23"/>
                <a:gd name="T24" fmla="*/ 19 w 23"/>
                <a:gd name="T25" fmla="*/ 8 h 23"/>
                <a:gd name="T26" fmla="*/ 19 w 23"/>
                <a:gd name="T27" fmla="*/ 6 h 23"/>
                <a:gd name="T28" fmla="*/ 19 w 23"/>
                <a:gd name="T29" fmla="*/ 6 h 23"/>
                <a:gd name="T30" fmla="*/ 19 w 23"/>
                <a:gd name="T31" fmla="*/ 4 h 23"/>
                <a:gd name="T32" fmla="*/ 17 w 23"/>
                <a:gd name="T33" fmla="*/ 4 h 23"/>
                <a:gd name="T34" fmla="*/ 17 w 23"/>
                <a:gd name="T35" fmla="*/ 2 h 23"/>
                <a:gd name="T36" fmla="*/ 15 w 23"/>
                <a:gd name="T37" fmla="*/ 2 h 23"/>
                <a:gd name="T38" fmla="*/ 15 w 23"/>
                <a:gd name="T39" fmla="*/ 0 h 23"/>
                <a:gd name="T40" fmla="*/ 14 w 23"/>
                <a:gd name="T41" fmla="*/ 0 h 23"/>
                <a:gd name="T42" fmla="*/ 14 w 23"/>
                <a:gd name="T43" fmla="*/ 2 h 23"/>
                <a:gd name="T44" fmla="*/ 12 w 23"/>
                <a:gd name="T45" fmla="*/ 6 h 23"/>
                <a:gd name="T46" fmla="*/ 12 w 23"/>
                <a:gd name="T47" fmla="*/ 6 h 23"/>
                <a:gd name="T48" fmla="*/ 10 w 23"/>
                <a:gd name="T49" fmla="*/ 8 h 23"/>
                <a:gd name="T50" fmla="*/ 10 w 23"/>
                <a:gd name="T51" fmla="*/ 6 h 23"/>
                <a:gd name="T52" fmla="*/ 8 w 23"/>
                <a:gd name="T53" fmla="*/ 6 h 23"/>
                <a:gd name="T54" fmla="*/ 8 w 23"/>
                <a:gd name="T55" fmla="*/ 8 h 23"/>
                <a:gd name="T56" fmla="*/ 6 w 23"/>
                <a:gd name="T57" fmla="*/ 6 h 23"/>
                <a:gd name="T58" fmla="*/ 6 w 23"/>
                <a:gd name="T59" fmla="*/ 4 h 23"/>
                <a:gd name="T60" fmla="*/ 4 w 23"/>
                <a:gd name="T61" fmla="*/ 4 h 23"/>
                <a:gd name="T62" fmla="*/ 2 w 23"/>
                <a:gd name="T63" fmla="*/ 4 h 23"/>
                <a:gd name="T64" fmla="*/ 2 w 23"/>
                <a:gd name="T65" fmla="*/ 4 h 23"/>
                <a:gd name="T66" fmla="*/ 0 w 23"/>
                <a:gd name="T67" fmla="*/ 6 h 23"/>
                <a:gd name="T68" fmla="*/ 2 w 23"/>
                <a:gd name="T69" fmla="*/ 8 h 23"/>
                <a:gd name="T70" fmla="*/ 2 w 23"/>
                <a:gd name="T71" fmla="*/ 10 h 23"/>
                <a:gd name="T72" fmla="*/ 2 w 23"/>
                <a:gd name="T73" fmla="*/ 12 h 23"/>
                <a:gd name="T74" fmla="*/ 4 w 23"/>
                <a:gd name="T7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" h="23">
                  <a:moveTo>
                    <a:pt x="4" y="23"/>
                  </a:moveTo>
                  <a:lnTo>
                    <a:pt x="10" y="23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5" name="Freeform 141"/>
            <p:cNvSpPr>
              <a:spLocks/>
            </p:cNvSpPr>
            <p:nvPr/>
          </p:nvSpPr>
          <p:spPr bwMode="auto">
            <a:xfrm>
              <a:off x="4699701" y="2877466"/>
              <a:ext cx="302238" cy="268493"/>
            </a:xfrm>
            <a:custGeom>
              <a:avLst/>
              <a:gdLst>
                <a:gd name="T0" fmla="*/ 5 w 206"/>
                <a:gd name="T1" fmla="*/ 103 h 183"/>
                <a:gd name="T2" fmla="*/ 13 w 206"/>
                <a:gd name="T3" fmla="*/ 99 h 183"/>
                <a:gd name="T4" fmla="*/ 23 w 206"/>
                <a:gd name="T5" fmla="*/ 95 h 183"/>
                <a:gd name="T6" fmla="*/ 28 w 206"/>
                <a:gd name="T7" fmla="*/ 101 h 183"/>
                <a:gd name="T8" fmla="*/ 42 w 206"/>
                <a:gd name="T9" fmla="*/ 90 h 183"/>
                <a:gd name="T10" fmla="*/ 42 w 206"/>
                <a:gd name="T11" fmla="*/ 74 h 183"/>
                <a:gd name="T12" fmla="*/ 53 w 206"/>
                <a:gd name="T13" fmla="*/ 65 h 183"/>
                <a:gd name="T14" fmla="*/ 63 w 206"/>
                <a:gd name="T15" fmla="*/ 49 h 183"/>
                <a:gd name="T16" fmla="*/ 65 w 206"/>
                <a:gd name="T17" fmla="*/ 38 h 183"/>
                <a:gd name="T18" fmla="*/ 72 w 206"/>
                <a:gd name="T19" fmla="*/ 23 h 183"/>
                <a:gd name="T20" fmla="*/ 70 w 206"/>
                <a:gd name="T21" fmla="*/ 9 h 183"/>
                <a:gd name="T22" fmla="*/ 74 w 206"/>
                <a:gd name="T23" fmla="*/ 4 h 183"/>
                <a:gd name="T24" fmla="*/ 82 w 206"/>
                <a:gd name="T25" fmla="*/ 2 h 183"/>
                <a:gd name="T26" fmla="*/ 91 w 206"/>
                <a:gd name="T27" fmla="*/ 9 h 183"/>
                <a:gd name="T28" fmla="*/ 103 w 206"/>
                <a:gd name="T29" fmla="*/ 9 h 183"/>
                <a:gd name="T30" fmla="*/ 111 w 206"/>
                <a:gd name="T31" fmla="*/ 9 h 183"/>
                <a:gd name="T32" fmla="*/ 120 w 206"/>
                <a:gd name="T33" fmla="*/ 6 h 183"/>
                <a:gd name="T34" fmla="*/ 133 w 206"/>
                <a:gd name="T35" fmla="*/ 2 h 183"/>
                <a:gd name="T36" fmla="*/ 139 w 206"/>
                <a:gd name="T37" fmla="*/ 4 h 183"/>
                <a:gd name="T38" fmla="*/ 145 w 206"/>
                <a:gd name="T39" fmla="*/ 0 h 183"/>
                <a:gd name="T40" fmla="*/ 154 w 206"/>
                <a:gd name="T41" fmla="*/ 2 h 183"/>
                <a:gd name="T42" fmla="*/ 168 w 206"/>
                <a:gd name="T43" fmla="*/ 2 h 183"/>
                <a:gd name="T44" fmla="*/ 175 w 206"/>
                <a:gd name="T45" fmla="*/ 9 h 183"/>
                <a:gd name="T46" fmla="*/ 183 w 206"/>
                <a:gd name="T47" fmla="*/ 7 h 183"/>
                <a:gd name="T48" fmla="*/ 191 w 206"/>
                <a:gd name="T49" fmla="*/ 6 h 183"/>
                <a:gd name="T50" fmla="*/ 200 w 206"/>
                <a:gd name="T51" fmla="*/ 13 h 183"/>
                <a:gd name="T52" fmla="*/ 204 w 206"/>
                <a:gd name="T53" fmla="*/ 17 h 183"/>
                <a:gd name="T54" fmla="*/ 204 w 206"/>
                <a:gd name="T55" fmla="*/ 30 h 183"/>
                <a:gd name="T56" fmla="*/ 195 w 206"/>
                <a:gd name="T57" fmla="*/ 46 h 183"/>
                <a:gd name="T58" fmla="*/ 189 w 206"/>
                <a:gd name="T59" fmla="*/ 65 h 183"/>
                <a:gd name="T60" fmla="*/ 183 w 206"/>
                <a:gd name="T61" fmla="*/ 82 h 183"/>
                <a:gd name="T62" fmla="*/ 198 w 206"/>
                <a:gd name="T63" fmla="*/ 132 h 183"/>
                <a:gd name="T64" fmla="*/ 179 w 206"/>
                <a:gd name="T65" fmla="*/ 149 h 183"/>
                <a:gd name="T66" fmla="*/ 177 w 206"/>
                <a:gd name="T67" fmla="*/ 156 h 183"/>
                <a:gd name="T68" fmla="*/ 175 w 206"/>
                <a:gd name="T69" fmla="*/ 168 h 183"/>
                <a:gd name="T70" fmla="*/ 187 w 206"/>
                <a:gd name="T71" fmla="*/ 174 h 183"/>
                <a:gd name="T72" fmla="*/ 189 w 206"/>
                <a:gd name="T73" fmla="*/ 183 h 183"/>
                <a:gd name="T74" fmla="*/ 181 w 206"/>
                <a:gd name="T75" fmla="*/ 183 h 183"/>
                <a:gd name="T76" fmla="*/ 166 w 206"/>
                <a:gd name="T77" fmla="*/ 174 h 183"/>
                <a:gd name="T78" fmla="*/ 160 w 206"/>
                <a:gd name="T79" fmla="*/ 166 h 183"/>
                <a:gd name="T80" fmla="*/ 153 w 206"/>
                <a:gd name="T81" fmla="*/ 170 h 183"/>
                <a:gd name="T82" fmla="*/ 141 w 206"/>
                <a:gd name="T83" fmla="*/ 168 h 183"/>
                <a:gd name="T84" fmla="*/ 137 w 206"/>
                <a:gd name="T85" fmla="*/ 162 h 183"/>
                <a:gd name="T86" fmla="*/ 132 w 206"/>
                <a:gd name="T87" fmla="*/ 164 h 183"/>
                <a:gd name="T88" fmla="*/ 126 w 206"/>
                <a:gd name="T89" fmla="*/ 160 h 183"/>
                <a:gd name="T90" fmla="*/ 118 w 206"/>
                <a:gd name="T91" fmla="*/ 162 h 183"/>
                <a:gd name="T92" fmla="*/ 111 w 206"/>
                <a:gd name="T93" fmla="*/ 162 h 183"/>
                <a:gd name="T94" fmla="*/ 109 w 206"/>
                <a:gd name="T95" fmla="*/ 158 h 183"/>
                <a:gd name="T96" fmla="*/ 107 w 206"/>
                <a:gd name="T97" fmla="*/ 151 h 183"/>
                <a:gd name="T98" fmla="*/ 105 w 206"/>
                <a:gd name="T99" fmla="*/ 147 h 183"/>
                <a:gd name="T100" fmla="*/ 103 w 206"/>
                <a:gd name="T101" fmla="*/ 137 h 183"/>
                <a:gd name="T102" fmla="*/ 103 w 206"/>
                <a:gd name="T103" fmla="*/ 130 h 183"/>
                <a:gd name="T104" fmla="*/ 91 w 206"/>
                <a:gd name="T105" fmla="*/ 122 h 183"/>
                <a:gd name="T106" fmla="*/ 78 w 206"/>
                <a:gd name="T107" fmla="*/ 124 h 183"/>
                <a:gd name="T108" fmla="*/ 67 w 206"/>
                <a:gd name="T109" fmla="*/ 132 h 183"/>
                <a:gd name="T110" fmla="*/ 55 w 206"/>
                <a:gd name="T111" fmla="*/ 128 h 183"/>
                <a:gd name="T112" fmla="*/ 51 w 206"/>
                <a:gd name="T113" fmla="*/ 118 h 183"/>
                <a:gd name="T114" fmla="*/ 49 w 206"/>
                <a:gd name="T115" fmla="*/ 113 h 183"/>
                <a:gd name="T116" fmla="*/ 23 w 206"/>
                <a:gd name="T117" fmla="*/ 111 h 183"/>
                <a:gd name="T118" fmla="*/ 11 w 206"/>
                <a:gd name="T119" fmla="*/ 111 h 183"/>
                <a:gd name="T120" fmla="*/ 5 w 206"/>
                <a:gd name="T121" fmla="*/ 1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6" h="183">
                  <a:moveTo>
                    <a:pt x="0" y="109"/>
                  </a:moveTo>
                  <a:lnTo>
                    <a:pt x="2" y="109"/>
                  </a:lnTo>
                  <a:lnTo>
                    <a:pt x="4" y="109"/>
                  </a:lnTo>
                  <a:lnTo>
                    <a:pt x="5" y="107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7"/>
                  </a:lnTo>
                  <a:lnTo>
                    <a:pt x="15" y="99"/>
                  </a:lnTo>
                  <a:lnTo>
                    <a:pt x="13" y="99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7"/>
                  </a:lnTo>
                  <a:lnTo>
                    <a:pt x="23" y="95"/>
                  </a:lnTo>
                  <a:lnTo>
                    <a:pt x="26" y="93"/>
                  </a:lnTo>
                  <a:lnTo>
                    <a:pt x="26" y="95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6" y="99"/>
                  </a:lnTo>
                  <a:lnTo>
                    <a:pt x="28" y="101"/>
                  </a:lnTo>
                  <a:lnTo>
                    <a:pt x="30" y="99"/>
                  </a:lnTo>
                  <a:lnTo>
                    <a:pt x="32" y="97"/>
                  </a:lnTo>
                  <a:lnTo>
                    <a:pt x="36" y="93"/>
                  </a:lnTo>
                  <a:lnTo>
                    <a:pt x="38" y="92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4" y="88"/>
                  </a:lnTo>
                  <a:lnTo>
                    <a:pt x="42" y="86"/>
                  </a:lnTo>
                  <a:lnTo>
                    <a:pt x="44" y="84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2" y="74"/>
                  </a:lnTo>
                  <a:lnTo>
                    <a:pt x="44" y="72"/>
                  </a:lnTo>
                  <a:lnTo>
                    <a:pt x="47" y="70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3"/>
                  </a:lnTo>
                  <a:lnTo>
                    <a:pt x="53" y="65"/>
                  </a:lnTo>
                  <a:lnTo>
                    <a:pt x="55" y="63"/>
                  </a:lnTo>
                  <a:lnTo>
                    <a:pt x="57" y="63"/>
                  </a:lnTo>
                  <a:lnTo>
                    <a:pt x="61" y="57"/>
                  </a:lnTo>
                  <a:lnTo>
                    <a:pt x="61" y="53"/>
                  </a:lnTo>
                  <a:lnTo>
                    <a:pt x="61" y="51"/>
                  </a:lnTo>
                  <a:lnTo>
                    <a:pt x="63" y="49"/>
                  </a:lnTo>
                  <a:lnTo>
                    <a:pt x="63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5" y="30"/>
                  </a:lnTo>
                  <a:lnTo>
                    <a:pt x="70" y="25"/>
                  </a:lnTo>
                  <a:lnTo>
                    <a:pt x="70" y="23"/>
                  </a:lnTo>
                  <a:lnTo>
                    <a:pt x="72" y="23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70" y="13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2" y="9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1" y="9"/>
                  </a:lnTo>
                  <a:lnTo>
                    <a:pt x="95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101" y="9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2" y="9"/>
                  </a:lnTo>
                  <a:lnTo>
                    <a:pt x="111" y="9"/>
                  </a:lnTo>
                  <a:lnTo>
                    <a:pt x="111" y="7"/>
                  </a:lnTo>
                  <a:lnTo>
                    <a:pt x="112" y="6"/>
                  </a:lnTo>
                  <a:lnTo>
                    <a:pt x="114" y="4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41" y="4"/>
                  </a:lnTo>
                  <a:lnTo>
                    <a:pt x="143" y="4"/>
                  </a:lnTo>
                  <a:lnTo>
                    <a:pt x="145" y="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53" y="2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8" y="2"/>
                  </a:lnTo>
                  <a:lnTo>
                    <a:pt x="168" y="4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2" y="7"/>
                  </a:lnTo>
                  <a:lnTo>
                    <a:pt x="174" y="9"/>
                  </a:lnTo>
                  <a:lnTo>
                    <a:pt x="175" y="9"/>
                  </a:lnTo>
                  <a:lnTo>
                    <a:pt x="177" y="9"/>
                  </a:lnTo>
                  <a:lnTo>
                    <a:pt x="177" y="7"/>
                  </a:lnTo>
                  <a:lnTo>
                    <a:pt x="179" y="7"/>
                  </a:lnTo>
                  <a:lnTo>
                    <a:pt x="181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6"/>
                  </a:lnTo>
                  <a:lnTo>
                    <a:pt x="189" y="6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93" y="7"/>
                  </a:lnTo>
                  <a:lnTo>
                    <a:pt x="195" y="9"/>
                  </a:lnTo>
                  <a:lnTo>
                    <a:pt x="195" y="9"/>
                  </a:lnTo>
                  <a:lnTo>
                    <a:pt x="198" y="11"/>
                  </a:lnTo>
                  <a:lnTo>
                    <a:pt x="198" y="11"/>
                  </a:lnTo>
                  <a:lnTo>
                    <a:pt x="200" y="13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0" y="17"/>
                  </a:lnTo>
                  <a:lnTo>
                    <a:pt x="202" y="17"/>
                  </a:lnTo>
                  <a:lnTo>
                    <a:pt x="204" y="17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4" y="21"/>
                  </a:lnTo>
                  <a:lnTo>
                    <a:pt x="204" y="23"/>
                  </a:lnTo>
                  <a:lnTo>
                    <a:pt x="202" y="27"/>
                  </a:lnTo>
                  <a:lnTo>
                    <a:pt x="202" y="28"/>
                  </a:lnTo>
                  <a:lnTo>
                    <a:pt x="204" y="30"/>
                  </a:lnTo>
                  <a:lnTo>
                    <a:pt x="204" y="30"/>
                  </a:lnTo>
                  <a:lnTo>
                    <a:pt x="206" y="32"/>
                  </a:lnTo>
                  <a:lnTo>
                    <a:pt x="206" y="34"/>
                  </a:lnTo>
                  <a:lnTo>
                    <a:pt x="200" y="40"/>
                  </a:lnTo>
                  <a:lnTo>
                    <a:pt x="196" y="44"/>
                  </a:lnTo>
                  <a:lnTo>
                    <a:pt x="195" y="46"/>
                  </a:lnTo>
                  <a:lnTo>
                    <a:pt x="191" y="51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91" y="59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87" y="67"/>
                  </a:lnTo>
                  <a:lnTo>
                    <a:pt x="185" y="69"/>
                  </a:lnTo>
                  <a:lnTo>
                    <a:pt x="183" y="74"/>
                  </a:lnTo>
                  <a:lnTo>
                    <a:pt x="181" y="78"/>
                  </a:lnTo>
                  <a:lnTo>
                    <a:pt x="183" y="80"/>
                  </a:lnTo>
                  <a:lnTo>
                    <a:pt x="183" y="82"/>
                  </a:lnTo>
                  <a:lnTo>
                    <a:pt x="183" y="84"/>
                  </a:lnTo>
                  <a:lnTo>
                    <a:pt x="187" y="105"/>
                  </a:lnTo>
                  <a:lnTo>
                    <a:pt x="189" y="116"/>
                  </a:lnTo>
                  <a:lnTo>
                    <a:pt x="196" y="126"/>
                  </a:lnTo>
                  <a:lnTo>
                    <a:pt x="200" y="134"/>
                  </a:lnTo>
                  <a:lnTo>
                    <a:pt x="198" y="132"/>
                  </a:lnTo>
                  <a:lnTo>
                    <a:pt x="181" y="135"/>
                  </a:lnTo>
                  <a:lnTo>
                    <a:pt x="175" y="143"/>
                  </a:lnTo>
                  <a:lnTo>
                    <a:pt x="177" y="145"/>
                  </a:lnTo>
                  <a:lnTo>
                    <a:pt x="177" y="147"/>
                  </a:lnTo>
                  <a:lnTo>
                    <a:pt x="179" y="147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79" y="153"/>
                  </a:lnTo>
                  <a:lnTo>
                    <a:pt x="179" y="155"/>
                  </a:lnTo>
                  <a:lnTo>
                    <a:pt x="177" y="156"/>
                  </a:lnTo>
                  <a:lnTo>
                    <a:pt x="177" y="156"/>
                  </a:lnTo>
                  <a:lnTo>
                    <a:pt x="177" y="156"/>
                  </a:lnTo>
                  <a:lnTo>
                    <a:pt x="175" y="158"/>
                  </a:lnTo>
                  <a:lnTo>
                    <a:pt x="175" y="160"/>
                  </a:lnTo>
                  <a:lnTo>
                    <a:pt x="175" y="166"/>
                  </a:lnTo>
                  <a:lnTo>
                    <a:pt x="175" y="168"/>
                  </a:lnTo>
                  <a:lnTo>
                    <a:pt x="177" y="170"/>
                  </a:lnTo>
                  <a:lnTo>
                    <a:pt x="179" y="172"/>
                  </a:lnTo>
                  <a:lnTo>
                    <a:pt x="179" y="174"/>
                  </a:lnTo>
                  <a:lnTo>
                    <a:pt x="181" y="176"/>
                  </a:lnTo>
                  <a:lnTo>
                    <a:pt x="185" y="176"/>
                  </a:lnTo>
                  <a:lnTo>
                    <a:pt x="187" y="174"/>
                  </a:lnTo>
                  <a:lnTo>
                    <a:pt x="185" y="174"/>
                  </a:lnTo>
                  <a:lnTo>
                    <a:pt x="185" y="172"/>
                  </a:lnTo>
                  <a:lnTo>
                    <a:pt x="187" y="172"/>
                  </a:lnTo>
                  <a:lnTo>
                    <a:pt x="189" y="172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7" y="183"/>
                  </a:lnTo>
                  <a:lnTo>
                    <a:pt x="187" y="183"/>
                  </a:lnTo>
                  <a:lnTo>
                    <a:pt x="187" y="183"/>
                  </a:lnTo>
                  <a:lnTo>
                    <a:pt x="185" y="183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79" y="181"/>
                  </a:lnTo>
                  <a:lnTo>
                    <a:pt x="177" y="179"/>
                  </a:lnTo>
                  <a:lnTo>
                    <a:pt x="175" y="177"/>
                  </a:lnTo>
                  <a:lnTo>
                    <a:pt x="174" y="176"/>
                  </a:lnTo>
                  <a:lnTo>
                    <a:pt x="170" y="174"/>
                  </a:lnTo>
                  <a:lnTo>
                    <a:pt x="166" y="174"/>
                  </a:lnTo>
                  <a:lnTo>
                    <a:pt x="164" y="172"/>
                  </a:lnTo>
                  <a:lnTo>
                    <a:pt x="164" y="170"/>
                  </a:lnTo>
                  <a:lnTo>
                    <a:pt x="162" y="168"/>
                  </a:lnTo>
                  <a:lnTo>
                    <a:pt x="162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8" y="166"/>
                  </a:lnTo>
                  <a:lnTo>
                    <a:pt x="158" y="168"/>
                  </a:lnTo>
                  <a:lnTo>
                    <a:pt x="158" y="170"/>
                  </a:lnTo>
                  <a:lnTo>
                    <a:pt x="154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1" y="170"/>
                  </a:lnTo>
                  <a:lnTo>
                    <a:pt x="149" y="170"/>
                  </a:lnTo>
                  <a:lnTo>
                    <a:pt x="145" y="168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2"/>
                  </a:lnTo>
                  <a:lnTo>
                    <a:pt x="139" y="162"/>
                  </a:lnTo>
                  <a:lnTo>
                    <a:pt x="137" y="162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2" y="162"/>
                  </a:lnTo>
                  <a:lnTo>
                    <a:pt x="130" y="162"/>
                  </a:lnTo>
                  <a:lnTo>
                    <a:pt x="130" y="160"/>
                  </a:lnTo>
                  <a:lnTo>
                    <a:pt x="128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2" y="162"/>
                  </a:lnTo>
                  <a:lnTo>
                    <a:pt x="120" y="162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09" y="162"/>
                  </a:lnTo>
                  <a:lnTo>
                    <a:pt x="109" y="162"/>
                  </a:lnTo>
                  <a:lnTo>
                    <a:pt x="109" y="162"/>
                  </a:lnTo>
                  <a:lnTo>
                    <a:pt x="109" y="160"/>
                  </a:lnTo>
                  <a:lnTo>
                    <a:pt x="109" y="158"/>
                  </a:lnTo>
                  <a:lnTo>
                    <a:pt x="109" y="158"/>
                  </a:lnTo>
                  <a:lnTo>
                    <a:pt x="109" y="156"/>
                  </a:lnTo>
                  <a:lnTo>
                    <a:pt x="109" y="156"/>
                  </a:lnTo>
                  <a:lnTo>
                    <a:pt x="107" y="155"/>
                  </a:lnTo>
                  <a:lnTo>
                    <a:pt x="109" y="155"/>
                  </a:lnTo>
                  <a:lnTo>
                    <a:pt x="109" y="153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5" y="147"/>
                  </a:lnTo>
                  <a:lnTo>
                    <a:pt x="105" y="147"/>
                  </a:lnTo>
                  <a:lnTo>
                    <a:pt x="105" y="145"/>
                  </a:lnTo>
                  <a:lnTo>
                    <a:pt x="103" y="143"/>
                  </a:lnTo>
                  <a:lnTo>
                    <a:pt x="103" y="143"/>
                  </a:lnTo>
                  <a:lnTo>
                    <a:pt x="103" y="143"/>
                  </a:lnTo>
                  <a:lnTo>
                    <a:pt x="105" y="141"/>
                  </a:lnTo>
                  <a:lnTo>
                    <a:pt x="103" y="137"/>
                  </a:lnTo>
                  <a:lnTo>
                    <a:pt x="103" y="135"/>
                  </a:lnTo>
                  <a:lnTo>
                    <a:pt x="103" y="135"/>
                  </a:lnTo>
                  <a:lnTo>
                    <a:pt x="105" y="134"/>
                  </a:lnTo>
                  <a:lnTo>
                    <a:pt x="105" y="134"/>
                  </a:lnTo>
                  <a:lnTo>
                    <a:pt x="103" y="132"/>
                  </a:lnTo>
                  <a:lnTo>
                    <a:pt x="103" y="130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91" y="124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91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78" y="120"/>
                  </a:lnTo>
                  <a:lnTo>
                    <a:pt x="78" y="124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6" y="128"/>
                  </a:lnTo>
                  <a:lnTo>
                    <a:pt x="76" y="130"/>
                  </a:lnTo>
                  <a:lnTo>
                    <a:pt x="68" y="130"/>
                  </a:lnTo>
                  <a:lnTo>
                    <a:pt x="67" y="132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1" y="132"/>
                  </a:lnTo>
                  <a:lnTo>
                    <a:pt x="57" y="132"/>
                  </a:lnTo>
                  <a:lnTo>
                    <a:pt x="55" y="130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4"/>
                  </a:lnTo>
                  <a:lnTo>
                    <a:pt x="51" y="122"/>
                  </a:lnTo>
                  <a:lnTo>
                    <a:pt x="51" y="122"/>
                  </a:lnTo>
                  <a:lnTo>
                    <a:pt x="51" y="118"/>
                  </a:lnTo>
                  <a:lnTo>
                    <a:pt x="49" y="118"/>
                  </a:lnTo>
                  <a:lnTo>
                    <a:pt x="49" y="116"/>
                  </a:lnTo>
                  <a:lnTo>
                    <a:pt x="51" y="114"/>
                  </a:lnTo>
                  <a:lnTo>
                    <a:pt x="49" y="114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38" y="111"/>
                  </a:lnTo>
                  <a:lnTo>
                    <a:pt x="30" y="111"/>
                  </a:lnTo>
                  <a:lnTo>
                    <a:pt x="26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1" y="111"/>
                  </a:lnTo>
                  <a:lnTo>
                    <a:pt x="9" y="111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6" name="Freeform 142"/>
            <p:cNvSpPr>
              <a:spLocks/>
            </p:cNvSpPr>
            <p:nvPr/>
          </p:nvSpPr>
          <p:spPr bwMode="auto">
            <a:xfrm>
              <a:off x="5023947" y="3087272"/>
              <a:ext cx="51352" cy="114440"/>
            </a:xfrm>
            <a:custGeom>
              <a:avLst/>
              <a:gdLst>
                <a:gd name="T0" fmla="*/ 4 w 35"/>
                <a:gd name="T1" fmla="*/ 0 h 78"/>
                <a:gd name="T2" fmla="*/ 6 w 35"/>
                <a:gd name="T3" fmla="*/ 2 h 78"/>
                <a:gd name="T4" fmla="*/ 8 w 35"/>
                <a:gd name="T5" fmla="*/ 2 h 78"/>
                <a:gd name="T6" fmla="*/ 10 w 35"/>
                <a:gd name="T7" fmla="*/ 2 h 78"/>
                <a:gd name="T8" fmla="*/ 12 w 35"/>
                <a:gd name="T9" fmla="*/ 4 h 78"/>
                <a:gd name="T10" fmla="*/ 12 w 35"/>
                <a:gd name="T11" fmla="*/ 4 h 78"/>
                <a:gd name="T12" fmla="*/ 18 w 35"/>
                <a:gd name="T13" fmla="*/ 10 h 78"/>
                <a:gd name="T14" fmla="*/ 18 w 35"/>
                <a:gd name="T15" fmla="*/ 29 h 78"/>
                <a:gd name="T16" fmla="*/ 19 w 35"/>
                <a:gd name="T17" fmla="*/ 40 h 78"/>
                <a:gd name="T18" fmla="*/ 23 w 35"/>
                <a:gd name="T19" fmla="*/ 42 h 78"/>
                <a:gd name="T20" fmla="*/ 25 w 35"/>
                <a:gd name="T21" fmla="*/ 44 h 78"/>
                <a:gd name="T22" fmla="*/ 31 w 35"/>
                <a:gd name="T23" fmla="*/ 48 h 78"/>
                <a:gd name="T24" fmla="*/ 33 w 35"/>
                <a:gd name="T25" fmla="*/ 54 h 78"/>
                <a:gd name="T26" fmla="*/ 35 w 35"/>
                <a:gd name="T27" fmla="*/ 57 h 78"/>
                <a:gd name="T28" fmla="*/ 33 w 35"/>
                <a:gd name="T29" fmla="*/ 57 h 78"/>
                <a:gd name="T30" fmla="*/ 31 w 35"/>
                <a:gd name="T31" fmla="*/ 59 h 78"/>
                <a:gd name="T32" fmla="*/ 31 w 35"/>
                <a:gd name="T33" fmla="*/ 61 h 78"/>
                <a:gd name="T34" fmla="*/ 33 w 35"/>
                <a:gd name="T35" fmla="*/ 65 h 78"/>
                <a:gd name="T36" fmla="*/ 31 w 35"/>
                <a:gd name="T37" fmla="*/ 67 h 78"/>
                <a:gd name="T38" fmla="*/ 27 w 35"/>
                <a:gd name="T39" fmla="*/ 71 h 78"/>
                <a:gd name="T40" fmla="*/ 25 w 35"/>
                <a:gd name="T41" fmla="*/ 75 h 78"/>
                <a:gd name="T42" fmla="*/ 25 w 35"/>
                <a:gd name="T43" fmla="*/ 78 h 78"/>
                <a:gd name="T44" fmla="*/ 23 w 35"/>
                <a:gd name="T45" fmla="*/ 78 h 78"/>
                <a:gd name="T46" fmla="*/ 23 w 35"/>
                <a:gd name="T47" fmla="*/ 75 h 78"/>
                <a:gd name="T48" fmla="*/ 19 w 35"/>
                <a:gd name="T49" fmla="*/ 73 h 78"/>
                <a:gd name="T50" fmla="*/ 16 w 35"/>
                <a:gd name="T51" fmla="*/ 69 h 78"/>
                <a:gd name="T52" fmla="*/ 16 w 35"/>
                <a:gd name="T53" fmla="*/ 65 h 78"/>
                <a:gd name="T54" fmla="*/ 16 w 35"/>
                <a:gd name="T55" fmla="*/ 63 h 78"/>
                <a:gd name="T56" fmla="*/ 19 w 35"/>
                <a:gd name="T57" fmla="*/ 57 h 78"/>
                <a:gd name="T58" fmla="*/ 19 w 35"/>
                <a:gd name="T59" fmla="*/ 54 h 78"/>
                <a:gd name="T60" fmla="*/ 16 w 35"/>
                <a:gd name="T61" fmla="*/ 52 h 78"/>
                <a:gd name="T62" fmla="*/ 12 w 35"/>
                <a:gd name="T63" fmla="*/ 52 h 78"/>
                <a:gd name="T64" fmla="*/ 10 w 35"/>
                <a:gd name="T65" fmla="*/ 52 h 78"/>
                <a:gd name="T66" fmla="*/ 8 w 35"/>
                <a:gd name="T67" fmla="*/ 50 h 78"/>
                <a:gd name="T68" fmla="*/ 6 w 35"/>
                <a:gd name="T69" fmla="*/ 48 h 78"/>
                <a:gd name="T70" fmla="*/ 4 w 35"/>
                <a:gd name="T71" fmla="*/ 48 h 78"/>
                <a:gd name="T72" fmla="*/ 2 w 35"/>
                <a:gd name="T73" fmla="*/ 46 h 78"/>
                <a:gd name="T74" fmla="*/ 0 w 35"/>
                <a:gd name="T75" fmla="*/ 42 h 78"/>
                <a:gd name="T76" fmla="*/ 2 w 35"/>
                <a:gd name="T77" fmla="*/ 40 h 78"/>
                <a:gd name="T78" fmla="*/ 4 w 35"/>
                <a:gd name="T79" fmla="*/ 38 h 78"/>
                <a:gd name="T80" fmla="*/ 2 w 35"/>
                <a:gd name="T81" fmla="*/ 36 h 78"/>
                <a:gd name="T82" fmla="*/ 6 w 35"/>
                <a:gd name="T83" fmla="*/ 33 h 78"/>
                <a:gd name="T84" fmla="*/ 8 w 35"/>
                <a:gd name="T85" fmla="*/ 33 h 78"/>
                <a:gd name="T86" fmla="*/ 8 w 35"/>
                <a:gd name="T87" fmla="*/ 31 h 78"/>
                <a:gd name="T88" fmla="*/ 8 w 35"/>
                <a:gd name="T89" fmla="*/ 29 h 78"/>
                <a:gd name="T90" fmla="*/ 8 w 35"/>
                <a:gd name="T91" fmla="*/ 27 h 78"/>
                <a:gd name="T92" fmla="*/ 6 w 35"/>
                <a:gd name="T93" fmla="*/ 25 h 78"/>
                <a:gd name="T94" fmla="*/ 8 w 35"/>
                <a:gd name="T95" fmla="*/ 23 h 78"/>
                <a:gd name="T96" fmla="*/ 6 w 35"/>
                <a:gd name="T97" fmla="*/ 19 h 78"/>
                <a:gd name="T98" fmla="*/ 10 w 35"/>
                <a:gd name="T99" fmla="*/ 15 h 78"/>
                <a:gd name="T100" fmla="*/ 10 w 35"/>
                <a:gd name="T101" fmla="*/ 13 h 78"/>
                <a:gd name="T102" fmla="*/ 10 w 35"/>
                <a:gd name="T103" fmla="*/ 12 h 78"/>
                <a:gd name="T104" fmla="*/ 8 w 35"/>
                <a:gd name="T105" fmla="*/ 10 h 78"/>
                <a:gd name="T106" fmla="*/ 8 w 35"/>
                <a:gd name="T107" fmla="*/ 6 h 78"/>
                <a:gd name="T108" fmla="*/ 6 w 35"/>
                <a:gd name="T109" fmla="*/ 4 h 78"/>
                <a:gd name="T110" fmla="*/ 4 w 35"/>
                <a:gd name="T111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" h="78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29"/>
                  </a:lnTo>
                  <a:lnTo>
                    <a:pt x="18" y="31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3" y="65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7" y="73"/>
                  </a:lnTo>
                  <a:lnTo>
                    <a:pt x="25" y="75"/>
                  </a:lnTo>
                  <a:lnTo>
                    <a:pt x="27" y="76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18" y="7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3"/>
                  </a:lnTo>
                  <a:lnTo>
                    <a:pt x="18" y="61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7" name="Freeform 143"/>
            <p:cNvSpPr>
              <a:spLocks/>
            </p:cNvSpPr>
            <p:nvPr/>
          </p:nvSpPr>
          <p:spPr bwMode="auto">
            <a:xfrm>
              <a:off x="4850820" y="3071133"/>
              <a:ext cx="187799" cy="145250"/>
            </a:xfrm>
            <a:custGeom>
              <a:avLst/>
              <a:gdLst>
                <a:gd name="T0" fmla="*/ 27 w 128"/>
                <a:gd name="T1" fmla="*/ 30 h 99"/>
                <a:gd name="T2" fmla="*/ 29 w 128"/>
                <a:gd name="T3" fmla="*/ 32 h 99"/>
                <a:gd name="T4" fmla="*/ 34 w 128"/>
                <a:gd name="T5" fmla="*/ 30 h 99"/>
                <a:gd name="T6" fmla="*/ 38 w 128"/>
                <a:gd name="T7" fmla="*/ 32 h 99"/>
                <a:gd name="T8" fmla="*/ 42 w 128"/>
                <a:gd name="T9" fmla="*/ 36 h 99"/>
                <a:gd name="T10" fmla="*/ 50 w 128"/>
                <a:gd name="T11" fmla="*/ 38 h 99"/>
                <a:gd name="T12" fmla="*/ 55 w 128"/>
                <a:gd name="T13" fmla="*/ 36 h 99"/>
                <a:gd name="T14" fmla="*/ 59 w 128"/>
                <a:gd name="T15" fmla="*/ 34 h 99"/>
                <a:gd name="T16" fmla="*/ 63 w 128"/>
                <a:gd name="T17" fmla="*/ 42 h 99"/>
                <a:gd name="T18" fmla="*/ 74 w 128"/>
                <a:gd name="T19" fmla="*/ 47 h 99"/>
                <a:gd name="T20" fmla="*/ 82 w 128"/>
                <a:gd name="T21" fmla="*/ 51 h 99"/>
                <a:gd name="T22" fmla="*/ 86 w 128"/>
                <a:gd name="T23" fmla="*/ 51 h 99"/>
                <a:gd name="T24" fmla="*/ 82 w 128"/>
                <a:gd name="T25" fmla="*/ 40 h 99"/>
                <a:gd name="T26" fmla="*/ 78 w 128"/>
                <a:gd name="T27" fmla="*/ 44 h 99"/>
                <a:gd name="T28" fmla="*/ 72 w 128"/>
                <a:gd name="T29" fmla="*/ 36 h 99"/>
                <a:gd name="T30" fmla="*/ 74 w 128"/>
                <a:gd name="T31" fmla="*/ 24 h 99"/>
                <a:gd name="T32" fmla="*/ 76 w 128"/>
                <a:gd name="T33" fmla="*/ 21 h 99"/>
                <a:gd name="T34" fmla="*/ 76 w 128"/>
                <a:gd name="T35" fmla="*/ 17 h 99"/>
                <a:gd name="T36" fmla="*/ 72 w 128"/>
                <a:gd name="T37" fmla="*/ 11 h 99"/>
                <a:gd name="T38" fmla="*/ 101 w 128"/>
                <a:gd name="T39" fmla="*/ 2 h 99"/>
                <a:gd name="T40" fmla="*/ 107 w 128"/>
                <a:gd name="T41" fmla="*/ 5 h 99"/>
                <a:gd name="T42" fmla="*/ 116 w 128"/>
                <a:gd name="T43" fmla="*/ 7 h 99"/>
                <a:gd name="T44" fmla="*/ 120 w 128"/>
                <a:gd name="T45" fmla="*/ 11 h 99"/>
                <a:gd name="T46" fmla="*/ 124 w 128"/>
                <a:gd name="T47" fmla="*/ 15 h 99"/>
                <a:gd name="T48" fmla="*/ 126 w 128"/>
                <a:gd name="T49" fmla="*/ 21 h 99"/>
                <a:gd name="T50" fmla="*/ 128 w 128"/>
                <a:gd name="T51" fmla="*/ 24 h 99"/>
                <a:gd name="T52" fmla="*/ 124 w 128"/>
                <a:gd name="T53" fmla="*/ 30 h 99"/>
                <a:gd name="T54" fmla="*/ 124 w 128"/>
                <a:gd name="T55" fmla="*/ 36 h 99"/>
                <a:gd name="T56" fmla="*/ 126 w 128"/>
                <a:gd name="T57" fmla="*/ 40 h 99"/>
                <a:gd name="T58" fmla="*/ 126 w 128"/>
                <a:gd name="T59" fmla="*/ 44 h 99"/>
                <a:gd name="T60" fmla="*/ 120 w 128"/>
                <a:gd name="T61" fmla="*/ 47 h 99"/>
                <a:gd name="T62" fmla="*/ 120 w 128"/>
                <a:gd name="T63" fmla="*/ 51 h 99"/>
                <a:gd name="T64" fmla="*/ 120 w 128"/>
                <a:gd name="T65" fmla="*/ 57 h 99"/>
                <a:gd name="T66" fmla="*/ 118 w 128"/>
                <a:gd name="T67" fmla="*/ 61 h 99"/>
                <a:gd name="T68" fmla="*/ 97 w 128"/>
                <a:gd name="T69" fmla="*/ 66 h 99"/>
                <a:gd name="T70" fmla="*/ 92 w 128"/>
                <a:gd name="T71" fmla="*/ 74 h 99"/>
                <a:gd name="T72" fmla="*/ 88 w 128"/>
                <a:gd name="T73" fmla="*/ 74 h 99"/>
                <a:gd name="T74" fmla="*/ 80 w 128"/>
                <a:gd name="T75" fmla="*/ 74 h 99"/>
                <a:gd name="T76" fmla="*/ 74 w 128"/>
                <a:gd name="T77" fmla="*/ 80 h 99"/>
                <a:gd name="T78" fmla="*/ 74 w 128"/>
                <a:gd name="T79" fmla="*/ 82 h 99"/>
                <a:gd name="T80" fmla="*/ 55 w 128"/>
                <a:gd name="T81" fmla="*/ 97 h 99"/>
                <a:gd name="T82" fmla="*/ 50 w 128"/>
                <a:gd name="T83" fmla="*/ 97 h 99"/>
                <a:gd name="T84" fmla="*/ 44 w 128"/>
                <a:gd name="T85" fmla="*/ 95 h 99"/>
                <a:gd name="T86" fmla="*/ 38 w 128"/>
                <a:gd name="T87" fmla="*/ 95 h 99"/>
                <a:gd name="T88" fmla="*/ 32 w 128"/>
                <a:gd name="T89" fmla="*/ 93 h 99"/>
                <a:gd name="T90" fmla="*/ 30 w 128"/>
                <a:gd name="T91" fmla="*/ 93 h 99"/>
                <a:gd name="T92" fmla="*/ 15 w 128"/>
                <a:gd name="T93" fmla="*/ 95 h 99"/>
                <a:gd name="T94" fmla="*/ 11 w 128"/>
                <a:gd name="T95" fmla="*/ 89 h 99"/>
                <a:gd name="T96" fmla="*/ 4 w 128"/>
                <a:gd name="T97" fmla="*/ 86 h 99"/>
                <a:gd name="T98" fmla="*/ 0 w 128"/>
                <a:gd name="T99" fmla="*/ 80 h 99"/>
                <a:gd name="T100" fmla="*/ 25 w 128"/>
                <a:gd name="T101" fmla="*/ 44 h 99"/>
                <a:gd name="T102" fmla="*/ 23 w 128"/>
                <a:gd name="T103" fmla="*/ 38 h 99"/>
                <a:gd name="T104" fmla="*/ 23 w 128"/>
                <a:gd name="T105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99">
                  <a:moveTo>
                    <a:pt x="23" y="28"/>
                  </a:moveTo>
                  <a:lnTo>
                    <a:pt x="25" y="28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1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61" y="38"/>
                  </a:lnTo>
                  <a:lnTo>
                    <a:pt x="61" y="40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1" y="44"/>
                  </a:lnTo>
                  <a:lnTo>
                    <a:pt x="72" y="45"/>
                  </a:lnTo>
                  <a:lnTo>
                    <a:pt x="74" y="47"/>
                  </a:lnTo>
                  <a:lnTo>
                    <a:pt x="76" y="49"/>
                  </a:lnTo>
                  <a:lnTo>
                    <a:pt x="78" y="51"/>
                  </a:lnTo>
                  <a:lnTo>
                    <a:pt x="80" y="51"/>
                  </a:lnTo>
                  <a:lnTo>
                    <a:pt x="82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40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8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4" y="13"/>
                  </a:lnTo>
                  <a:lnTo>
                    <a:pt x="72" y="11"/>
                  </a:lnTo>
                  <a:lnTo>
                    <a:pt x="78" y="3"/>
                  </a:lnTo>
                  <a:lnTo>
                    <a:pt x="95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11" y="5"/>
                  </a:lnTo>
                  <a:lnTo>
                    <a:pt x="114" y="7"/>
                  </a:lnTo>
                  <a:lnTo>
                    <a:pt x="116" y="7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1"/>
                  </a:lnTo>
                  <a:lnTo>
                    <a:pt x="122" y="13"/>
                  </a:lnTo>
                  <a:lnTo>
                    <a:pt x="122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24" y="30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40"/>
                  </a:lnTo>
                  <a:lnTo>
                    <a:pt x="126" y="40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4" y="44"/>
                  </a:lnTo>
                  <a:lnTo>
                    <a:pt x="122" y="45"/>
                  </a:lnTo>
                  <a:lnTo>
                    <a:pt x="120" y="47"/>
                  </a:lnTo>
                  <a:lnTo>
                    <a:pt x="120" y="47"/>
                  </a:lnTo>
                  <a:lnTo>
                    <a:pt x="122" y="49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0" y="53"/>
                  </a:lnTo>
                  <a:lnTo>
                    <a:pt x="118" y="53"/>
                  </a:lnTo>
                  <a:lnTo>
                    <a:pt x="118" y="55"/>
                  </a:lnTo>
                  <a:lnTo>
                    <a:pt x="120" y="57"/>
                  </a:lnTo>
                  <a:lnTo>
                    <a:pt x="120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18" y="61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99" y="66"/>
                  </a:lnTo>
                  <a:lnTo>
                    <a:pt x="97" y="66"/>
                  </a:lnTo>
                  <a:lnTo>
                    <a:pt x="92" y="68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80" y="74"/>
                  </a:lnTo>
                  <a:lnTo>
                    <a:pt x="78" y="76"/>
                  </a:lnTo>
                  <a:lnTo>
                    <a:pt x="76" y="76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1" y="84"/>
                  </a:lnTo>
                  <a:lnTo>
                    <a:pt x="63" y="87"/>
                  </a:lnTo>
                  <a:lnTo>
                    <a:pt x="59" y="93"/>
                  </a:lnTo>
                  <a:lnTo>
                    <a:pt x="55" y="97"/>
                  </a:lnTo>
                  <a:lnTo>
                    <a:pt x="53" y="99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6" y="95"/>
                  </a:lnTo>
                  <a:lnTo>
                    <a:pt x="44" y="95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29" y="91"/>
                  </a:lnTo>
                  <a:lnTo>
                    <a:pt x="27" y="93"/>
                  </a:lnTo>
                  <a:lnTo>
                    <a:pt x="25" y="93"/>
                  </a:lnTo>
                  <a:lnTo>
                    <a:pt x="15" y="95"/>
                  </a:lnTo>
                  <a:lnTo>
                    <a:pt x="15" y="93"/>
                  </a:lnTo>
                  <a:lnTo>
                    <a:pt x="13" y="93"/>
                  </a:lnTo>
                  <a:lnTo>
                    <a:pt x="11" y="91"/>
                  </a:lnTo>
                  <a:lnTo>
                    <a:pt x="11" y="89"/>
                  </a:lnTo>
                  <a:lnTo>
                    <a:pt x="9" y="89"/>
                  </a:lnTo>
                  <a:lnTo>
                    <a:pt x="8" y="87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2" y="84"/>
                  </a:lnTo>
                  <a:lnTo>
                    <a:pt x="2" y="82"/>
                  </a:lnTo>
                  <a:lnTo>
                    <a:pt x="0" y="80"/>
                  </a:lnTo>
                  <a:lnTo>
                    <a:pt x="2" y="47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8" name="Freeform 144"/>
            <p:cNvSpPr>
              <a:spLocks/>
            </p:cNvSpPr>
            <p:nvPr/>
          </p:nvSpPr>
          <p:spPr bwMode="auto">
            <a:xfrm>
              <a:off x="4687964" y="3040322"/>
              <a:ext cx="199536" cy="176061"/>
            </a:xfrm>
            <a:custGeom>
              <a:avLst/>
              <a:gdLst>
                <a:gd name="T0" fmla="*/ 122 w 136"/>
                <a:gd name="T1" fmla="*/ 112 h 120"/>
                <a:gd name="T2" fmla="*/ 117 w 136"/>
                <a:gd name="T3" fmla="*/ 107 h 120"/>
                <a:gd name="T4" fmla="*/ 113 w 136"/>
                <a:gd name="T5" fmla="*/ 103 h 120"/>
                <a:gd name="T6" fmla="*/ 134 w 136"/>
                <a:gd name="T7" fmla="*/ 68 h 120"/>
                <a:gd name="T8" fmla="*/ 134 w 136"/>
                <a:gd name="T9" fmla="*/ 61 h 120"/>
                <a:gd name="T10" fmla="*/ 134 w 136"/>
                <a:gd name="T11" fmla="*/ 51 h 120"/>
                <a:gd name="T12" fmla="*/ 132 w 136"/>
                <a:gd name="T13" fmla="*/ 49 h 120"/>
                <a:gd name="T14" fmla="*/ 126 w 136"/>
                <a:gd name="T15" fmla="*/ 51 h 120"/>
                <a:gd name="T16" fmla="*/ 120 w 136"/>
                <a:gd name="T17" fmla="*/ 49 h 120"/>
                <a:gd name="T18" fmla="*/ 117 w 136"/>
                <a:gd name="T19" fmla="*/ 51 h 120"/>
                <a:gd name="T20" fmla="*/ 117 w 136"/>
                <a:gd name="T21" fmla="*/ 47 h 120"/>
                <a:gd name="T22" fmla="*/ 117 w 136"/>
                <a:gd name="T23" fmla="*/ 44 h 120"/>
                <a:gd name="T24" fmla="*/ 115 w 136"/>
                <a:gd name="T25" fmla="*/ 38 h 120"/>
                <a:gd name="T26" fmla="*/ 113 w 136"/>
                <a:gd name="T27" fmla="*/ 36 h 120"/>
                <a:gd name="T28" fmla="*/ 111 w 136"/>
                <a:gd name="T29" fmla="*/ 32 h 120"/>
                <a:gd name="T30" fmla="*/ 111 w 136"/>
                <a:gd name="T31" fmla="*/ 24 h 120"/>
                <a:gd name="T32" fmla="*/ 111 w 136"/>
                <a:gd name="T33" fmla="*/ 19 h 120"/>
                <a:gd name="T34" fmla="*/ 113 w 136"/>
                <a:gd name="T35" fmla="*/ 13 h 120"/>
                <a:gd name="T36" fmla="*/ 99 w 136"/>
                <a:gd name="T37" fmla="*/ 9 h 120"/>
                <a:gd name="T38" fmla="*/ 86 w 136"/>
                <a:gd name="T39" fmla="*/ 13 h 120"/>
                <a:gd name="T40" fmla="*/ 84 w 136"/>
                <a:gd name="T41" fmla="*/ 19 h 120"/>
                <a:gd name="T42" fmla="*/ 71 w 136"/>
                <a:gd name="T43" fmla="*/ 19 h 120"/>
                <a:gd name="T44" fmla="*/ 63 w 136"/>
                <a:gd name="T45" fmla="*/ 17 h 120"/>
                <a:gd name="T46" fmla="*/ 59 w 136"/>
                <a:gd name="T47" fmla="*/ 11 h 120"/>
                <a:gd name="T48" fmla="*/ 57 w 136"/>
                <a:gd name="T49" fmla="*/ 5 h 120"/>
                <a:gd name="T50" fmla="*/ 57 w 136"/>
                <a:gd name="T51" fmla="*/ 2 h 120"/>
                <a:gd name="T52" fmla="*/ 38 w 136"/>
                <a:gd name="T53" fmla="*/ 0 h 120"/>
                <a:gd name="T54" fmla="*/ 27 w 136"/>
                <a:gd name="T55" fmla="*/ 0 h 120"/>
                <a:gd name="T56" fmla="*/ 19 w 136"/>
                <a:gd name="T57" fmla="*/ 0 h 120"/>
                <a:gd name="T58" fmla="*/ 13 w 136"/>
                <a:gd name="T59" fmla="*/ 0 h 120"/>
                <a:gd name="T60" fmla="*/ 10 w 136"/>
                <a:gd name="T61" fmla="*/ 2 h 120"/>
                <a:gd name="T62" fmla="*/ 17 w 136"/>
                <a:gd name="T63" fmla="*/ 19 h 120"/>
                <a:gd name="T64" fmla="*/ 19 w 136"/>
                <a:gd name="T65" fmla="*/ 30 h 120"/>
                <a:gd name="T66" fmla="*/ 25 w 136"/>
                <a:gd name="T67" fmla="*/ 45 h 120"/>
                <a:gd name="T68" fmla="*/ 21 w 136"/>
                <a:gd name="T69" fmla="*/ 65 h 120"/>
                <a:gd name="T70" fmla="*/ 10 w 136"/>
                <a:gd name="T71" fmla="*/ 74 h 120"/>
                <a:gd name="T72" fmla="*/ 6 w 136"/>
                <a:gd name="T73" fmla="*/ 89 h 120"/>
                <a:gd name="T74" fmla="*/ 2 w 136"/>
                <a:gd name="T75" fmla="*/ 103 h 120"/>
                <a:gd name="T76" fmla="*/ 0 w 136"/>
                <a:gd name="T77" fmla="*/ 112 h 120"/>
                <a:gd name="T78" fmla="*/ 4 w 136"/>
                <a:gd name="T79" fmla="*/ 110 h 120"/>
                <a:gd name="T80" fmla="*/ 10 w 136"/>
                <a:gd name="T81" fmla="*/ 110 h 120"/>
                <a:gd name="T82" fmla="*/ 17 w 136"/>
                <a:gd name="T83" fmla="*/ 108 h 120"/>
                <a:gd name="T84" fmla="*/ 19 w 136"/>
                <a:gd name="T85" fmla="*/ 108 h 120"/>
                <a:gd name="T86" fmla="*/ 21 w 136"/>
                <a:gd name="T87" fmla="*/ 110 h 120"/>
                <a:gd name="T88" fmla="*/ 29 w 136"/>
                <a:gd name="T89" fmla="*/ 112 h 120"/>
                <a:gd name="T90" fmla="*/ 73 w 136"/>
                <a:gd name="T91" fmla="*/ 112 h 120"/>
                <a:gd name="T92" fmla="*/ 76 w 136"/>
                <a:gd name="T93" fmla="*/ 116 h 120"/>
                <a:gd name="T94" fmla="*/ 82 w 136"/>
                <a:gd name="T95" fmla="*/ 118 h 120"/>
                <a:gd name="T96" fmla="*/ 90 w 136"/>
                <a:gd name="T97" fmla="*/ 118 h 120"/>
                <a:gd name="T98" fmla="*/ 94 w 136"/>
                <a:gd name="T99" fmla="*/ 116 h 120"/>
                <a:gd name="T100" fmla="*/ 101 w 136"/>
                <a:gd name="T101" fmla="*/ 118 h 120"/>
                <a:gd name="T102" fmla="*/ 103 w 136"/>
                <a:gd name="T103" fmla="*/ 118 h 120"/>
                <a:gd name="T104" fmla="*/ 107 w 136"/>
                <a:gd name="T105" fmla="*/ 120 h 120"/>
                <a:gd name="T106" fmla="*/ 126 w 136"/>
                <a:gd name="T107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" h="120">
                  <a:moveTo>
                    <a:pt x="126" y="116"/>
                  </a:moveTo>
                  <a:lnTo>
                    <a:pt x="126" y="114"/>
                  </a:lnTo>
                  <a:lnTo>
                    <a:pt x="124" y="114"/>
                  </a:lnTo>
                  <a:lnTo>
                    <a:pt x="122" y="112"/>
                  </a:lnTo>
                  <a:lnTo>
                    <a:pt x="122" y="110"/>
                  </a:lnTo>
                  <a:lnTo>
                    <a:pt x="120" y="110"/>
                  </a:lnTo>
                  <a:lnTo>
                    <a:pt x="119" y="108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15" y="105"/>
                  </a:lnTo>
                  <a:lnTo>
                    <a:pt x="113" y="105"/>
                  </a:lnTo>
                  <a:lnTo>
                    <a:pt x="113" y="103"/>
                  </a:lnTo>
                  <a:lnTo>
                    <a:pt x="111" y="101"/>
                  </a:lnTo>
                  <a:lnTo>
                    <a:pt x="113" y="68"/>
                  </a:lnTo>
                  <a:lnTo>
                    <a:pt x="136" y="68"/>
                  </a:lnTo>
                  <a:lnTo>
                    <a:pt x="134" y="68"/>
                  </a:lnTo>
                  <a:lnTo>
                    <a:pt x="136" y="65"/>
                  </a:lnTo>
                  <a:lnTo>
                    <a:pt x="136" y="65"/>
                  </a:lnTo>
                  <a:lnTo>
                    <a:pt x="136" y="63"/>
                  </a:lnTo>
                  <a:lnTo>
                    <a:pt x="134" y="61"/>
                  </a:lnTo>
                  <a:lnTo>
                    <a:pt x="134" y="59"/>
                  </a:lnTo>
                  <a:lnTo>
                    <a:pt x="134" y="55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49"/>
                  </a:lnTo>
                  <a:lnTo>
                    <a:pt x="134" y="49"/>
                  </a:lnTo>
                  <a:lnTo>
                    <a:pt x="132" y="49"/>
                  </a:lnTo>
                  <a:lnTo>
                    <a:pt x="132" y="49"/>
                  </a:lnTo>
                  <a:lnTo>
                    <a:pt x="130" y="51"/>
                  </a:lnTo>
                  <a:lnTo>
                    <a:pt x="128" y="51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2" y="51"/>
                  </a:lnTo>
                  <a:lnTo>
                    <a:pt x="122" y="51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7" y="51"/>
                  </a:lnTo>
                  <a:lnTo>
                    <a:pt x="117" y="51"/>
                  </a:lnTo>
                  <a:lnTo>
                    <a:pt x="117" y="51"/>
                  </a:lnTo>
                  <a:lnTo>
                    <a:pt x="117" y="49"/>
                  </a:lnTo>
                  <a:lnTo>
                    <a:pt x="117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5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113" y="34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113" y="30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3" y="23"/>
                  </a:lnTo>
                  <a:lnTo>
                    <a:pt x="113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3" y="17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99" y="13"/>
                  </a:lnTo>
                  <a:lnTo>
                    <a:pt x="99" y="11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86" y="9"/>
                  </a:lnTo>
                  <a:lnTo>
                    <a:pt x="86" y="13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4" y="19"/>
                  </a:lnTo>
                  <a:lnTo>
                    <a:pt x="76" y="19"/>
                  </a:lnTo>
                  <a:lnTo>
                    <a:pt x="75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9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59" y="13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7" y="11"/>
                  </a:lnTo>
                  <a:lnTo>
                    <a:pt x="17" y="19"/>
                  </a:lnTo>
                  <a:lnTo>
                    <a:pt x="21" y="23"/>
                  </a:lnTo>
                  <a:lnTo>
                    <a:pt x="19" y="26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5" y="49"/>
                  </a:lnTo>
                  <a:lnTo>
                    <a:pt x="25" y="57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8" y="86"/>
                  </a:lnTo>
                  <a:lnTo>
                    <a:pt x="6" y="89"/>
                  </a:lnTo>
                  <a:lnTo>
                    <a:pt x="4" y="93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8" y="110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3" y="108"/>
                  </a:lnTo>
                  <a:lnTo>
                    <a:pt x="15" y="108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112"/>
                  </a:lnTo>
                  <a:lnTo>
                    <a:pt x="27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3" y="112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6" y="116"/>
                  </a:lnTo>
                  <a:lnTo>
                    <a:pt x="78" y="116"/>
                  </a:lnTo>
                  <a:lnTo>
                    <a:pt x="80" y="116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4" y="118"/>
                  </a:lnTo>
                  <a:lnTo>
                    <a:pt x="86" y="116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9" y="118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3" y="118"/>
                  </a:lnTo>
                  <a:lnTo>
                    <a:pt x="103" y="118"/>
                  </a:lnTo>
                  <a:lnTo>
                    <a:pt x="105" y="118"/>
                  </a:lnTo>
                  <a:lnTo>
                    <a:pt x="105" y="118"/>
                  </a:lnTo>
                  <a:lnTo>
                    <a:pt x="107" y="118"/>
                  </a:lnTo>
                  <a:lnTo>
                    <a:pt x="107" y="120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9" y="120"/>
                  </a:lnTo>
                  <a:lnTo>
                    <a:pt x="126" y="11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9" name="Freeform 145"/>
            <p:cNvSpPr>
              <a:spLocks/>
            </p:cNvSpPr>
            <p:nvPr/>
          </p:nvSpPr>
          <p:spPr bwMode="auto">
            <a:xfrm>
              <a:off x="4900704" y="3179704"/>
              <a:ext cx="123243" cy="101235"/>
            </a:xfrm>
            <a:custGeom>
              <a:avLst/>
              <a:gdLst>
                <a:gd name="T0" fmla="*/ 4 w 84"/>
                <a:gd name="T1" fmla="*/ 21 h 69"/>
                <a:gd name="T2" fmla="*/ 8 w 84"/>
                <a:gd name="T3" fmla="*/ 23 h 69"/>
                <a:gd name="T4" fmla="*/ 14 w 84"/>
                <a:gd name="T5" fmla="*/ 23 h 69"/>
                <a:gd name="T6" fmla="*/ 16 w 84"/>
                <a:gd name="T7" fmla="*/ 23 h 69"/>
                <a:gd name="T8" fmla="*/ 21 w 84"/>
                <a:gd name="T9" fmla="*/ 23 h 69"/>
                <a:gd name="T10" fmla="*/ 37 w 84"/>
                <a:gd name="T11" fmla="*/ 10 h 69"/>
                <a:gd name="T12" fmla="*/ 40 w 84"/>
                <a:gd name="T13" fmla="*/ 8 h 69"/>
                <a:gd name="T14" fmla="*/ 40 w 84"/>
                <a:gd name="T15" fmla="*/ 4 h 69"/>
                <a:gd name="T16" fmla="*/ 46 w 84"/>
                <a:gd name="T17" fmla="*/ 0 h 69"/>
                <a:gd name="T18" fmla="*/ 54 w 84"/>
                <a:gd name="T19" fmla="*/ 0 h 69"/>
                <a:gd name="T20" fmla="*/ 58 w 84"/>
                <a:gd name="T21" fmla="*/ 0 h 69"/>
                <a:gd name="T22" fmla="*/ 58 w 84"/>
                <a:gd name="T23" fmla="*/ 4 h 69"/>
                <a:gd name="T24" fmla="*/ 65 w 84"/>
                <a:gd name="T25" fmla="*/ 6 h 69"/>
                <a:gd name="T26" fmla="*/ 69 w 84"/>
                <a:gd name="T27" fmla="*/ 4 h 69"/>
                <a:gd name="T28" fmla="*/ 77 w 84"/>
                <a:gd name="T29" fmla="*/ 8 h 69"/>
                <a:gd name="T30" fmla="*/ 82 w 84"/>
                <a:gd name="T31" fmla="*/ 12 h 69"/>
                <a:gd name="T32" fmla="*/ 84 w 84"/>
                <a:gd name="T33" fmla="*/ 15 h 69"/>
                <a:gd name="T34" fmla="*/ 84 w 84"/>
                <a:gd name="T35" fmla="*/ 19 h 69"/>
                <a:gd name="T36" fmla="*/ 82 w 84"/>
                <a:gd name="T37" fmla="*/ 25 h 69"/>
                <a:gd name="T38" fmla="*/ 84 w 84"/>
                <a:gd name="T39" fmla="*/ 27 h 69"/>
                <a:gd name="T40" fmla="*/ 82 w 84"/>
                <a:gd name="T41" fmla="*/ 31 h 69"/>
                <a:gd name="T42" fmla="*/ 80 w 84"/>
                <a:gd name="T43" fmla="*/ 34 h 69"/>
                <a:gd name="T44" fmla="*/ 82 w 84"/>
                <a:gd name="T45" fmla="*/ 38 h 69"/>
                <a:gd name="T46" fmla="*/ 84 w 84"/>
                <a:gd name="T47" fmla="*/ 42 h 69"/>
                <a:gd name="T48" fmla="*/ 79 w 84"/>
                <a:gd name="T49" fmla="*/ 46 h 69"/>
                <a:gd name="T50" fmla="*/ 79 w 84"/>
                <a:gd name="T51" fmla="*/ 50 h 69"/>
                <a:gd name="T52" fmla="*/ 77 w 84"/>
                <a:gd name="T53" fmla="*/ 55 h 69"/>
                <a:gd name="T54" fmla="*/ 63 w 84"/>
                <a:gd name="T55" fmla="*/ 67 h 69"/>
                <a:gd name="T56" fmla="*/ 56 w 84"/>
                <a:gd name="T57" fmla="*/ 69 h 69"/>
                <a:gd name="T58" fmla="*/ 50 w 84"/>
                <a:gd name="T59" fmla="*/ 67 h 69"/>
                <a:gd name="T60" fmla="*/ 44 w 84"/>
                <a:gd name="T61" fmla="*/ 65 h 69"/>
                <a:gd name="T62" fmla="*/ 42 w 84"/>
                <a:gd name="T63" fmla="*/ 63 h 69"/>
                <a:gd name="T64" fmla="*/ 37 w 84"/>
                <a:gd name="T65" fmla="*/ 61 h 69"/>
                <a:gd name="T66" fmla="*/ 31 w 84"/>
                <a:gd name="T67" fmla="*/ 59 h 69"/>
                <a:gd name="T68" fmla="*/ 27 w 84"/>
                <a:gd name="T69" fmla="*/ 55 h 69"/>
                <a:gd name="T70" fmla="*/ 25 w 84"/>
                <a:gd name="T71" fmla="*/ 52 h 69"/>
                <a:gd name="T72" fmla="*/ 21 w 84"/>
                <a:gd name="T73" fmla="*/ 48 h 69"/>
                <a:gd name="T74" fmla="*/ 21 w 84"/>
                <a:gd name="T75" fmla="*/ 46 h 69"/>
                <a:gd name="T76" fmla="*/ 17 w 84"/>
                <a:gd name="T77" fmla="*/ 42 h 69"/>
                <a:gd name="T78" fmla="*/ 12 w 84"/>
                <a:gd name="T79" fmla="*/ 36 h 69"/>
                <a:gd name="T80" fmla="*/ 10 w 84"/>
                <a:gd name="T81" fmla="*/ 34 h 69"/>
                <a:gd name="T82" fmla="*/ 6 w 84"/>
                <a:gd name="T83" fmla="*/ 29 h 69"/>
                <a:gd name="T84" fmla="*/ 4 w 84"/>
                <a:gd name="T85" fmla="*/ 27 h 69"/>
                <a:gd name="T86" fmla="*/ 0 w 84"/>
                <a:gd name="T87" fmla="*/ 25 h 69"/>
                <a:gd name="T88" fmla="*/ 0 w 84"/>
                <a:gd name="T89" fmla="*/ 23 h 69"/>
                <a:gd name="T90" fmla="*/ 0 w 84"/>
                <a:gd name="T91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" h="69">
                  <a:moveTo>
                    <a:pt x="0" y="21"/>
                  </a:moveTo>
                  <a:lnTo>
                    <a:pt x="2" y="21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19"/>
                  </a:lnTo>
                  <a:lnTo>
                    <a:pt x="29" y="13"/>
                  </a:lnTo>
                  <a:lnTo>
                    <a:pt x="37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3" y="6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2" y="21"/>
                  </a:lnTo>
                  <a:lnTo>
                    <a:pt x="82" y="25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7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7" y="48"/>
                  </a:lnTo>
                  <a:lnTo>
                    <a:pt x="79" y="50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7" y="57"/>
                  </a:lnTo>
                  <a:lnTo>
                    <a:pt x="65" y="69"/>
                  </a:lnTo>
                  <a:lnTo>
                    <a:pt x="63" y="67"/>
                  </a:lnTo>
                  <a:lnTo>
                    <a:pt x="59" y="67"/>
                  </a:lnTo>
                  <a:lnTo>
                    <a:pt x="56" y="67"/>
                  </a:lnTo>
                  <a:lnTo>
                    <a:pt x="56" y="69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46" y="65"/>
                  </a:lnTo>
                  <a:lnTo>
                    <a:pt x="44" y="65"/>
                  </a:lnTo>
                  <a:lnTo>
                    <a:pt x="42" y="65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7" y="55"/>
                  </a:lnTo>
                  <a:lnTo>
                    <a:pt x="25" y="55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0" name="Freeform 146"/>
            <p:cNvSpPr>
              <a:spLocks/>
            </p:cNvSpPr>
            <p:nvPr/>
          </p:nvSpPr>
          <p:spPr bwMode="auto">
            <a:xfrm>
              <a:off x="4817076" y="3210514"/>
              <a:ext cx="148185" cy="134980"/>
            </a:xfrm>
            <a:custGeom>
              <a:avLst/>
              <a:gdLst>
                <a:gd name="T0" fmla="*/ 57 w 101"/>
                <a:gd name="T1" fmla="*/ 2 h 92"/>
                <a:gd name="T2" fmla="*/ 59 w 101"/>
                <a:gd name="T3" fmla="*/ 4 h 92"/>
                <a:gd name="T4" fmla="*/ 63 w 101"/>
                <a:gd name="T5" fmla="*/ 8 h 92"/>
                <a:gd name="T6" fmla="*/ 65 w 101"/>
                <a:gd name="T7" fmla="*/ 10 h 92"/>
                <a:gd name="T8" fmla="*/ 67 w 101"/>
                <a:gd name="T9" fmla="*/ 13 h 92"/>
                <a:gd name="T10" fmla="*/ 69 w 101"/>
                <a:gd name="T11" fmla="*/ 17 h 92"/>
                <a:gd name="T12" fmla="*/ 76 w 101"/>
                <a:gd name="T13" fmla="*/ 23 h 92"/>
                <a:gd name="T14" fmla="*/ 78 w 101"/>
                <a:gd name="T15" fmla="*/ 25 h 92"/>
                <a:gd name="T16" fmla="*/ 80 w 101"/>
                <a:gd name="T17" fmla="*/ 27 h 92"/>
                <a:gd name="T18" fmla="*/ 82 w 101"/>
                <a:gd name="T19" fmla="*/ 33 h 92"/>
                <a:gd name="T20" fmla="*/ 86 w 101"/>
                <a:gd name="T21" fmla="*/ 36 h 92"/>
                <a:gd name="T22" fmla="*/ 90 w 101"/>
                <a:gd name="T23" fmla="*/ 38 h 92"/>
                <a:gd name="T24" fmla="*/ 95 w 101"/>
                <a:gd name="T25" fmla="*/ 40 h 92"/>
                <a:gd name="T26" fmla="*/ 99 w 101"/>
                <a:gd name="T27" fmla="*/ 42 h 92"/>
                <a:gd name="T28" fmla="*/ 99 w 101"/>
                <a:gd name="T29" fmla="*/ 44 h 92"/>
                <a:gd name="T30" fmla="*/ 95 w 101"/>
                <a:gd name="T31" fmla="*/ 46 h 92"/>
                <a:gd name="T32" fmla="*/ 94 w 101"/>
                <a:gd name="T33" fmla="*/ 48 h 92"/>
                <a:gd name="T34" fmla="*/ 90 w 101"/>
                <a:gd name="T35" fmla="*/ 50 h 92"/>
                <a:gd name="T36" fmla="*/ 84 w 101"/>
                <a:gd name="T37" fmla="*/ 52 h 92"/>
                <a:gd name="T38" fmla="*/ 80 w 101"/>
                <a:gd name="T39" fmla="*/ 55 h 92"/>
                <a:gd name="T40" fmla="*/ 76 w 101"/>
                <a:gd name="T41" fmla="*/ 55 h 92"/>
                <a:gd name="T42" fmla="*/ 73 w 101"/>
                <a:gd name="T43" fmla="*/ 63 h 92"/>
                <a:gd name="T44" fmla="*/ 73 w 101"/>
                <a:gd name="T45" fmla="*/ 65 h 92"/>
                <a:gd name="T46" fmla="*/ 69 w 101"/>
                <a:gd name="T47" fmla="*/ 67 h 92"/>
                <a:gd name="T48" fmla="*/ 67 w 101"/>
                <a:gd name="T49" fmla="*/ 71 h 92"/>
                <a:gd name="T50" fmla="*/ 61 w 101"/>
                <a:gd name="T51" fmla="*/ 71 h 92"/>
                <a:gd name="T52" fmla="*/ 59 w 101"/>
                <a:gd name="T53" fmla="*/ 76 h 92"/>
                <a:gd name="T54" fmla="*/ 59 w 101"/>
                <a:gd name="T55" fmla="*/ 80 h 92"/>
                <a:gd name="T56" fmla="*/ 55 w 101"/>
                <a:gd name="T57" fmla="*/ 80 h 92"/>
                <a:gd name="T58" fmla="*/ 48 w 101"/>
                <a:gd name="T59" fmla="*/ 80 h 92"/>
                <a:gd name="T60" fmla="*/ 40 w 101"/>
                <a:gd name="T61" fmla="*/ 78 h 92"/>
                <a:gd name="T62" fmla="*/ 34 w 101"/>
                <a:gd name="T63" fmla="*/ 76 h 92"/>
                <a:gd name="T64" fmla="*/ 29 w 101"/>
                <a:gd name="T65" fmla="*/ 84 h 92"/>
                <a:gd name="T66" fmla="*/ 21 w 101"/>
                <a:gd name="T67" fmla="*/ 88 h 92"/>
                <a:gd name="T68" fmla="*/ 15 w 101"/>
                <a:gd name="T69" fmla="*/ 90 h 92"/>
                <a:gd name="T70" fmla="*/ 8 w 101"/>
                <a:gd name="T71" fmla="*/ 90 h 92"/>
                <a:gd name="T72" fmla="*/ 8 w 101"/>
                <a:gd name="T73" fmla="*/ 86 h 92"/>
                <a:gd name="T74" fmla="*/ 4 w 101"/>
                <a:gd name="T75" fmla="*/ 75 h 92"/>
                <a:gd name="T76" fmla="*/ 0 w 101"/>
                <a:gd name="T77" fmla="*/ 73 h 92"/>
                <a:gd name="T78" fmla="*/ 11 w 101"/>
                <a:gd name="T79" fmla="*/ 42 h 92"/>
                <a:gd name="T80" fmla="*/ 31 w 101"/>
                <a:gd name="T81" fmla="*/ 6 h 92"/>
                <a:gd name="T82" fmla="*/ 36 w 101"/>
                <a:gd name="T83" fmla="*/ 4 h 92"/>
                <a:gd name="T84" fmla="*/ 38 w 101"/>
                <a:gd name="T85" fmla="*/ 6 h 92"/>
                <a:gd name="T86" fmla="*/ 38 w 101"/>
                <a:gd name="T87" fmla="*/ 8 h 92"/>
                <a:gd name="T88" fmla="*/ 46 w 101"/>
                <a:gd name="T89" fmla="*/ 2 h 92"/>
                <a:gd name="T90" fmla="*/ 50 w 101"/>
                <a:gd name="T91" fmla="*/ 2 h 92"/>
                <a:gd name="T92" fmla="*/ 57 w 10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92">
                  <a:moveTo>
                    <a:pt x="57" y="0"/>
                  </a:move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3" y="21"/>
                  </a:lnTo>
                  <a:lnTo>
                    <a:pt x="74" y="21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80" y="27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101" y="44"/>
                  </a:lnTo>
                  <a:lnTo>
                    <a:pt x="99" y="44"/>
                  </a:lnTo>
                  <a:lnTo>
                    <a:pt x="97" y="4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6" y="50"/>
                  </a:lnTo>
                  <a:lnTo>
                    <a:pt x="84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78" y="55"/>
                  </a:lnTo>
                  <a:lnTo>
                    <a:pt x="76" y="55"/>
                  </a:lnTo>
                  <a:lnTo>
                    <a:pt x="76" y="57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9" y="67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71"/>
                  </a:lnTo>
                  <a:lnTo>
                    <a:pt x="65" y="71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1" y="76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7" y="82"/>
                  </a:lnTo>
                  <a:lnTo>
                    <a:pt x="55" y="82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78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29" y="80"/>
                  </a:lnTo>
                  <a:lnTo>
                    <a:pt x="29" y="84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1" y="88"/>
                  </a:lnTo>
                  <a:lnTo>
                    <a:pt x="19" y="90"/>
                  </a:lnTo>
                  <a:lnTo>
                    <a:pt x="17" y="90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1" y="92"/>
                  </a:lnTo>
                  <a:lnTo>
                    <a:pt x="8" y="90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13" y="8"/>
                  </a:lnTo>
                  <a:lnTo>
                    <a:pt x="21" y="8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1" name="Freeform 147"/>
            <p:cNvSpPr>
              <a:spLocks/>
            </p:cNvSpPr>
            <p:nvPr/>
          </p:nvSpPr>
          <p:spPr bwMode="auto">
            <a:xfrm>
              <a:off x="4687964" y="3198777"/>
              <a:ext cx="212741" cy="180462"/>
            </a:xfrm>
            <a:custGeom>
              <a:avLst/>
              <a:gdLst>
                <a:gd name="T0" fmla="*/ 90 w 145"/>
                <a:gd name="T1" fmla="*/ 50 h 123"/>
                <a:gd name="T2" fmla="*/ 109 w 145"/>
                <a:gd name="T3" fmla="*/ 16 h 123"/>
                <a:gd name="T4" fmla="*/ 124 w 145"/>
                <a:gd name="T5" fmla="*/ 12 h 123"/>
                <a:gd name="T6" fmla="*/ 126 w 145"/>
                <a:gd name="T7" fmla="*/ 14 h 123"/>
                <a:gd name="T8" fmla="*/ 126 w 145"/>
                <a:gd name="T9" fmla="*/ 16 h 123"/>
                <a:gd name="T10" fmla="*/ 132 w 145"/>
                <a:gd name="T11" fmla="*/ 12 h 123"/>
                <a:gd name="T12" fmla="*/ 138 w 145"/>
                <a:gd name="T13" fmla="*/ 10 h 123"/>
                <a:gd name="T14" fmla="*/ 143 w 145"/>
                <a:gd name="T15" fmla="*/ 8 h 123"/>
                <a:gd name="T16" fmla="*/ 143 w 145"/>
                <a:gd name="T17" fmla="*/ 6 h 123"/>
                <a:gd name="T18" fmla="*/ 141 w 145"/>
                <a:gd name="T19" fmla="*/ 6 h 123"/>
                <a:gd name="T20" fmla="*/ 138 w 145"/>
                <a:gd name="T21" fmla="*/ 6 h 123"/>
                <a:gd name="T22" fmla="*/ 109 w 145"/>
                <a:gd name="T23" fmla="*/ 12 h 123"/>
                <a:gd name="T24" fmla="*/ 107 w 145"/>
                <a:gd name="T25" fmla="*/ 10 h 123"/>
                <a:gd name="T26" fmla="*/ 103 w 145"/>
                <a:gd name="T27" fmla="*/ 10 h 123"/>
                <a:gd name="T28" fmla="*/ 101 w 145"/>
                <a:gd name="T29" fmla="*/ 10 h 123"/>
                <a:gd name="T30" fmla="*/ 98 w 145"/>
                <a:gd name="T31" fmla="*/ 10 h 123"/>
                <a:gd name="T32" fmla="*/ 92 w 145"/>
                <a:gd name="T33" fmla="*/ 8 h 123"/>
                <a:gd name="T34" fmla="*/ 90 w 145"/>
                <a:gd name="T35" fmla="*/ 10 h 123"/>
                <a:gd name="T36" fmla="*/ 84 w 145"/>
                <a:gd name="T37" fmla="*/ 10 h 123"/>
                <a:gd name="T38" fmla="*/ 80 w 145"/>
                <a:gd name="T39" fmla="*/ 8 h 123"/>
                <a:gd name="T40" fmla="*/ 75 w 145"/>
                <a:gd name="T41" fmla="*/ 6 h 123"/>
                <a:gd name="T42" fmla="*/ 73 w 145"/>
                <a:gd name="T43" fmla="*/ 4 h 123"/>
                <a:gd name="T44" fmla="*/ 31 w 145"/>
                <a:gd name="T45" fmla="*/ 4 h 123"/>
                <a:gd name="T46" fmla="*/ 27 w 145"/>
                <a:gd name="T47" fmla="*/ 6 h 123"/>
                <a:gd name="T48" fmla="*/ 21 w 145"/>
                <a:gd name="T49" fmla="*/ 2 h 123"/>
                <a:gd name="T50" fmla="*/ 19 w 145"/>
                <a:gd name="T51" fmla="*/ 0 h 123"/>
                <a:gd name="T52" fmla="*/ 17 w 145"/>
                <a:gd name="T53" fmla="*/ 0 h 123"/>
                <a:gd name="T54" fmla="*/ 13 w 145"/>
                <a:gd name="T55" fmla="*/ 0 h 123"/>
                <a:gd name="T56" fmla="*/ 10 w 145"/>
                <a:gd name="T57" fmla="*/ 4 h 123"/>
                <a:gd name="T58" fmla="*/ 4 w 145"/>
                <a:gd name="T59" fmla="*/ 2 h 123"/>
                <a:gd name="T60" fmla="*/ 2 w 145"/>
                <a:gd name="T61" fmla="*/ 4 h 123"/>
                <a:gd name="T62" fmla="*/ 2 w 145"/>
                <a:gd name="T63" fmla="*/ 12 h 123"/>
                <a:gd name="T64" fmla="*/ 17 w 145"/>
                <a:gd name="T65" fmla="*/ 35 h 123"/>
                <a:gd name="T66" fmla="*/ 23 w 145"/>
                <a:gd name="T67" fmla="*/ 48 h 123"/>
                <a:gd name="T68" fmla="*/ 27 w 145"/>
                <a:gd name="T69" fmla="*/ 60 h 123"/>
                <a:gd name="T70" fmla="*/ 33 w 145"/>
                <a:gd name="T71" fmla="*/ 81 h 123"/>
                <a:gd name="T72" fmla="*/ 31 w 145"/>
                <a:gd name="T73" fmla="*/ 88 h 123"/>
                <a:gd name="T74" fmla="*/ 34 w 145"/>
                <a:gd name="T75" fmla="*/ 96 h 123"/>
                <a:gd name="T76" fmla="*/ 34 w 145"/>
                <a:gd name="T77" fmla="*/ 100 h 123"/>
                <a:gd name="T78" fmla="*/ 38 w 145"/>
                <a:gd name="T79" fmla="*/ 107 h 123"/>
                <a:gd name="T80" fmla="*/ 44 w 145"/>
                <a:gd name="T81" fmla="*/ 115 h 123"/>
                <a:gd name="T82" fmla="*/ 52 w 145"/>
                <a:gd name="T83" fmla="*/ 117 h 123"/>
                <a:gd name="T84" fmla="*/ 52 w 145"/>
                <a:gd name="T85" fmla="*/ 113 h 123"/>
                <a:gd name="T86" fmla="*/ 57 w 145"/>
                <a:gd name="T87" fmla="*/ 115 h 123"/>
                <a:gd name="T88" fmla="*/ 63 w 145"/>
                <a:gd name="T89" fmla="*/ 121 h 123"/>
                <a:gd name="T90" fmla="*/ 67 w 145"/>
                <a:gd name="T91" fmla="*/ 121 h 123"/>
                <a:gd name="T92" fmla="*/ 73 w 145"/>
                <a:gd name="T93" fmla="*/ 121 h 123"/>
                <a:gd name="T94" fmla="*/ 75 w 145"/>
                <a:gd name="T95" fmla="*/ 123 h 123"/>
                <a:gd name="T96" fmla="*/ 78 w 145"/>
                <a:gd name="T97" fmla="*/ 119 h 123"/>
                <a:gd name="T98" fmla="*/ 84 w 145"/>
                <a:gd name="T99" fmla="*/ 117 h 123"/>
                <a:gd name="T100" fmla="*/ 88 w 145"/>
                <a:gd name="T101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" h="123">
                  <a:moveTo>
                    <a:pt x="88" y="81"/>
                  </a:moveTo>
                  <a:lnTo>
                    <a:pt x="88" y="81"/>
                  </a:lnTo>
                  <a:lnTo>
                    <a:pt x="90" y="50"/>
                  </a:lnTo>
                  <a:lnTo>
                    <a:pt x="99" y="50"/>
                  </a:lnTo>
                  <a:lnTo>
                    <a:pt x="101" y="16"/>
                  </a:lnTo>
                  <a:lnTo>
                    <a:pt x="109" y="16"/>
                  </a:lnTo>
                  <a:lnTo>
                    <a:pt x="119" y="14"/>
                  </a:lnTo>
                  <a:lnTo>
                    <a:pt x="122" y="12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0" y="14"/>
                  </a:lnTo>
                  <a:lnTo>
                    <a:pt x="132" y="12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3" y="8"/>
                  </a:lnTo>
                  <a:lnTo>
                    <a:pt x="145" y="8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0" y="4"/>
                  </a:lnTo>
                  <a:lnTo>
                    <a:pt x="138" y="6"/>
                  </a:lnTo>
                  <a:lnTo>
                    <a:pt x="136" y="6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7" y="12"/>
                  </a:lnTo>
                  <a:lnTo>
                    <a:pt x="107" y="12"/>
                  </a:lnTo>
                  <a:lnTo>
                    <a:pt x="107" y="10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2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9" y="56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9" y="65"/>
                  </a:lnTo>
                  <a:lnTo>
                    <a:pt x="29" y="73"/>
                  </a:lnTo>
                  <a:lnTo>
                    <a:pt x="33" y="81"/>
                  </a:lnTo>
                  <a:lnTo>
                    <a:pt x="33" y="84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3" y="90"/>
                  </a:lnTo>
                  <a:lnTo>
                    <a:pt x="33" y="94"/>
                  </a:lnTo>
                  <a:lnTo>
                    <a:pt x="34" y="96"/>
                  </a:lnTo>
                  <a:lnTo>
                    <a:pt x="36" y="96"/>
                  </a:lnTo>
                  <a:lnTo>
                    <a:pt x="34" y="98"/>
                  </a:lnTo>
                  <a:lnTo>
                    <a:pt x="34" y="100"/>
                  </a:lnTo>
                  <a:lnTo>
                    <a:pt x="36" y="102"/>
                  </a:lnTo>
                  <a:lnTo>
                    <a:pt x="36" y="105"/>
                  </a:lnTo>
                  <a:lnTo>
                    <a:pt x="38" y="107"/>
                  </a:lnTo>
                  <a:lnTo>
                    <a:pt x="40" y="111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8" y="119"/>
                  </a:lnTo>
                  <a:lnTo>
                    <a:pt x="50" y="117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5" y="113"/>
                  </a:lnTo>
                  <a:lnTo>
                    <a:pt x="55" y="115"/>
                  </a:lnTo>
                  <a:lnTo>
                    <a:pt x="57" y="115"/>
                  </a:lnTo>
                  <a:lnTo>
                    <a:pt x="57" y="117"/>
                  </a:lnTo>
                  <a:lnTo>
                    <a:pt x="59" y="119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2" y="115"/>
                  </a:lnTo>
                  <a:lnTo>
                    <a:pt x="84" y="117"/>
                  </a:lnTo>
                  <a:lnTo>
                    <a:pt x="86" y="117"/>
                  </a:lnTo>
                  <a:lnTo>
                    <a:pt x="88" y="81"/>
                  </a:lnTo>
                  <a:lnTo>
                    <a:pt x="88" y="8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2" name="Freeform 148"/>
            <p:cNvSpPr>
              <a:spLocks/>
            </p:cNvSpPr>
            <p:nvPr/>
          </p:nvSpPr>
          <p:spPr bwMode="auto">
            <a:xfrm>
              <a:off x="5374603" y="3258932"/>
              <a:ext cx="8803" cy="733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1 h 5"/>
                <a:gd name="T4" fmla="*/ 2 w 6"/>
                <a:gd name="T5" fmla="*/ 5 h 5"/>
                <a:gd name="T6" fmla="*/ 4 w 6"/>
                <a:gd name="T7" fmla="*/ 5 h 5"/>
                <a:gd name="T8" fmla="*/ 6 w 6"/>
                <a:gd name="T9" fmla="*/ 3 h 5"/>
                <a:gd name="T10" fmla="*/ 4 w 6"/>
                <a:gd name="T11" fmla="*/ 1 h 5"/>
                <a:gd name="T12" fmla="*/ 4 w 6"/>
                <a:gd name="T13" fmla="*/ 0 h 5"/>
                <a:gd name="T14" fmla="*/ 2 w 6"/>
                <a:gd name="T15" fmla="*/ 0 h 5"/>
                <a:gd name="T16" fmla="*/ 0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1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3" name="Freeform 149"/>
            <p:cNvSpPr>
              <a:spLocks noEditPoints="1"/>
            </p:cNvSpPr>
            <p:nvPr/>
          </p:nvSpPr>
          <p:spPr bwMode="auto">
            <a:xfrm>
              <a:off x="5178001" y="3126886"/>
              <a:ext cx="121776" cy="201003"/>
            </a:xfrm>
            <a:custGeom>
              <a:avLst/>
              <a:gdLst>
                <a:gd name="T0" fmla="*/ 25 w 83"/>
                <a:gd name="T1" fmla="*/ 135 h 137"/>
                <a:gd name="T2" fmla="*/ 39 w 83"/>
                <a:gd name="T3" fmla="*/ 132 h 137"/>
                <a:gd name="T4" fmla="*/ 44 w 83"/>
                <a:gd name="T5" fmla="*/ 126 h 137"/>
                <a:gd name="T6" fmla="*/ 46 w 83"/>
                <a:gd name="T7" fmla="*/ 118 h 137"/>
                <a:gd name="T8" fmla="*/ 48 w 83"/>
                <a:gd name="T9" fmla="*/ 114 h 137"/>
                <a:gd name="T10" fmla="*/ 56 w 83"/>
                <a:gd name="T11" fmla="*/ 99 h 137"/>
                <a:gd name="T12" fmla="*/ 63 w 83"/>
                <a:gd name="T13" fmla="*/ 80 h 137"/>
                <a:gd name="T14" fmla="*/ 69 w 83"/>
                <a:gd name="T15" fmla="*/ 69 h 137"/>
                <a:gd name="T16" fmla="*/ 73 w 83"/>
                <a:gd name="T17" fmla="*/ 55 h 137"/>
                <a:gd name="T18" fmla="*/ 75 w 83"/>
                <a:gd name="T19" fmla="*/ 48 h 137"/>
                <a:gd name="T20" fmla="*/ 75 w 83"/>
                <a:gd name="T21" fmla="*/ 40 h 137"/>
                <a:gd name="T22" fmla="*/ 77 w 83"/>
                <a:gd name="T23" fmla="*/ 34 h 137"/>
                <a:gd name="T24" fmla="*/ 81 w 83"/>
                <a:gd name="T25" fmla="*/ 40 h 137"/>
                <a:gd name="T26" fmla="*/ 83 w 83"/>
                <a:gd name="T27" fmla="*/ 34 h 137"/>
                <a:gd name="T28" fmla="*/ 81 w 83"/>
                <a:gd name="T29" fmla="*/ 28 h 137"/>
                <a:gd name="T30" fmla="*/ 81 w 83"/>
                <a:gd name="T31" fmla="*/ 21 h 137"/>
                <a:gd name="T32" fmla="*/ 79 w 83"/>
                <a:gd name="T33" fmla="*/ 7 h 137"/>
                <a:gd name="T34" fmla="*/ 73 w 83"/>
                <a:gd name="T35" fmla="*/ 4 h 137"/>
                <a:gd name="T36" fmla="*/ 71 w 83"/>
                <a:gd name="T37" fmla="*/ 4 h 137"/>
                <a:gd name="T38" fmla="*/ 69 w 83"/>
                <a:gd name="T39" fmla="*/ 6 h 137"/>
                <a:gd name="T40" fmla="*/ 67 w 83"/>
                <a:gd name="T41" fmla="*/ 11 h 137"/>
                <a:gd name="T42" fmla="*/ 63 w 83"/>
                <a:gd name="T43" fmla="*/ 17 h 137"/>
                <a:gd name="T44" fmla="*/ 60 w 83"/>
                <a:gd name="T45" fmla="*/ 17 h 137"/>
                <a:gd name="T46" fmla="*/ 60 w 83"/>
                <a:gd name="T47" fmla="*/ 21 h 137"/>
                <a:gd name="T48" fmla="*/ 56 w 83"/>
                <a:gd name="T49" fmla="*/ 23 h 137"/>
                <a:gd name="T50" fmla="*/ 58 w 83"/>
                <a:gd name="T51" fmla="*/ 28 h 137"/>
                <a:gd name="T52" fmla="*/ 52 w 83"/>
                <a:gd name="T53" fmla="*/ 30 h 137"/>
                <a:gd name="T54" fmla="*/ 50 w 83"/>
                <a:gd name="T55" fmla="*/ 28 h 137"/>
                <a:gd name="T56" fmla="*/ 48 w 83"/>
                <a:gd name="T57" fmla="*/ 32 h 137"/>
                <a:gd name="T58" fmla="*/ 48 w 83"/>
                <a:gd name="T59" fmla="*/ 36 h 137"/>
                <a:gd name="T60" fmla="*/ 46 w 83"/>
                <a:gd name="T61" fmla="*/ 32 h 137"/>
                <a:gd name="T62" fmla="*/ 40 w 83"/>
                <a:gd name="T63" fmla="*/ 40 h 137"/>
                <a:gd name="T64" fmla="*/ 39 w 83"/>
                <a:gd name="T65" fmla="*/ 36 h 137"/>
                <a:gd name="T66" fmla="*/ 31 w 83"/>
                <a:gd name="T67" fmla="*/ 38 h 137"/>
                <a:gd name="T68" fmla="*/ 31 w 83"/>
                <a:gd name="T69" fmla="*/ 40 h 137"/>
                <a:gd name="T70" fmla="*/ 23 w 83"/>
                <a:gd name="T71" fmla="*/ 42 h 137"/>
                <a:gd name="T72" fmla="*/ 18 w 83"/>
                <a:gd name="T73" fmla="*/ 44 h 137"/>
                <a:gd name="T74" fmla="*/ 12 w 83"/>
                <a:gd name="T75" fmla="*/ 55 h 137"/>
                <a:gd name="T76" fmla="*/ 14 w 83"/>
                <a:gd name="T77" fmla="*/ 61 h 137"/>
                <a:gd name="T78" fmla="*/ 18 w 83"/>
                <a:gd name="T79" fmla="*/ 72 h 137"/>
                <a:gd name="T80" fmla="*/ 16 w 83"/>
                <a:gd name="T81" fmla="*/ 80 h 137"/>
                <a:gd name="T82" fmla="*/ 12 w 83"/>
                <a:gd name="T83" fmla="*/ 86 h 137"/>
                <a:gd name="T84" fmla="*/ 4 w 83"/>
                <a:gd name="T85" fmla="*/ 93 h 137"/>
                <a:gd name="T86" fmla="*/ 2 w 83"/>
                <a:gd name="T87" fmla="*/ 103 h 137"/>
                <a:gd name="T88" fmla="*/ 4 w 83"/>
                <a:gd name="T89" fmla="*/ 111 h 137"/>
                <a:gd name="T90" fmla="*/ 6 w 83"/>
                <a:gd name="T91" fmla="*/ 114 h 137"/>
                <a:gd name="T92" fmla="*/ 4 w 83"/>
                <a:gd name="T93" fmla="*/ 122 h 137"/>
                <a:gd name="T94" fmla="*/ 6 w 83"/>
                <a:gd name="T95" fmla="*/ 128 h 137"/>
                <a:gd name="T96" fmla="*/ 12 w 83"/>
                <a:gd name="T97" fmla="*/ 133 h 137"/>
                <a:gd name="T98" fmla="*/ 16 w 83"/>
                <a:gd name="T99" fmla="*/ 137 h 137"/>
                <a:gd name="T100" fmla="*/ 18 w 83"/>
                <a:gd name="T101" fmla="*/ 137 h 137"/>
                <a:gd name="T102" fmla="*/ 67 w 83"/>
                <a:gd name="T103" fmla="*/ 7 h 137"/>
                <a:gd name="T104" fmla="*/ 65 w 83"/>
                <a:gd name="T105" fmla="*/ 13 h 137"/>
                <a:gd name="T106" fmla="*/ 65 w 83"/>
                <a:gd name="T107" fmla="*/ 13 h 137"/>
                <a:gd name="T108" fmla="*/ 63 w 83"/>
                <a:gd name="T109" fmla="*/ 13 h 137"/>
                <a:gd name="T110" fmla="*/ 62 w 83"/>
                <a:gd name="T111" fmla="*/ 13 h 137"/>
                <a:gd name="T112" fmla="*/ 77 w 83"/>
                <a:gd name="T113" fmla="*/ 49 h 137"/>
                <a:gd name="T114" fmla="*/ 77 w 83"/>
                <a:gd name="T115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137">
                  <a:moveTo>
                    <a:pt x="18" y="137"/>
                  </a:moveTo>
                  <a:lnTo>
                    <a:pt x="19" y="137"/>
                  </a:lnTo>
                  <a:lnTo>
                    <a:pt x="21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33" y="133"/>
                  </a:lnTo>
                  <a:lnTo>
                    <a:pt x="35" y="133"/>
                  </a:lnTo>
                  <a:lnTo>
                    <a:pt x="39" y="132"/>
                  </a:lnTo>
                  <a:lnTo>
                    <a:pt x="40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6" y="122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50" y="111"/>
                  </a:lnTo>
                  <a:lnTo>
                    <a:pt x="52" y="105"/>
                  </a:lnTo>
                  <a:lnTo>
                    <a:pt x="54" y="101"/>
                  </a:lnTo>
                  <a:lnTo>
                    <a:pt x="56" y="99"/>
                  </a:lnTo>
                  <a:lnTo>
                    <a:pt x="56" y="95"/>
                  </a:lnTo>
                  <a:lnTo>
                    <a:pt x="60" y="91"/>
                  </a:lnTo>
                  <a:lnTo>
                    <a:pt x="62" y="84"/>
                  </a:lnTo>
                  <a:lnTo>
                    <a:pt x="63" y="80"/>
                  </a:lnTo>
                  <a:lnTo>
                    <a:pt x="63" y="76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69" y="69"/>
                  </a:lnTo>
                  <a:lnTo>
                    <a:pt x="69" y="63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73" y="55"/>
                  </a:lnTo>
                  <a:lnTo>
                    <a:pt x="71" y="53"/>
                  </a:lnTo>
                  <a:lnTo>
                    <a:pt x="73" y="51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5" y="46"/>
                  </a:lnTo>
                  <a:lnTo>
                    <a:pt x="75" y="44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3" y="36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3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3"/>
                  </a:lnTo>
                  <a:lnTo>
                    <a:pt x="81" y="21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9" y="9"/>
                  </a:lnTo>
                  <a:lnTo>
                    <a:pt x="79" y="7"/>
                  </a:lnTo>
                  <a:lnTo>
                    <a:pt x="77" y="9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5" y="2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9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9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7"/>
                  </a:lnTo>
                  <a:lnTo>
                    <a:pt x="56" y="27"/>
                  </a:lnTo>
                  <a:lnTo>
                    <a:pt x="56" y="28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7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4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80"/>
                  </a:lnTo>
                  <a:lnTo>
                    <a:pt x="14" y="82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8" y="91"/>
                  </a:lnTo>
                  <a:lnTo>
                    <a:pt x="8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2" y="109"/>
                  </a:lnTo>
                  <a:lnTo>
                    <a:pt x="4" y="111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6"/>
                  </a:lnTo>
                  <a:lnTo>
                    <a:pt x="4" y="116"/>
                  </a:lnTo>
                  <a:lnTo>
                    <a:pt x="4" y="118"/>
                  </a:lnTo>
                  <a:lnTo>
                    <a:pt x="4" y="122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8" y="130"/>
                  </a:lnTo>
                  <a:lnTo>
                    <a:pt x="8" y="132"/>
                  </a:lnTo>
                  <a:lnTo>
                    <a:pt x="10" y="132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6" y="137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9"/>
                  </a:lnTo>
                  <a:lnTo>
                    <a:pt x="65" y="9"/>
                  </a:lnTo>
                  <a:close/>
                  <a:moveTo>
                    <a:pt x="65" y="13"/>
                  </a:move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  <a:moveTo>
                    <a:pt x="62" y="13"/>
                  </a:moveTo>
                  <a:lnTo>
                    <a:pt x="62" y="11"/>
                  </a:lnTo>
                  <a:lnTo>
                    <a:pt x="62" y="13"/>
                  </a:lnTo>
                  <a:lnTo>
                    <a:pt x="63" y="13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close/>
                  <a:moveTo>
                    <a:pt x="75" y="51"/>
                  </a:moveTo>
                  <a:lnTo>
                    <a:pt x="75" y="49"/>
                  </a:lnTo>
                  <a:lnTo>
                    <a:pt x="77" y="49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7" y="49"/>
                  </a:lnTo>
                  <a:lnTo>
                    <a:pt x="75" y="5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4" name="Freeform 150"/>
            <p:cNvSpPr>
              <a:spLocks/>
            </p:cNvSpPr>
            <p:nvPr/>
          </p:nvSpPr>
          <p:spPr bwMode="auto">
            <a:xfrm>
              <a:off x="4985800" y="3104878"/>
              <a:ext cx="164324" cy="240617"/>
            </a:xfrm>
            <a:custGeom>
              <a:avLst/>
              <a:gdLst>
                <a:gd name="T0" fmla="*/ 19 w 112"/>
                <a:gd name="T1" fmla="*/ 103 h 164"/>
                <a:gd name="T2" fmla="*/ 22 w 112"/>
                <a:gd name="T3" fmla="*/ 97 h 164"/>
                <a:gd name="T4" fmla="*/ 24 w 112"/>
                <a:gd name="T5" fmla="*/ 89 h 164"/>
                <a:gd name="T6" fmla="*/ 24 w 112"/>
                <a:gd name="T7" fmla="*/ 84 h 164"/>
                <a:gd name="T8" fmla="*/ 24 w 112"/>
                <a:gd name="T9" fmla="*/ 78 h 164"/>
                <a:gd name="T10" fmla="*/ 26 w 112"/>
                <a:gd name="T11" fmla="*/ 70 h 164"/>
                <a:gd name="T12" fmla="*/ 26 w 112"/>
                <a:gd name="T13" fmla="*/ 63 h 164"/>
                <a:gd name="T14" fmla="*/ 17 w 112"/>
                <a:gd name="T15" fmla="*/ 59 h 164"/>
                <a:gd name="T16" fmla="*/ 7 w 112"/>
                <a:gd name="T17" fmla="*/ 57 h 164"/>
                <a:gd name="T18" fmla="*/ 0 w 112"/>
                <a:gd name="T19" fmla="*/ 47 h 164"/>
                <a:gd name="T20" fmla="*/ 19 w 112"/>
                <a:gd name="T21" fmla="*/ 40 h 164"/>
                <a:gd name="T22" fmla="*/ 34 w 112"/>
                <a:gd name="T23" fmla="*/ 38 h 164"/>
                <a:gd name="T24" fmla="*/ 38 w 112"/>
                <a:gd name="T25" fmla="*/ 40 h 164"/>
                <a:gd name="T26" fmla="*/ 45 w 112"/>
                <a:gd name="T27" fmla="*/ 43 h 164"/>
                <a:gd name="T28" fmla="*/ 42 w 112"/>
                <a:gd name="T29" fmla="*/ 53 h 164"/>
                <a:gd name="T30" fmla="*/ 47 w 112"/>
                <a:gd name="T31" fmla="*/ 63 h 164"/>
                <a:gd name="T32" fmla="*/ 51 w 112"/>
                <a:gd name="T33" fmla="*/ 66 h 164"/>
                <a:gd name="T34" fmla="*/ 53 w 112"/>
                <a:gd name="T35" fmla="*/ 57 h 164"/>
                <a:gd name="T36" fmla="*/ 57 w 112"/>
                <a:gd name="T37" fmla="*/ 49 h 164"/>
                <a:gd name="T38" fmla="*/ 59 w 112"/>
                <a:gd name="T39" fmla="*/ 45 h 164"/>
                <a:gd name="T40" fmla="*/ 57 w 112"/>
                <a:gd name="T41" fmla="*/ 36 h 164"/>
                <a:gd name="T42" fmla="*/ 49 w 112"/>
                <a:gd name="T43" fmla="*/ 30 h 164"/>
                <a:gd name="T44" fmla="*/ 59 w 112"/>
                <a:gd name="T45" fmla="*/ 9 h 164"/>
                <a:gd name="T46" fmla="*/ 63 w 112"/>
                <a:gd name="T47" fmla="*/ 11 h 164"/>
                <a:gd name="T48" fmla="*/ 70 w 112"/>
                <a:gd name="T49" fmla="*/ 11 h 164"/>
                <a:gd name="T50" fmla="*/ 76 w 112"/>
                <a:gd name="T51" fmla="*/ 11 h 164"/>
                <a:gd name="T52" fmla="*/ 82 w 112"/>
                <a:gd name="T53" fmla="*/ 7 h 164"/>
                <a:gd name="T54" fmla="*/ 89 w 112"/>
                <a:gd name="T55" fmla="*/ 9 h 164"/>
                <a:gd name="T56" fmla="*/ 99 w 112"/>
                <a:gd name="T57" fmla="*/ 5 h 164"/>
                <a:gd name="T58" fmla="*/ 108 w 112"/>
                <a:gd name="T59" fmla="*/ 1 h 164"/>
                <a:gd name="T60" fmla="*/ 112 w 112"/>
                <a:gd name="T61" fmla="*/ 3 h 164"/>
                <a:gd name="T62" fmla="*/ 110 w 112"/>
                <a:gd name="T63" fmla="*/ 9 h 164"/>
                <a:gd name="T64" fmla="*/ 110 w 112"/>
                <a:gd name="T65" fmla="*/ 17 h 164"/>
                <a:gd name="T66" fmla="*/ 110 w 112"/>
                <a:gd name="T67" fmla="*/ 26 h 164"/>
                <a:gd name="T68" fmla="*/ 108 w 112"/>
                <a:gd name="T69" fmla="*/ 36 h 164"/>
                <a:gd name="T70" fmla="*/ 112 w 112"/>
                <a:gd name="T71" fmla="*/ 42 h 164"/>
                <a:gd name="T72" fmla="*/ 108 w 112"/>
                <a:gd name="T73" fmla="*/ 45 h 164"/>
                <a:gd name="T74" fmla="*/ 108 w 112"/>
                <a:gd name="T75" fmla="*/ 49 h 164"/>
                <a:gd name="T76" fmla="*/ 101 w 112"/>
                <a:gd name="T77" fmla="*/ 57 h 164"/>
                <a:gd name="T78" fmla="*/ 91 w 112"/>
                <a:gd name="T79" fmla="*/ 64 h 164"/>
                <a:gd name="T80" fmla="*/ 74 w 112"/>
                <a:gd name="T81" fmla="*/ 72 h 164"/>
                <a:gd name="T82" fmla="*/ 68 w 112"/>
                <a:gd name="T83" fmla="*/ 74 h 164"/>
                <a:gd name="T84" fmla="*/ 63 w 112"/>
                <a:gd name="T85" fmla="*/ 82 h 164"/>
                <a:gd name="T86" fmla="*/ 51 w 112"/>
                <a:gd name="T87" fmla="*/ 87 h 164"/>
                <a:gd name="T88" fmla="*/ 44 w 112"/>
                <a:gd name="T89" fmla="*/ 91 h 164"/>
                <a:gd name="T90" fmla="*/ 44 w 112"/>
                <a:gd name="T91" fmla="*/ 95 h 164"/>
                <a:gd name="T92" fmla="*/ 44 w 112"/>
                <a:gd name="T93" fmla="*/ 105 h 164"/>
                <a:gd name="T94" fmla="*/ 47 w 112"/>
                <a:gd name="T95" fmla="*/ 118 h 164"/>
                <a:gd name="T96" fmla="*/ 51 w 112"/>
                <a:gd name="T97" fmla="*/ 118 h 164"/>
                <a:gd name="T98" fmla="*/ 49 w 112"/>
                <a:gd name="T99" fmla="*/ 124 h 164"/>
                <a:gd name="T100" fmla="*/ 47 w 112"/>
                <a:gd name="T101" fmla="*/ 131 h 164"/>
                <a:gd name="T102" fmla="*/ 47 w 112"/>
                <a:gd name="T103" fmla="*/ 139 h 164"/>
                <a:gd name="T104" fmla="*/ 21 w 112"/>
                <a:gd name="T105" fmla="*/ 150 h 164"/>
                <a:gd name="T106" fmla="*/ 15 w 112"/>
                <a:gd name="T107" fmla="*/ 156 h 164"/>
                <a:gd name="T108" fmla="*/ 19 w 112"/>
                <a:gd name="T109" fmla="*/ 158 h 164"/>
                <a:gd name="T110" fmla="*/ 19 w 112"/>
                <a:gd name="T111" fmla="*/ 162 h 164"/>
                <a:gd name="T112" fmla="*/ 13 w 112"/>
                <a:gd name="T113" fmla="*/ 162 h 164"/>
                <a:gd name="T114" fmla="*/ 11 w 112"/>
                <a:gd name="T115" fmla="*/ 156 h 164"/>
                <a:gd name="T116" fmla="*/ 11 w 112"/>
                <a:gd name="T117" fmla="*/ 147 h 164"/>
                <a:gd name="T118" fmla="*/ 9 w 112"/>
                <a:gd name="T119" fmla="*/ 133 h 164"/>
                <a:gd name="T120" fmla="*/ 7 w 112"/>
                <a:gd name="T121" fmla="*/ 1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164">
                  <a:moveTo>
                    <a:pt x="7" y="120"/>
                  </a:moveTo>
                  <a:lnTo>
                    <a:pt x="19" y="108"/>
                  </a:lnTo>
                  <a:lnTo>
                    <a:pt x="19" y="106"/>
                  </a:lnTo>
                  <a:lnTo>
                    <a:pt x="19" y="105"/>
                  </a:lnTo>
                  <a:lnTo>
                    <a:pt x="19" y="103"/>
                  </a:lnTo>
                  <a:lnTo>
                    <a:pt x="21" y="101"/>
                  </a:lnTo>
                  <a:lnTo>
                    <a:pt x="19" y="99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22" y="97"/>
                  </a:lnTo>
                  <a:lnTo>
                    <a:pt x="24" y="95"/>
                  </a:lnTo>
                  <a:lnTo>
                    <a:pt x="26" y="93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7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4" y="80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2" y="61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5" y="55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4" y="49"/>
                  </a:lnTo>
                  <a:lnTo>
                    <a:pt x="42" y="51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4" y="59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51" y="66"/>
                  </a:lnTo>
                  <a:lnTo>
                    <a:pt x="53" y="64"/>
                  </a:lnTo>
                  <a:lnTo>
                    <a:pt x="51" y="63"/>
                  </a:lnTo>
                  <a:lnTo>
                    <a:pt x="53" y="61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59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1" y="45"/>
                  </a:lnTo>
                  <a:lnTo>
                    <a:pt x="61" y="43"/>
                  </a:lnTo>
                  <a:lnTo>
                    <a:pt x="59" y="42"/>
                  </a:lnTo>
                  <a:lnTo>
                    <a:pt x="59" y="40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5" y="28"/>
                  </a:lnTo>
                  <a:lnTo>
                    <a:pt x="44" y="19"/>
                  </a:lnTo>
                  <a:lnTo>
                    <a:pt x="45" y="11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2" y="11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9" y="7"/>
                  </a:lnTo>
                  <a:lnTo>
                    <a:pt x="99" y="5"/>
                  </a:lnTo>
                  <a:lnTo>
                    <a:pt x="101" y="5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12" y="1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12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08" y="11"/>
                  </a:lnTo>
                  <a:lnTo>
                    <a:pt x="108" y="15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2" y="42"/>
                  </a:lnTo>
                  <a:lnTo>
                    <a:pt x="110" y="43"/>
                  </a:lnTo>
                  <a:lnTo>
                    <a:pt x="108" y="43"/>
                  </a:lnTo>
                  <a:lnTo>
                    <a:pt x="110" y="43"/>
                  </a:lnTo>
                  <a:lnTo>
                    <a:pt x="110" y="45"/>
                  </a:lnTo>
                  <a:lnTo>
                    <a:pt x="108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3"/>
                  </a:lnTo>
                  <a:lnTo>
                    <a:pt x="105" y="55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9"/>
                  </a:lnTo>
                  <a:lnTo>
                    <a:pt x="93" y="63"/>
                  </a:lnTo>
                  <a:lnTo>
                    <a:pt x="91" y="63"/>
                  </a:lnTo>
                  <a:lnTo>
                    <a:pt x="91" y="64"/>
                  </a:lnTo>
                  <a:lnTo>
                    <a:pt x="84" y="68"/>
                  </a:lnTo>
                  <a:lnTo>
                    <a:pt x="82" y="66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4" y="72"/>
                  </a:lnTo>
                  <a:lnTo>
                    <a:pt x="70" y="74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3" y="80"/>
                  </a:lnTo>
                  <a:lnTo>
                    <a:pt x="63" y="82"/>
                  </a:lnTo>
                  <a:lnTo>
                    <a:pt x="61" y="82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51" y="87"/>
                  </a:lnTo>
                  <a:lnTo>
                    <a:pt x="51" y="89"/>
                  </a:lnTo>
                  <a:lnTo>
                    <a:pt x="49" y="91"/>
                  </a:lnTo>
                  <a:lnTo>
                    <a:pt x="47" y="91"/>
                  </a:lnTo>
                  <a:lnTo>
                    <a:pt x="47" y="93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4" y="97"/>
                  </a:lnTo>
                  <a:lnTo>
                    <a:pt x="44" y="99"/>
                  </a:lnTo>
                  <a:lnTo>
                    <a:pt x="45" y="103"/>
                  </a:lnTo>
                  <a:lnTo>
                    <a:pt x="45" y="105"/>
                  </a:lnTo>
                  <a:lnTo>
                    <a:pt x="44" y="105"/>
                  </a:lnTo>
                  <a:lnTo>
                    <a:pt x="45" y="105"/>
                  </a:lnTo>
                  <a:lnTo>
                    <a:pt x="47" y="106"/>
                  </a:lnTo>
                  <a:lnTo>
                    <a:pt x="47" y="108"/>
                  </a:lnTo>
                  <a:lnTo>
                    <a:pt x="47" y="112"/>
                  </a:lnTo>
                  <a:lnTo>
                    <a:pt x="47" y="118"/>
                  </a:lnTo>
                  <a:lnTo>
                    <a:pt x="47" y="120"/>
                  </a:lnTo>
                  <a:lnTo>
                    <a:pt x="49" y="120"/>
                  </a:lnTo>
                  <a:lnTo>
                    <a:pt x="49" y="118"/>
                  </a:lnTo>
                  <a:lnTo>
                    <a:pt x="49" y="116"/>
                  </a:lnTo>
                  <a:lnTo>
                    <a:pt x="51" y="118"/>
                  </a:lnTo>
                  <a:lnTo>
                    <a:pt x="51" y="118"/>
                  </a:lnTo>
                  <a:lnTo>
                    <a:pt x="51" y="120"/>
                  </a:lnTo>
                  <a:lnTo>
                    <a:pt x="49" y="122"/>
                  </a:lnTo>
                  <a:lnTo>
                    <a:pt x="49" y="124"/>
                  </a:lnTo>
                  <a:lnTo>
                    <a:pt x="49" y="124"/>
                  </a:lnTo>
                  <a:lnTo>
                    <a:pt x="49" y="127"/>
                  </a:lnTo>
                  <a:lnTo>
                    <a:pt x="49" y="129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31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7" y="135"/>
                  </a:lnTo>
                  <a:lnTo>
                    <a:pt x="47" y="139"/>
                  </a:lnTo>
                  <a:lnTo>
                    <a:pt x="44" y="143"/>
                  </a:lnTo>
                  <a:lnTo>
                    <a:pt x="36" y="145"/>
                  </a:lnTo>
                  <a:lnTo>
                    <a:pt x="26" y="147"/>
                  </a:lnTo>
                  <a:lnTo>
                    <a:pt x="24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1" y="158"/>
                  </a:lnTo>
                  <a:lnTo>
                    <a:pt x="21" y="160"/>
                  </a:lnTo>
                  <a:lnTo>
                    <a:pt x="19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3" y="162"/>
                  </a:lnTo>
                  <a:lnTo>
                    <a:pt x="13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3" y="158"/>
                  </a:lnTo>
                  <a:lnTo>
                    <a:pt x="11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9" y="152"/>
                  </a:lnTo>
                  <a:lnTo>
                    <a:pt x="9" y="148"/>
                  </a:lnTo>
                  <a:lnTo>
                    <a:pt x="11" y="147"/>
                  </a:lnTo>
                  <a:lnTo>
                    <a:pt x="11" y="139"/>
                  </a:lnTo>
                  <a:lnTo>
                    <a:pt x="11" y="137"/>
                  </a:lnTo>
                  <a:lnTo>
                    <a:pt x="9" y="135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27"/>
                  </a:lnTo>
                  <a:lnTo>
                    <a:pt x="9" y="126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2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5" name="Freeform 151"/>
            <p:cNvSpPr>
              <a:spLocks/>
            </p:cNvSpPr>
            <p:nvPr/>
          </p:nvSpPr>
          <p:spPr bwMode="auto">
            <a:xfrm>
              <a:off x="4982866" y="3327889"/>
              <a:ext cx="22008" cy="23475"/>
            </a:xfrm>
            <a:custGeom>
              <a:avLst/>
              <a:gdLst>
                <a:gd name="T0" fmla="*/ 11 w 15"/>
                <a:gd name="T1" fmla="*/ 4 h 16"/>
                <a:gd name="T2" fmla="*/ 11 w 15"/>
                <a:gd name="T3" fmla="*/ 4 h 16"/>
                <a:gd name="T4" fmla="*/ 13 w 15"/>
                <a:gd name="T5" fmla="*/ 4 h 16"/>
                <a:gd name="T6" fmla="*/ 15 w 15"/>
                <a:gd name="T7" fmla="*/ 6 h 16"/>
                <a:gd name="T8" fmla="*/ 15 w 15"/>
                <a:gd name="T9" fmla="*/ 6 h 16"/>
                <a:gd name="T10" fmla="*/ 15 w 15"/>
                <a:gd name="T11" fmla="*/ 8 h 16"/>
                <a:gd name="T12" fmla="*/ 15 w 15"/>
                <a:gd name="T13" fmla="*/ 8 h 16"/>
                <a:gd name="T14" fmla="*/ 15 w 15"/>
                <a:gd name="T15" fmla="*/ 10 h 16"/>
                <a:gd name="T16" fmla="*/ 15 w 15"/>
                <a:gd name="T17" fmla="*/ 12 h 16"/>
                <a:gd name="T18" fmla="*/ 13 w 15"/>
                <a:gd name="T19" fmla="*/ 12 h 16"/>
                <a:gd name="T20" fmla="*/ 13 w 15"/>
                <a:gd name="T21" fmla="*/ 12 h 16"/>
                <a:gd name="T22" fmla="*/ 13 w 15"/>
                <a:gd name="T23" fmla="*/ 14 h 16"/>
                <a:gd name="T24" fmla="*/ 11 w 15"/>
                <a:gd name="T25" fmla="*/ 16 h 16"/>
                <a:gd name="T26" fmla="*/ 11 w 15"/>
                <a:gd name="T27" fmla="*/ 16 h 16"/>
                <a:gd name="T28" fmla="*/ 5 w 15"/>
                <a:gd name="T29" fmla="*/ 16 h 16"/>
                <a:gd name="T30" fmla="*/ 3 w 15"/>
                <a:gd name="T31" fmla="*/ 14 h 16"/>
                <a:gd name="T32" fmla="*/ 2 w 15"/>
                <a:gd name="T33" fmla="*/ 12 h 16"/>
                <a:gd name="T34" fmla="*/ 0 w 15"/>
                <a:gd name="T35" fmla="*/ 10 h 16"/>
                <a:gd name="T36" fmla="*/ 0 w 15"/>
                <a:gd name="T37" fmla="*/ 10 h 16"/>
                <a:gd name="T38" fmla="*/ 0 w 15"/>
                <a:gd name="T39" fmla="*/ 8 h 16"/>
                <a:gd name="T40" fmla="*/ 3 w 15"/>
                <a:gd name="T41" fmla="*/ 2 h 16"/>
                <a:gd name="T42" fmla="*/ 3 w 15"/>
                <a:gd name="T43" fmla="*/ 0 h 16"/>
                <a:gd name="T44" fmla="*/ 5 w 15"/>
                <a:gd name="T45" fmla="*/ 0 h 16"/>
                <a:gd name="T46" fmla="*/ 9 w 15"/>
                <a:gd name="T47" fmla="*/ 2 h 16"/>
                <a:gd name="T48" fmla="*/ 9 w 15"/>
                <a:gd name="T49" fmla="*/ 2 h 16"/>
                <a:gd name="T50" fmla="*/ 11 w 15"/>
                <a:gd name="T51" fmla="*/ 4 h 16"/>
                <a:gd name="T52" fmla="*/ 11 w 15"/>
                <a:gd name="T5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6">
                  <a:moveTo>
                    <a:pt x="11" y="4"/>
                  </a:moveTo>
                  <a:lnTo>
                    <a:pt x="11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6" name="Freeform 152"/>
            <p:cNvSpPr>
              <a:spLocks noEditPoints="1"/>
            </p:cNvSpPr>
            <p:nvPr/>
          </p:nvSpPr>
          <p:spPr bwMode="auto">
            <a:xfrm>
              <a:off x="4758388" y="3275070"/>
              <a:ext cx="255289" cy="196602"/>
            </a:xfrm>
            <a:custGeom>
              <a:avLst/>
              <a:gdLst>
                <a:gd name="T0" fmla="*/ 4 w 174"/>
                <a:gd name="T1" fmla="*/ 63 h 134"/>
                <a:gd name="T2" fmla="*/ 9 w 174"/>
                <a:gd name="T3" fmla="*/ 65 h 134"/>
                <a:gd name="T4" fmla="*/ 19 w 174"/>
                <a:gd name="T5" fmla="*/ 69 h 134"/>
                <a:gd name="T6" fmla="*/ 27 w 174"/>
                <a:gd name="T7" fmla="*/ 71 h 134"/>
                <a:gd name="T8" fmla="*/ 30 w 174"/>
                <a:gd name="T9" fmla="*/ 65 h 134"/>
                <a:gd name="T10" fmla="*/ 44 w 174"/>
                <a:gd name="T11" fmla="*/ 31 h 134"/>
                <a:gd name="T12" fmla="*/ 46 w 174"/>
                <a:gd name="T13" fmla="*/ 48 h 134"/>
                <a:gd name="T14" fmla="*/ 57 w 174"/>
                <a:gd name="T15" fmla="*/ 46 h 134"/>
                <a:gd name="T16" fmla="*/ 69 w 174"/>
                <a:gd name="T17" fmla="*/ 40 h 134"/>
                <a:gd name="T18" fmla="*/ 80 w 174"/>
                <a:gd name="T19" fmla="*/ 34 h 134"/>
                <a:gd name="T20" fmla="*/ 90 w 174"/>
                <a:gd name="T21" fmla="*/ 36 h 134"/>
                <a:gd name="T22" fmla="*/ 99 w 174"/>
                <a:gd name="T23" fmla="*/ 36 h 134"/>
                <a:gd name="T24" fmla="*/ 101 w 174"/>
                <a:gd name="T25" fmla="*/ 29 h 134"/>
                <a:gd name="T26" fmla="*/ 107 w 174"/>
                <a:gd name="T27" fmla="*/ 25 h 134"/>
                <a:gd name="T28" fmla="*/ 113 w 174"/>
                <a:gd name="T29" fmla="*/ 21 h 134"/>
                <a:gd name="T30" fmla="*/ 116 w 174"/>
                <a:gd name="T31" fmla="*/ 13 h 134"/>
                <a:gd name="T32" fmla="*/ 122 w 174"/>
                <a:gd name="T33" fmla="*/ 10 h 134"/>
                <a:gd name="T34" fmla="*/ 130 w 174"/>
                <a:gd name="T35" fmla="*/ 6 h 134"/>
                <a:gd name="T36" fmla="*/ 135 w 174"/>
                <a:gd name="T37" fmla="*/ 4 h 134"/>
                <a:gd name="T38" fmla="*/ 143 w 174"/>
                <a:gd name="T39" fmla="*/ 0 h 134"/>
                <a:gd name="T40" fmla="*/ 153 w 174"/>
                <a:gd name="T41" fmla="*/ 4 h 134"/>
                <a:gd name="T42" fmla="*/ 162 w 174"/>
                <a:gd name="T43" fmla="*/ 8 h 134"/>
                <a:gd name="T44" fmla="*/ 164 w 174"/>
                <a:gd name="T45" fmla="*/ 19 h 134"/>
                <a:gd name="T46" fmla="*/ 164 w 174"/>
                <a:gd name="T47" fmla="*/ 36 h 134"/>
                <a:gd name="T48" fmla="*/ 156 w 174"/>
                <a:gd name="T49" fmla="*/ 36 h 134"/>
                <a:gd name="T50" fmla="*/ 155 w 174"/>
                <a:gd name="T51" fmla="*/ 48 h 134"/>
                <a:gd name="T52" fmla="*/ 166 w 174"/>
                <a:gd name="T53" fmla="*/ 50 h 134"/>
                <a:gd name="T54" fmla="*/ 174 w 174"/>
                <a:gd name="T55" fmla="*/ 48 h 134"/>
                <a:gd name="T56" fmla="*/ 172 w 174"/>
                <a:gd name="T57" fmla="*/ 55 h 134"/>
                <a:gd name="T58" fmla="*/ 164 w 174"/>
                <a:gd name="T59" fmla="*/ 69 h 134"/>
                <a:gd name="T60" fmla="*/ 156 w 174"/>
                <a:gd name="T61" fmla="*/ 74 h 134"/>
                <a:gd name="T62" fmla="*/ 151 w 174"/>
                <a:gd name="T63" fmla="*/ 82 h 134"/>
                <a:gd name="T64" fmla="*/ 137 w 174"/>
                <a:gd name="T65" fmla="*/ 97 h 134"/>
                <a:gd name="T66" fmla="*/ 122 w 174"/>
                <a:gd name="T67" fmla="*/ 111 h 134"/>
                <a:gd name="T68" fmla="*/ 109 w 174"/>
                <a:gd name="T69" fmla="*/ 120 h 134"/>
                <a:gd name="T70" fmla="*/ 99 w 174"/>
                <a:gd name="T71" fmla="*/ 122 h 134"/>
                <a:gd name="T72" fmla="*/ 93 w 174"/>
                <a:gd name="T73" fmla="*/ 126 h 134"/>
                <a:gd name="T74" fmla="*/ 84 w 174"/>
                <a:gd name="T75" fmla="*/ 128 h 134"/>
                <a:gd name="T76" fmla="*/ 69 w 174"/>
                <a:gd name="T77" fmla="*/ 126 h 134"/>
                <a:gd name="T78" fmla="*/ 57 w 174"/>
                <a:gd name="T79" fmla="*/ 126 h 134"/>
                <a:gd name="T80" fmla="*/ 53 w 174"/>
                <a:gd name="T81" fmla="*/ 130 h 134"/>
                <a:gd name="T82" fmla="*/ 42 w 174"/>
                <a:gd name="T83" fmla="*/ 130 h 134"/>
                <a:gd name="T84" fmla="*/ 32 w 174"/>
                <a:gd name="T85" fmla="*/ 134 h 134"/>
                <a:gd name="T86" fmla="*/ 23 w 174"/>
                <a:gd name="T87" fmla="*/ 128 h 134"/>
                <a:gd name="T88" fmla="*/ 19 w 174"/>
                <a:gd name="T89" fmla="*/ 126 h 134"/>
                <a:gd name="T90" fmla="*/ 17 w 174"/>
                <a:gd name="T91" fmla="*/ 124 h 134"/>
                <a:gd name="T92" fmla="*/ 11 w 174"/>
                <a:gd name="T93" fmla="*/ 113 h 134"/>
                <a:gd name="T94" fmla="*/ 17 w 174"/>
                <a:gd name="T95" fmla="*/ 109 h 134"/>
                <a:gd name="T96" fmla="*/ 13 w 174"/>
                <a:gd name="T97" fmla="*/ 95 h 134"/>
                <a:gd name="T98" fmla="*/ 4 w 174"/>
                <a:gd name="T99" fmla="*/ 71 h 134"/>
                <a:gd name="T100" fmla="*/ 114 w 174"/>
                <a:gd name="T101" fmla="*/ 84 h 134"/>
                <a:gd name="T102" fmla="*/ 122 w 174"/>
                <a:gd name="T103" fmla="*/ 88 h 134"/>
                <a:gd name="T104" fmla="*/ 130 w 174"/>
                <a:gd name="T105" fmla="*/ 82 h 134"/>
                <a:gd name="T106" fmla="*/ 132 w 174"/>
                <a:gd name="T107" fmla="*/ 78 h 134"/>
                <a:gd name="T108" fmla="*/ 132 w 174"/>
                <a:gd name="T109" fmla="*/ 69 h 134"/>
                <a:gd name="T110" fmla="*/ 126 w 174"/>
                <a:gd name="T111" fmla="*/ 67 h 134"/>
                <a:gd name="T112" fmla="*/ 116 w 174"/>
                <a:gd name="T113" fmla="*/ 73 h 134"/>
                <a:gd name="T114" fmla="*/ 113 w 174"/>
                <a:gd name="T115" fmla="*/ 8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134">
                  <a:moveTo>
                    <a:pt x="0" y="67"/>
                  </a:moveTo>
                  <a:lnTo>
                    <a:pt x="2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9" y="65"/>
                  </a:lnTo>
                  <a:lnTo>
                    <a:pt x="11" y="67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5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8" y="65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4" y="34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1" y="48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2"/>
                  </a:lnTo>
                  <a:lnTo>
                    <a:pt x="69" y="40"/>
                  </a:lnTo>
                  <a:lnTo>
                    <a:pt x="69" y="36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5" y="38"/>
                  </a:lnTo>
                  <a:lnTo>
                    <a:pt x="97" y="38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1" y="27"/>
                  </a:lnTo>
                  <a:lnTo>
                    <a:pt x="103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5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6" y="13"/>
                  </a:lnTo>
                  <a:lnTo>
                    <a:pt x="116" y="11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4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2" y="6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7" y="2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51" y="2"/>
                  </a:lnTo>
                  <a:lnTo>
                    <a:pt x="153" y="4"/>
                  </a:lnTo>
                  <a:lnTo>
                    <a:pt x="153" y="2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62" y="4"/>
                  </a:lnTo>
                  <a:lnTo>
                    <a:pt x="162" y="8"/>
                  </a:lnTo>
                  <a:lnTo>
                    <a:pt x="164" y="10"/>
                  </a:lnTo>
                  <a:lnTo>
                    <a:pt x="164" y="11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4" y="19"/>
                  </a:lnTo>
                  <a:lnTo>
                    <a:pt x="166" y="21"/>
                  </a:lnTo>
                  <a:lnTo>
                    <a:pt x="166" y="23"/>
                  </a:lnTo>
                  <a:lnTo>
                    <a:pt x="166" y="31"/>
                  </a:lnTo>
                  <a:lnTo>
                    <a:pt x="164" y="32"/>
                  </a:lnTo>
                  <a:lnTo>
                    <a:pt x="164" y="36"/>
                  </a:lnTo>
                  <a:lnTo>
                    <a:pt x="164" y="40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58" y="36"/>
                  </a:lnTo>
                  <a:lnTo>
                    <a:pt x="156" y="36"/>
                  </a:lnTo>
                  <a:lnTo>
                    <a:pt x="156" y="38"/>
                  </a:lnTo>
                  <a:lnTo>
                    <a:pt x="153" y="44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5" y="48"/>
                  </a:lnTo>
                  <a:lnTo>
                    <a:pt x="156" y="50"/>
                  </a:lnTo>
                  <a:lnTo>
                    <a:pt x="158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0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72" y="48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2" y="53"/>
                  </a:lnTo>
                  <a:lnTo>
                    <a:pt x="172" y="55"/>
                  </a:lnTo>
                  <a:lnTo>
                    <a:pt x="170" y="59"/>
                  </a:lnTo>
                  <a:lnTo>
                    <a:pt x="170" y="63"/>
                  </a:lnTo>
                  <a:lnTo>
                    <a:pt x="168" y="65"/>
                  </a:lnTo>
                  <a:lnTo>
                    <a:pt x="168" y="67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62" y="71"/>
                  </a:lnTo>
                  <a:lnTo>
                    <a:pt x="160" y="71"/>
                  </a:lnTo>
                  <a:lnTo>
                    <a:pt x="160" y="73"/>
                  </a:lnTo>
                  <a:lnTo>
                    <a:pt x="156" y="74"/>
                  </a:lnTo>
                  <a:lnTo>
                    <a:pt x="156" y="76"/>
                  </a:lnTo>
                  <a:lnTo>
                    <a:pt x="153" y="78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1" y="82"/>
                  </a:lnTo>
                  <a:lnTo>
                    <a:pt x="149" y="84"/>
                  </a:lnTo>
                  <a:lnTo>
                    <a:pt x="145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24" y="111"/>
                  </a:lnTo>
                  <a:lnTo>
                    <a:pt x="122" y="111"/>
                  </a:lnTo>
                  <a:lnTo>
                    <a:pt x="122" y="111"/>
                  </a:lnTo>
                  <a:lnTo>
                    <a:pt x="120" y="113"/>
                  </a:lnTo>
                  <a:lnTo>
                    <a:pt x="113" y="116"/>
                  </a:lnTo>
                  <a:lnTo>
                    <a:pt x="111" y="118"/>
                  </a:lnTo>
                  <a:lnTo>
                    <a:pt x="109" y="120"/>
                  </a:lnTo>
                  <a:lnTo>
                    <a:pt x="109" y="120"/>
                  </a:lnTo>
                  <a:lnTo>
                    <a:pt x="105" y="120"/>
                  </a:lnTo>
                  <a:lnTo>
                    <a:pt x="103" y="122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2" y="124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4" y="126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78" y="128"/>
                  </a:lnTo>
                  <a:lnTo>
                    <a:pt x="76" y="126"/>
                  </a:lnTo>
                  <a:lnTo>
                    <a:pt x="72" y="126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67" y="128"/>
                  </a:lnTo>
                  <a:lnTo>
                    <a:pt x="65" y="126"/>
                  </a:lnTo>
                  <a:lnTo>
                    <a:pt x="59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3" y="130"/>
                  </a:lnTo>
                  <a:lnTo>
                    <a:pt x="50" y="130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4" y="134"/>
                  </a:lnTo>
                  <a:lnTo>
                    <a:pt x="32" y="134"/>
                  </a:lnTo>
                  <a:lnTo>
                    <a:pt x="32" y="134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5" y="130"/>
                  </a:lnTo>
                  <a:lnTo>
                    <a:pt x="23" y="128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28"/>
                  </a:lnTo>
                  <a:lnTo>
                    <a:pt x="21" y="126"/>
                  </a:lnTo>
                  <a:lnTo>
                    <a:pt x="19" y="126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15" y="128"/>
                  </a:lnTo>
                  <a:lnTo>
                    <a:pt x="15" y="126"/>
                  </a:lnTo>
                  <a:lnTo>
                    <a:pt x="17" y="124"/>
                  </a:lnTo>
                  <a:lnTo>
                    <a:pt x="15" y="122"/>
                  </a:lnTo>
                  <a:lnTo>
                    <a:pt x="17" y="120"/>
                  </a:lnTo>
                  <a:lnTo>
                    <a:pt x="15" y="116"/>
                  </a:lnTo>
                  <a:lnTo>
                    <a:pt x="13" y="116"/>
                  </a:lnTo>
                  <a:lnTo>
                    <a:pt x="11" y="113"/>
                  </a:lnTo>
                  <a:lnTo>
                    <a:pt x="11" y="111"/>
                  </a:lnTo>
                  <a:lnTo>
                    <a:pt x="13" y="109"/>
                  </a:lnTo>
                  <a:lnTo>
                    <a:pt x="13" y="111"/>
                  </a:lnTo>
                  <a:lnTo>
                    <a:pt x="15" y="111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3"/>
                  </a:lnTo>
                  <a:lnTo>
                    <a:pt x="15" y="101"/>
                  </a:lnTo>
                  <a:lnTo>
                    <a:pt x="13" y="97"/>
                  </a:lnTo>
                  <a:lnTo>
                    <a:pt x="13" y="95"/>
                  </a:lnTo>
                  <a:lnTo>
                    <a:pt x="9" y="92"/>
                  </a:lnTo>
                  <a:lnTo>
                    <a:pt x="9" y="86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4" y="7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close/>
                  <a:moveTo>
                    <a:pt x="114" y="84"/>
                  </a:moveTo>
                  <a:lnTo>
                    <a:pt x="116" y="86"/>
                  </a:lnTo>
                  <a:lnTo>
                    <a:pt x="118" y="88"/>
                  </a:lnTo>
                  <a:lnTo>
                    <a:pt x="120" y="88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24" y="86"/>
                  </a:lnTo>
                  <a:lnTo>
                    <a:pt x="124" y="84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2" y="80"/>
                  </a:lnTo>
                  <a:lnTo>
                    <a:pt x="132" y="78"/>
                  </a:lnTo>
                  <a:lnTo>
                    <a:pt x="134" y="78"/>
                  </a:lnTo>
                  <a:lnTo>
                    <a:pt x="135" y="76"/>
                  </a:lnTo>
                  <a:lnTo>
                    <a:pt x="135" y="74"/>
                  </a:lnTo>
                  <a:lnTo>
                    <a:pt x="134" y="71"/>
                  </a:lnTo>
                  <a:lnTo>
                    <a:pt x="132" y="69"/>
                  </a:lnTo>
                  <a:lnTo>
                    <a:pt x="130" y="69"/>
                  </a:lnTo>
                  <a:lnTo>
                    <a:pt x="128" y="67"/>
                  </a:lnTo>
                  <a:lnTo>
                    <a:pt x="128" y="69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2" y="71"/>
                  </a:lnTo>
                  <a:lnTo>
                    <a:pt x="118" y="71"/>
                  </a:lnTo>
                  <a:lnTo>
                    <a:pt x="116" y="73"/>
                  </a:lnTo>
                  <a:lnTo>
                    <a:pt x="114" y="74"/>
                  </a:lnTo>
                  <a:lnTo>
                    <a:pt x="113" y="76"/>
                  </a:lnTo>
                  <a:lnTo>
                    <a:pt x="111" y="78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2"/>
                  </a:lnTo>
                  <a:lnTo>
                    <a:pt x="114" y="82"/>
                  </a:lnTo>
                  <a:lnTo>
                    <a:pt x="114" y="8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7" name="Freeform 153"/>
            <p:cNvSpPr>
              <a:spLocks/>
            </p:cNvSpPr>
            <p:nvPr/>
          </p:nvSpPr>
          <p:spPr bwMode="auto">
            <a:xfrm>
              <a:off x="4921245" y="3373372"/>
              <a:ext cx="35212" cy="30810"/>
            </a:xfrm>
            <a:custGeom>
              <a:avLst/>
              <a:gdLst>
                <a:gd name="T0" fmla="*/ 3 w 24"/>
                <a:gd name="T1" fmla="*/ 17 h 21"/>
                <a:gd name="T2" fmla="*/ 3 w 24"/>
                <a:gd name="T3" fmla="*/ 15 h 21"/>
                <a:gd name="T4" fmla="*/ 2 w 24"/>
                <a:gd name="T5" fmla="*/ 15 h 21"/>
                <a:gd name="T6" fmla="*/ 2 w 24"/>
                <a:gd name="T7" fmla="*/ 13 h 21"/>
                <a:gd name="T8" fmla="*/ 2 w 24"/>
                <a:gd name="T9" fmla="*/ 13 h 21"/>
                <a:gd name="T10" fmla="*/ 0 w 24"/>
                <a:gd name="T11" fmla="*/ 11 h 21"/>
                <a:gd name="T12" fmla="*/ 2 w 24"/>
                <a:gd name="T13" fmla="*/ 9 h 21"/>
                <a:gd name="T14" fmla="*/ 3 w 24"/>
                <a:gd name="T15" fmla="*/ 7 h 21"/>
                <a:gd name="T16" fmla="*/ 5 w 24"/>
                <a:gd name="T17" fmla="*/ 6 h 21"/>
                <a:gd name="T18" fmla="*/ 7 w 24"/>
                <a:gd name="T19" fmla="*/ 4 h 21"/>
                <a:gd name="T20" fmla="*/ 11 w 24"/>
                <a:gd name="T21" fmla="*/ 4 h 21"/>
                <a:gd name="T22" fmla="*/ 13 w 24"/>
                <a:gd name="T23" fmla="*/ 2 h 21"/>
                <a:gd name="T24" fmla="*/ 13 w 24"/>
                <a:gd name="T25" fmla="*/ 2 h 21"/>
                <a:gd name="T26" fmla="*/ 15 w 24"/>
                <a:gd name="T27" fmla="*/ 0 h 21"/>
                <a:gd name="T28" fmla="*/ 15 w 24"/>
                <a:gd name="T29" fmla="*/ 0 h 21"/>
                <a:gd name="T30" fmla="*/ 17 w 24"/>
                <a:gd name="T31" fmla="*/ 2 h 21"/>
                <a:gd name="T32" fmla="*/ 17 w 24"/>
                <a:gd name="T33" fmla="*/ 0 h 21"/>
                <a:gd name="T34" fmla="*/ 19 w 24"/>
                <a:gd name="T35" fmla="*/ 2 h 21"/>
                <a:gd name="T36" fmla="*/ 21 w 24"/>
                <a:gd name="T37" fmla="*/ 2 h 21"/>
                <a:gd name="T38" fmla="*/ 23 w 24"/>
                <a:gd name="T39" fmla="*/ 4 h 21"/>
                <a:gd name="T40" fmla="*/ 24 w 24"/>
                <a:gd name="T41" fmla="*/ 7 h 21"/>
                <a:gd name="T42" fmla="*/ 24 w 24"/>
                <a:gd name="T43" fmla="*/ 9 h 21"/>
                <a:gd name="T44" fmla="*/ 23 w 24"/>
                <a:gd name="T45" fmla="*/ 11 h 21"/>
                <a:gd name="T46" fmla="*/ 21 w 24"/>
                <a:gd name="T47" fmla="*/ 11 h 21"/>
                <a:gd name="T48" fmla="*/ 21 w 24"/>
                <a:gd name="T49" fmla="*/ 13 h 21"/>
                <a:gd name="T50" fmla="*/ 23 w 24"/>
                <a:gd name="T51" fmla="*/ 13 h 21"/>
                <a:gd name="T52" fmla="*/ 21 w 24"/>
                <a:gd name="T53" fmla="*/ 15 h 21"/>
                <a:gd name="T54" fmla="*/ 19 w 24"/>
                <a:gd name="T55" fmla="*/ 15 h 21"/>
                <a:gd name="T56" fmla="*/ 19 w 24"/>
                <a:gd name="T57" fmla="*/ 15 h 21"/>
                <a:gd name="T58" fmla="*/ 17 w 24"/>
                <a:gd name="T59" fmla="*/ 15 h 21"/>
                <a:gd name="T60" fmla="*/ 15 w 24"/>
                <a:gd name="T61" fmla="*/ 17 h 21"/>
                <a:gd name="T62" fmla="*/ 13 w 24"/>
                <a:gd name="T63" fmla="*/ 17 h 21"/>
                <a:gd name="T64" fmla="*/ 13 w 24"/>
                <a:gd name="T65" fmla="*/ 19 h 21"/>
                <a:gd name="T66" fmla="*/ 11 w 24"/>
                <a:gd name="T67" fmla="*/ 21 h 21"/>
                <a:gd name="T68" fmla="*/ 11 w 24"/>
                <a:gd name="T69" fmla="*/ 21 h 21"/>
                <a:gd name="T70" fmla="*/ 9 w 24"/>
                <a:gd name="T71" fmla="*/ 21 h 21"/>
                <a:gd name="T72" fmla="*/ 7 w 24"/>
                <a:gd name="T73" fmla="*/ 21 h 21"/>
                <a:gd name="T74" fmla="*/ 5 w 24"/>
                <a:gd name="T75" fmla="*/ 19 h 21"/>
                <a:gd name="T76" fmla="*/ 3 w 24"/>
                <a:gd name="T7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21">
                  <a:moveTo>
                    <a:pt x="3" y="17"/>
                  </a:moveTo>
                  <a:lnTo>
                    <a:pt x="3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8" name="Freeform 154"/>
            <p:cNvSpPr>
              <a:spLocks noEditPoints="1"/>
            </p:cNvSpPr>
            <p:nvPr/>
          </p:nvSpPr>
          <p:spPr bwMode="auto">
            <a:xfrm>
              <a:off x="6268112" y="3106345"/>
              <a:ext cx="639689" cy="622083"/>
            </a:xfrm>
            <a:custGeom>
              <a:avLst/>
              <a:gdLst>
                <a:gd name="T0" fmla="*/ 226 w 228"/>
                <a:gd name="T1" fmla="*/ 93 h 222"/>
                <a:gd name="T2" fmla="*/ 195 w 228"/>
                <a:gd name="T3" fmla="*/ 48 h 222"/>
                <a:gd name="T4" fmla="*/ 156 w 228"/>
                <a:gd name="T5" fmla="*/ 38 h 222"/>
                <a:gd name="T6" fmla="*/ 140 w 228"/>
                <a:gd name="T7" fmla="*/ 21 h 222"/>
                <a:gd name="T8" fmla="*/ 142 w 228"/>
                <a:gd name="T9" fmla="*/ 23 h 222"/>
                <a:gd name="T10" fmla="*/ 138 w 228"/>
                <a:gd name="T11" fmla="*/ 9 h 222"/>
                <a:gd name="T12" fmla="*/ 108 w 228"/>
                <a:gd name="T13" fmla="*/ 6 h 222"/>
                <a:gd name="T14" fmla="*/ 108 w 228"/>
                <a:gd name="T15" fmla="*/ 6 h 222"/>
                <a:gd name="T16" fmla="*/ 73 w 228"/>
                <a:gd name="T17" fmla="*/ 29 h 222"/>
                <a:gd name="T18" fmla="*/ 1 w 228"/>
                <a:gd name="T19" fmla="*/ 84 h 222"/>
                <a:gd name="T20" fmla="*/ 124 w 228"/>
                <a:gd name="T21" fmla="*/ 159 h 222"/>
                <a:gd name="T22" fmla="*/ 168 w 228"/>
                <a:gd name="T23" fmla="*/ 184 h 222"/>
                <a:gd name="T24" fmla="*/ 154 w 228"/>
                <a:gd name="T25" fmla="*/ 196 h 222"/>
                <a:gd name="T26" fmla="*/ 173 w 228"/>
                <a:gd name="T27" fmla="*/ 192 h 222"/>
                <a:gd name="T28" fmla="*/ 166 w 228"/>
                <a:gd name="T29" fmla="*/ 214 h 222"/>
                <a:gd name="T30" fmla="*/ 152 w 228"/>
                <a:gd name="T31" fmla="*/ 213 h 222"/>
                <a:gd name="T32" fmla="*/ 155 w 228"/>
                <a:gd name="T33" fmla="*/ 198 h 222"/>
                <a:gd name="T34" fmla="*/ 171 w 228"/>
                <a:gd name="T35" fmla="*/ 200 h 222"/>
                <a:gd name="T36" fmla="*/ 165 w 228"/>
                <a:gd name="T37" fmla="*/ 216 h 222"/>
                <a:gd name="T38" fmla="*/ 158 w 228"/>
                <a:gd name="T39" fmla="*/ 221 h 222"/>
                <a:gd name="T40" fmla="*/ 11 w 228"/>
                <a:gd name="T41" fmla="*/ 146 h 222"/>
                <a:gd name="T42" fmla="*/ 27 w 228"/>
                <a:gd name="T43" fmla="*/ 141 h 222"/>
                <a:gd name="T44" fmla="*/ 48 w 228"/>
                <a:gd name="T45" fmla="*/ 140 h 222"/>
                <a:gd name="T46" fmla="*/ 73 w 228"/>
                <a:gd name="T47" fmla="*/ 130 h 222"/>
                <a:gd name="T48" fmla="*/ 105 w 228"/>
                <a:gd name="T49" fmla="*/ 130 h 222"/>
                <a:gd name="T50" fmla="*/ 115 w 228"/>
                <a:gd name="T51" fmla="*/ 147 h 222"/>
                <a:gd name="T52" fmla="*/ 124 w 228"/>
                <a:gd name="T53" fmla="*/ 142 h 222"/>
                <a:gd name="T54" fmla="*/ 126 w 228"/>
                <a:gd name="T55" fmla="*/ 149 h 222"/>
                <a:gd name="T56" fmla="*/ 128 w 228"/>
                <a:gd name="T57" fmla="*/ 157 h 222"/>
                <a:gd name="T58" fmla="*/ 134 w 228"/>
                <a:gd name="T59" fmla="*/ 169 h 222"/>
                <a:gd name="T60" fmla="*/ 152 w 228"/>
                <a:gd name="T61" fmla="*/ 182 h 222"/>
                <a:gd name="T62" fmla="*/ 164 w 228"/>
                <a:gd name="T63" fmla="*/ 180 h 222"/>
                <a:gd name="T64" fmla="*/ 176 w 228"/>
                <a:gd name="T65" fmla="*/ 178 h 222"/>
                <a:gd name="T66" fmla="*/ 193 w 228"/>
                <a:gd name="T67" fmla="*/ 164 h 222"/>
                <a:gd name="T68" fmla="*/ 211 w 228"/>
                <a:gd name="T69" fmla="*/ 140 h 222"/>
                <a:gd name="T70" fmla="*/ 223 w 228"/>
                <a:gd name="T71" fmla="*/ 117 h 222"/>
                <a:gd name="T72" fmla="*/ 226 w 228"/>
                <a:gd name="T73" fmla="*/ 91 h 222"/>
                <a:gd name="T74" fmla="*/ 215 w 228"/>
                <a:gd name="T75" fmla="*/ 76 h 222"/>
                <a:gd name="T76" fmla="*/ 210 w 228"/>
                <a:gd name="T77" fmla="*/ 68 h 222"/>
                <a:gd name="T78" fmla="*/ 201 w 228"/>
                <a:gd name="T79" fmla="*/ 56 h 222"/>
                <a:gd name="T80" fmla="*/ 193 w 228"/>
                <a:gd name="T81" fmla="*/ 40 h 222"/>
                <a:gd name="T82" fmla="*/ 185 w 228"/>
                <a:gd name="T83" fmla="*/ 23 h 222"/>
                <a:gd name="T84" fmla="*/ 179 w 228"/>
                <a:gd name="T85" fmla="*/ 7 h 222"/>
                <a:gd name="T86" fmla="*/ 171 w 228"/>
                <a:gd name="T87" fmla="*/ 17 h 222"/>
                <a:gd name="T88" fmla="*/ 164 w 228"/>
                <a:gd name="T89" fmla="*/ 42 h 222"/>
                <a:gd name="T90" fmla="*/ 143 w 228"/>
                <a:gd name="T91" fmla="*/ 33 h 222"/>
                <a:gd name="T92" fmla="*/ 139 w 228"/>
                <a:gd name="T93" fmla="*/ 18 h 222"/>
                <a:gd name="T94" fmla="*/ 141 w 228"/>
                <a:gd name="T95" fmla="*/ 12 h 222"/>
                <a:gd name="T96" fmla="*/ 133 w 228"/>
                <a:gd name="T97" fmla="*/ 10 h 222"/>
                <a:gd name="T98" fmla="*/ 118 w 228"/>
                <a:gd name="T99" fmla="*/ 6 h 222"/>
                <a:gd name="T100" fmla="*/ 111 w 228"/>
                <a:gd name="T101" fmla="*/ 13 h 222"/>
                <a:gd name="T102" fmla="*/ 103 w 228"/>
                <a:gd name="T103" fmla="*/ 20 h 222"/>
                <a:gd name="T104" fmla="*/ 100 w 228"/>
                <a:gd name="T105" fmla="*/ 27 h 222"/>
                <a:gd name="T106" fmla="*/ 93 w 228"/>
                <a:gd name="T107" fmla="*/ 28 h 222"/>
                <a:gd name="T108" fmla="*/ 82 w 228"/>
                <a:gd name="T109" fmla="*/ 22 h 222"/>
                <a:gd name="T110" fmla="*/ 75 w 228"/>
                <a:gd name="T111" fmla="*/ 29 h 222"/>
                <a:gd name="T112" fmla="*/ 70 w 228"/>
                <a:gd name="T113" fmla="*/ 35 h 222"/>
                <a:gd name="T114" fmla="*/ 64 w 228"/>
                <a:gd name="T115" fmla="*/ 37 h 222"/>
                <a:gd name="T116" fmla="*/ 54 w 228"/>
                <a:gd name="T117" fmla="*/ 48 h 222"/>
                <a:gd name="T118" fmla="*/ 26 w 228"/>
                <a:gd name="T119" fmla="*/ 58 h 222"/>
                <a:gd name="T120" fmla="*/ 8 w 228"/>
                <a:gd name="T121" fmla="*/ 67 h 222"/>
                <a:gd name="T122" fmla="*/ 4 w 228"/>
                <a:gd name="T123" fmla="*/ 89 h 222"/>
                <a:gd name="T124" fmla="*/ 8 w 228"/>
                <a:gd name="T125" fmla="*/ 1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222">
                  <a:moveTo>
                    <a:pt x="226" y="106"/>
                  </a:moveTo>
                  <a:cubicBezTo>
                    <a:pt x="226" y="104"/>
                    <a:pt x="226" y="104"/>
                    <a:pt x="226" y="104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6"/>
                    <a:pt x="226" y="106"/>
                    <a:pt x="226" y="106"/>
                  </a:cubicBezTo>
                  <a:close/>
                  <a:moveTo>
                    <a:pt x="226" y="93"/>
                  </a:moveTo>
                  <a:cubicBezTo>
                    <a:pt x="226" y="92"/>
                    <a:pt x="226" y="92"/>
                    <a:pt x="226" y="92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7" y="90"/>
                    <a:pt x="227" y="90"/>
                    <a:pt x="227" y="90"/>
                  </a:cubicBezTo>
                  <a:cubicBezTo>
                    <a:pt x="227" y="92"/>
                    <a:pt x="227" y="92"/>
                    <a:pt x="227" y="92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6" y="93"/>
                    <a:pt x="226" y="93"/>
                    <a:pt x="226" y="93"/>
                  </a:cubicBezTo>
                  <a:close/>
                  <a:moveTo>
                    <a:pt x="217" y="78"/>
                  </a:moveTo>
                  <a:cubicBezTo>
                    <a:pt x="218" y="79"/>
                    <a:pt x="218" y="79"/>
                    <a:pt x="218" y="79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19" y="79"/>
                    <a:pt x="219" y="79"/>
                    <a:pt x="219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8" y="78"/>
                    <a:pt x="218" y="78"/>
                    <a:pt x="218" y="78"/>
                  </a:cubicBezTo>
                  <a:cubicBezTo>
                    <a:pt x="218" y="78"/>
                    <a:pt x="218" y="78"/>
                    <a:pt x="218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lose/>
                  <a:moveTo>
                    <a:pt x="215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5" y="71"/>
                    <a:pt x="215" y="71"/>
                    <a:pt x="215" y="71"/>
                  </a:cubicBezTo>
                  <a:cubicBezTo>
                    <a:pt x="215" y="71"/>
                    <a:pt x="215" y="71"/>
                    <a:pt x="215" y="71"/>
                  </a:cubicBezTo>
                  <a:close/>
                  <a:moveTo>
                    <a:pt x="194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4" y="48"/>
                    <a:pt x="194" y="48"/>
                    <a:pt x="194" y="48"/>
                  </a:cubicBezTo>
                  <a:close/>
                  <a:moveTo>
                    <a:pt x="176" y="0"/>
                  </a:moveTo>
                  <a:cubicBezTo>
                    <a:pt x="176" y="1"/>
                    <a:pt x="176" y="1"/>
                    <a:pt x="176" y="1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lose/>
                  <a:moveTo>
                    <a:pt x="175" y="3"/>
                  </a:moveTo>
                  <a:cubicBezTo>
                    <a:pt x="175" y="4"/>
                    <a:pt x="175" y="4"/>
                    <a:pt x="175" y="4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5" y="3"/>
                    <a:pt x="175" y="3"/>
                    <a:pt x="175" y="3"/>
                  </a:cubicBezTo>
                  <a:close/>
                  <a:moveTo>
                    <a:pt x="157" y="39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7" y="39"/>
                    <a:pt x="157" y="39"/>
                    <a:pt x="157" y="39"/>
                  </a:cubicBezTo>
                  <a:close/>
                  <a:moveTo>
                    <a:pt x="155" y="37"/>
                  </a:moveTo>
                  <a:cubicBezTo>
                    <a:pt x="156" y="38"/>
                    <a:pt x="156" y="38"/>
                    <a:pt x="156" y="38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7"/>
                    <a:pt x="155" y="37"/>
                    <a:pt x="155" y="37"/>
                  </a:cubicBezTo>
                  <a:close/>
                  <a:moveTo>
                    <a:pt x="144" y="32"/>
                  </a:moveTo>
                  <a:cubicBezTo>
                    <a:pt x="143" y="32"/>
                    <a:pt x="143" y="32"/>
                    <a:pt x="143" y="32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32"/>
                    <a:pt x="144" y="32"/>
                    <a:pt x="144" y="32"/>
                  </a:cubicBezTo>
                  <a:close/>
                  <a:moveTo>
                    <a:pt x="140" y="21"/>
                  </a:move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0" y="21"/>
                    <a:pt x="140" y="21"/>
                    <a:pt x="140" y="21"/>
                  </a:cubicBezTo>
                  <a:close/>
                  <a:moveTo>
                    <a:pt x="142" y="23"/>
                  </a:moveTo>
                  <a:cubicBezTo>
                    <a:pt x="141" y="23"/>
                    <a:pt x="141" y="23"/>
                    <a:pt x="14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3"/>
                    <a:pt x="142" y="23"/>
                    <a:pt x="142" y="23"/>
                  </a:cubicBezTo>
                  <a:close/>
                  <a:moveTo>
                    <a:pt x="142" y="7"/>
                  </a:move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2" y="7"/>
                    <a:pt x="142" y="7"/>
                    <a:pt x="142" y="7"/>
                  </a:cubicBezTo>
                  <a:close/>
                  <a:moveTo>
                    <a:pt x="141" y="8"/>
                  </a:moveTo>
                  <a:cubicBezTo>
                    <a:pt x="142" y="8"/>
                    <a:pt x="142" y="8"/>
                    <a:pt x="142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8"/>
                    <a:pt x="141" y="8"/>
                    <a:pt x="141" y="8"/>
                  </a:cubicBezTo>
                  <a:close/>
                  <a:moveTo>
                    <a:pt x="140" y="8"/>
                  </a:moveTo>
                  <a:cubicBezTo>
                    <a:pt x="141" y="9"/>
                    <a:pt x="141" y="9"/>
                    <a:pt x="141" y="9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0" y="8"/>
                    <a:pt x="140" y="8"/>
                    <a:pt x="140" y="8"/>
                  </a:cubicBezTo>
                  <a:close/>
                  <a:moveTo>
                    <a:pt x="138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lose/>
                  <a:moveTo>
                    <a:pt x="137" y="11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7" y="11"/>
                    <a:pt x="137" y="11"/>
                    <a:pt x="137" y="11"/>
                  </a:cubicBezTo>
                  <a:close/>
                  <a:moveTo>
                    <a:pt x="135" y="11"/>
                  </a:moveTo>
                  <a:cubicBezTo>
                    <a:pt x="136" y="11"/>
                    <a:pt x="136" y="11"/>
                    <a:pt x="136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5" y="11"/>
                    <a:pt x="135" y="11"/>
                    <a:pt x="135" y="11"/>
                  </a:cubicBezTo>
                  <a:close/>
                  <a:moveTo>
                    <a:pt x="121" y="7"/>
                  </a:move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7"/>
                    <a:pt x="121" y="7"/>
                    <a:pt x="121" y="7"/>
                  </a:cubicBezTo>
                  <a:close/>
                  <a:moveTo>
                    <a:pt x="108" y="6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108" y="7"/>
                  </a:moveTo>
                  <a:cubicBezTo>
                    <a:pt x="108" y="9"/>
                    <a:pt x="108" y="9"/>
                    <a:pt x="108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8" y="7"/>
                    <a:pt x="108" y="7"/>
                    <a:pt x="108" y="7"/>
                  </a:cubicBezTo>
                  <a:close/>
                  <a:moveTo>
                    <a:pt x="72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2" y="29"/>
                    <a:pt x="72" y="29"/>
                  </a:cubicBezTo>
                  <a:close/>
                  <a:moveTo>
                    <a:pt x="72" y="32"/>
                  </a:move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7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5"/>
                    <a:pt x="77" y="25"/>
                    <a:pt x="77" y="25"/>
                  </a:cubicBezTo>
                  <a:close/>
                  <a:moveTo>
                    <a:pt x="17" y="60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0"/>
                    <a:pt x="17" y="60"/>
                    <a:pt x="17" y="60"/>
                  </a:cubicBezTo>
                  <a:close/>
                  <a:moveTo>
                    <a:pt x="1" y="86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lose/>
                  <a:moveTo>
                    <a:pt x="1" y="9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lose/>
                  <a:moveTo>
                    <a:pt x="125" y="156"/>
                  </a:move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9"/>
                    <a:pt x="125" y="159"/>
                    <a:pt x="125" y="159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6"/>
                    <a:pt x="125" y="156"/>
                    <a:pt x="125" y="156"/>
                  </a:cubicBezTo>
                  <a:close/>
                  <a:moveTo>
                    <a:pt x="162" y="180"/>
                  </a:moveTo>
                  <a:cubicBezTo>
                    <a:pt x="162" y="180"/>
                    <a:pt x="162" y="180"/>
                    <a:pt x="162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3" y="181"/>
                    <a:pt x="163" y="181"/>
                    <a:pt x="163" y="181"/>
                  </a:cubicBezTo>
                  <a:cubicBezTo>
                    <a:pt x="162" y="180"/>
                    <a:pt x="162" y="180"/>
                    <a:pt x="162" y="180"/>
                  </a:cubicBezTo>
                  <a:close/>
                  <a:moveTo>
                    <a:pt x="168" y="184"/>
                  </a:moveTo>
                  <a:cubicBezTo>
                    <a:pt x="168" y="184"/>
                    <a:pt x="168" y="184"/>
                    <a:pt x="168" y="184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68" y="184"/>
                    <a:pt x="168" y="184"/>
                    <a:pt x="168" y="184"/>
                  </a:cubicBezTo>
                  <a:close/>
                  <a:moveTo>
                    <a:pt x="154" y="197"/>
                  </a:moveTo>
                  <a:cubicBezTo>
                    <a:pt x="154" y="198"/>
                    <a:pt x="154" y="198"/>
                    <a:pt x="154" y="198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55" y="197"/>
                    <a:pt x="155" y="197"/>
                    <a:pt x="155" y="197"/>
                  </a:cubicBezTo>
                  <a:cubicBezTo>
                    <a:pt x="154" y="197"/>
                    <a:pt x="154" y="197"/>
                    <a:pt x="154" y="197"/>
                  </a:cubicBezTo>
                  <a:close/>
                  <a:moveTo>
                    <a:pt x="155" y="195"/>
                  </a:moveTo>
                  <a:cubicBezTo>
                    <a:pt x="155" y="196"/>
                    <a:pt x="155" y="196"/>
                    <a:pt x="155" y="196"/>
                  </a:cubicBezTo>
                  <a:cubicBezTo>
                    <a:pt x="155" y="196"/>
                    <a:pt x="155" y="196"/>
                    <a:pt x="155" y="196"/>
                  </a:cubicBezTo>
                  <a:cubicBezTo>
                    <a:pt x="155" y="195"/>
                    <a:pt x="155" y="195"/>
                    <a:pt x="155" y="195"/>
                  </a:cubicBezTo>
                  <a:cubicBezTo>
                    <a:pt x="155" y="195"/>
                    <a:pt x="155" y="195"/>
                    <a:pt x="155" y="195"/>
                  </a:cubicBezTo>
                  <a:close/>
                  <a:moveTo>
                    <a:pt x="154" y="196"/>
                  </a:moveTo>
                  <a:cubicBezTo>
                    <a:pt x="153" y="196"/>
                    <a:pt x="153" y="196"/>
                    <a:pt x="153" y="196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4" y="195"/>
                    <a:pt x="154" y="195"/>
                    <a:pt x="154" y="195"/>
                  </a:cubicBezTo>
                  <a:cubicBezTo>
                    <a:pt x="154" y="196"/>
                    <a:pt x="154" y="196"/>
                    <a:pt x="154" y="196"/>
                  </a:cubicBezTo>
                  <a:cubicBezTo>
                    <a:pt x="154" y="196"/>
                    <a:pt x="154" y="196"/>
                    <a:pt x="154" y="196"/>
                  </a:cubicBezTo>
                  <a:close/>
                  <a:moveTo>
                    <a:pt x="150" y="193"/>
                  </a:moveTo>
                  <a:cubicBezTo>
                    <a:pt x="150" y="192"/>
                    <a:pt x="150" y="192"/>
                    <a:pt x="150" y="192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51" y="190"/>
                    <a:pt x="151" y="190"/>
                    <a:pt x="151" y="190"/>
                  </a:cubicBezTo>
                  <a:cubicBezTo>
                    <a:pt x="151" y="189"/>
                    <a:pt x="151" y="189"/>
                    <a:pt x="151" y="189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3" y="189"/>
                    <a:pt x="153" y="189"/>
                    <a:pt x="153" y="189"/>
                  </a:cubicBezTo>
                  <a:cubicBezTo>
                    <a:pt x="152" y="190"/>
                    <a:pt x="152" y="190"/>
                    <a:pt x="152" y="190"/>
                  </a:cubicBezTo>
                  <a:cubicBezTo>
                    <a:pt x="153" y="191"/>
                    <a:pt x="153" y="191"/>
                    <a:pt x="153" y="191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51" y="193"/>
                    <a:pt x="151" y="193"/>
                    <a:pt x="151" y="193"/>
                  </a:cubicBezTo>
                  <a:cubicBezTo>
                    <a:pt x="150" y="193"/>
                    <a:pt x="150" y="193"/>
                    <a:pt x="150" y="193"/>
                  </a:cubicBezTo>
                  <a:close/>
                  <a:moveTo>
                    <a:pt x="173" y="195"/>
                  </a:moveTo>
                  <a:cubicBezTo>
                    <a:pt x="175" y="194"/>
                    <a:pt x="175" y="194"/>
                    <a:pt x="175" y="194"/>
                  </a:cubicBezTo>
                  <a:cubicBezTo>
                    <a:pt x="175" y="193"/>
                    <a:pt x="175" y="193"/>
                    <a:pt x="175" y="193"/>
                  </a:cubicBezTo>
                  <a:cubicBezTo>
                    <a:pt x="173" y="192"/>
                    <a:pt x="173" y="192"/>
                    <a:pt x="173" y="192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72" y="194"/>
                    <a:pt x="172" y="194"/>
                    <a:pt x="172" y="194"/>
                  </a:cubicBezTo>
                  <a:cubicBezTo>
                    <a:pt x="172" y="194"/>
                    <a:pt x="172" y="194"/>
                    <a:pt x="172" y="194"/>
                  </a:cubicBezTo>
                  <a:cubicBezTo>
                    <a:pt x="173" y="195"/>
                    <a:pt x="173" y="195"/>
                    <a:pt x="173" y="195"/>
                  </a:cubicBezTo>
                  <a:close/>
                  <a:moveTo>
                    <a:pt x="171" y="196"/>
                  </a:moveTo>
                  <a:cubicBezTo>
                    <a:pt x="172" y="197"/>
                    <a:pt x="172" y="197"/>
                    <a:pt x="172" y="197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2" y="196"/>
                    <a:pt x="172" y="196"/>
                    <a:pt x="172" y="196"/>
                  </a:cubicBezTo>
                  <a:cubicBezTo>
                    <a:pt x="171" y="196"/>
                    <a:pt x="171" y="196"/>
                    <a:pt x="171" y="196"/>
                  </a:cubicBezTo>
                  <a:close/>
                  <a:moveTo>
                    <a:pt x="173" y="199"/>
                  </a:moveTo>
                  <a:cubicBezTo>
                    <a:pt x="172" y="198"/>
                    <a:pt x="172" y="198"/>
                    <a:pt x="172" y="198"/>
                  </a:cubicBezTo>
                  <a:cubicBezTo>
                    <a:pt x="173" y="198"/>
                    <a:pt x="173" y="198"/>
                    <a:pt x="173" y="198"/>
                  </a:cubicBezTo>
                  <a:cubicBezTo>
                    <a:pt x="173" y="199"/>
                    <a:pt x="173" y="199"/>
                    <a:pt x="173" y="199"/>
                  </a:cubicBezTo>
                  <a:close/>
                  <a:moveTo>
                    <a:pt x="166" y="215"/>
                  </a:moveTo>
                  <a:cubicBezTo>
                    <a:pt x="166" y="214"/>
                    <a:pt x="166" y="214"/>
                    <a:pt x="166" y="214"/>
                  </a:cubicBezTo>
                  <a:cubicBezTo>
                    <a:pt x="167" y="215"/>
                    <a:pt x="167" y="215"/>
                    <a:pt x="167" y="215"/>
                  </a:cubicBezTo>
                  <a:cubicBezTo>
                    <a:pt x="166" y="215"/>
                    <a:pt x="166" y="215"/>
                    <a:pt x="166" y="215"/>
                  </a:cubicBezTo>
                  <a:close/>
                  <a:moveTo>
                    <a:pt x="160" y="221"/>
                  </a:moveTo>
                  <a:cubicBezTo>
                    <a:pt x="159" y="221"/>
                    <a:pt x="159" y="221"/>
                    <a:pt x="159" y="221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61" y="219"/>
                    <a:pt x="161" y="219"/>
                    <a:pt x="161" y="219"/>
                  </a:cubicBezTo>
                  <a:cubicBezTo>
                    <a:pt x="161" y="219"/>
                    <a:pt x="161" y="219"/>
                    <a:pt x="161" y="219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60" y="221"/>
                    <a:pt x="160" y="221"/>
                    <a:pt x="160" y="221"/>
                  </a:cubicBezTo>
                  <a:close/>
                  <a:moveTo>
                    <a:pt x="153" y="221"/>
                  </a:moveTo>
                  <a:cubicBezTo>
                    <a:pt x="153" y="220"/>
                    <a:pt x="153" y="220"/>
                    <a:pt x="153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2" y="219"/>
                    <a:pt x="152" y="219"/>
                    <a:pt x="152" y="219"/>
                  </a:cubicBezTo>
                  <a:cubicBezTo>
                    <a:pt x="152" y="217"/>
                    <a:pt x="152" y="217"/>
                    <a:pt x="152" y="217"/>
                  </a:cubicBezTo>
                  <a:cubicBezTo>
                    <a:pt x="152" y="217"/>
                    <a:pt x="152" y="217"/>
                    <a:pt x="152" y="217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1" y="212"/>
                    <a:pt x="151" y="212"/>
                    <a:pt x="151" y="212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51" y="210"/>
                    <a:pt x="151" y="210"/>
                    <a:pt x="151" y="210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4" y="211"/>
                    <a:pt x="154" y="211"/>
                    <a:pt x="154" y="211"/>
                  </a:cubicBezTo>
                  <a:cubicBezTo>
                    <a:pt x="153" y="210"/>
                    <a:pt x="153" y="210"/>
                    <a:pt x="153" y="210"/>
                  </a:cubicBezTo>
                  <a:cubicBezTo>
                    <a:pt x="153" y="209"/>
                    <a:pt x="153" y="209"/>
                    <a:pt x="153" y="209"/>
                  </a:cubicBezTo>
                  <a:cubicBezTo>
                    <a:pt x="152" y="209"/>
                    <a:pt x="152" y="209"/>
                    <a:pt x="152" y="209"/>
                  </a:cubicBezTo>
                  <a:cubicBezTo>
                    <a:pt x="152" y="207"/>
                    <a:pt x="152" y="207"/>
                    <a:pt x="152" y="207"/>
                  </a:cubicBezTo>
                  <a:cubicBezTo>
                    <a:pt x="152" y="206"/>
                    <a:pt x="152" y="206"/>
                    <a:pt x="152" y="206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52" y="198"/>
                    <a:pt x="152" y="198"/>
                    <a:pt x="152" y="198"/>
                  </a:cubicBezTo>
                  <a:cubicBezTo>
                    <a:pt x="153" y="197"/>
                    <a:pt x="153" y="197"/>
                    <a:pt x="153" y="197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56" y="199"/>
                    <a:pt x="156" y="199"/>
                    <a:pt x="156" y="199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56" y="199"/>
                    <a:pt x="156" y="199"/>
                    <a:pt x="156" y="199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60" y="202"/>
                    <a:pt x="160" y="202"/>
                    <a:pt x="160" y="202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4" y="203"/>
                    <a:pt x="164" y="203"/>
                    <a:pt x="164" y="203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70" y="201"/>
                    <a:pt x="170" y="201"/>
                    <a:pt x="170" y="201"/>
                  </a:cubicBezTo>
                  <a:cubicBezTo>
                    <a:pt x="170" y="201"/>
                    <a:pt x="170" y="201"/>
                    <a:pt x="170" y="201"/>
                  </a:cubicBezTo>
                  <a:cubicBezTo>
                    <a:pt x="171" y="200"/>
                    <a:pt x="171" y="200"/>
                    <a:pt x="171" y="200"/>
                  </a:cubicBezTo>
                  <a:cubicBezTo>
                    <a:pt x="171" y="200"/>
                    <a:pt x="171" y="200"/>
                    <a:pt x="171" y="200"/>
                  </a:cubicBezTo>
                  <a:cubicBezTo>
                    <a:pt x="172" y="201"/>
                    <a:pt x="172" y="201"/>
                    <a:pt x="172" y="201"/>
                  </a:cubicBezTo>
                  <a:cubicBezTo>
                    <a:pt x="172" y="202"/>
                    <a:pt x="172" y="202"/>
                    <a:pt x="172" y="202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0" y="205"/>
                    <a:pt x="170" y="205"/>
                    <a:pt x="170" y="205"/>
                  </a:cubicBezTo>
                  <a:cubicBezTo>
                    <a:pt x="170" y="207"/>
                    <a:pt x="170" y="207"/>
                    <a:pt x="170" y="207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70" y="209"/>
                    <a:pt x="170" y="209"/>
                    <a:pt x="170" y="209"/>
                  </a:cubicBezTo>
                  <a:cubicBezTo>
                    <a:pt x="170" y="210"/>
                    <a:pt x="170" y="210"/>
                    <a:pt x="170" y="210"/>
                  </a:cubicBezTo>
                  <a:cubicBezTo>
                    <a:pt x="170" y="211"/>
                    <a:pt x="170" y="211"/>
                    <a:pt x="170" y="211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69" y="211"/>
                    <a:pt x="169" y="211"/>
                    <a:pt x="169" y="211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7" y="211"/>
                    <a:pt x="167" y="211"/>
                    <a:pt x="167" y="211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6" y="214"/>
                    <a:pt x="166" y="214"/>
                    <a:pt x="166" y="214"/>
                  </a:cubicBezTo>
                  <a:cubicBezTo>
                    <a:pt x="166" y="215"/>
                    <a:pt x="166" y="215"/>
                    <a:pt x="166" y="215"/>
                  </a:cubicBezTo>
                  <a:cubicBezTo>
                    <a:pt x="165" y="216"/>
                    <a:pt x="165" y="216"/>
                    <a:pt x="165" y="216"/>
                  </a:cubicBezTo>
                  <a:cubicBezTo>
                    <a:pt x="166" y="216"/>
                    <a:pt x="166" y="216"/>
                    <a:pt x="166" y="216"/>
                  </a:cubicBezTo>
                  <a:cubicBezTo>
                    <a:pt x="166" y="217"/>
                    <a:pt x="166" y="217"/>
                    <a:pt x="166" y="217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3" y="217"/>
                    <a:pt x="163" y="217"/>
                    <a:pt x="163" y="217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3" y="217"/>
                    <a:pt x="163" y="217"/>
                    <a:pt x="163" y="217"/>
                  </a:cubicBezTo>
                  <a:cubicBezTo>
                    <a:pt x="162" y="218"/>
                    <a:pt x="162" y="218"/>
                    <a:pt x="162" y="218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60" y="218"/>
                    <a:pt x="160" y="218"/>
                    <a:pt x="160" y="218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7" y="222"/>
                    <a:pt x="157" y="222"/>
                    <a:pt x="157" y="222"/>
                  </a:cubicBezTo>
                  <a:cubicBezTo>
                    <a:pt x="156" y="222"/>
                    <a:pt x="156" y="222"/>
                    <a:pt x="156" y="222"/>
                  </a:cubicBezTo>
                  <a:cubicBezTo>
                    <a:pt x="156" y="221"/>
                    <a:pt x="156" y="221"/>
                    <a:pt x="156" y="221"/>
                  </a:cubicBezTo>
                  <a:cubicBezTo>
                    <a:pt x="156" y="220"/>
                    <a:pt x="156" y="220"/>
                    <a:pt x="156" y="220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3" y="221"/>
                    <a:pt x="153" y="221"/>
                    <a:pt x="153" y="221"/>
                  </a:cubicBezTo>
                  <a:cubicBezTo>
                    <a:pt x="153" y="221"/>
                    <a:pt x="153" y="221"/>
                    <a:pt x="153" y="221"/>
                  </a:cubicBezTo>
                  <a:close/>
                  <a:moveTo>
                    <a:pt x="2" y="141"/>
                  </a:moveTo>
                  <a:cubicBezTo>
                    <a:pt x="3" y="141"/>
                    <a:pt x="3" y="141"/>
                    <a:pt x="3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6" y="144"/>
                    <a:pt x="6" y="144"/>
                    <a:pt x="6" y="144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6"/>
                    <a:pt x="17" y="146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2" y="140"/>
                    <a:pt x="42" y="140"/>
                    <a:pt x="42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7" y="134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1" y="134"/>
                    <a:pt x="111" y="134"/>
                    <a:pt x="111" y="134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2" y="135"/>
                    <a:pt x="112" y="135"/>
                    <a:pt x="112" y="135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2" y="144"/>
                    <a:pt x="122" y="144"/>
                    <a:pt x="122" y="144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3" y="151"/>
                    <a:pt x="123" y="151"/>
                    <a:pt x="123" y="15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1" y="154"/>
                    <a:pt x="121" y="154"/>
                    <a:pt x="121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4" y="158"/>
                    <a:pt x="134" y="158"/>
                    <a:pt x="134" y="158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5" y="165"/>
                    <a:pt x="135" y="165"/>
                    <a:pt x="135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9"/>
                    <a:pt x="134" y="169"/>
                    <a:pt x="134" y="169"/>
                  </a:cubicBezTo>
                  <a:cubicBezTo>
                    <a:pt x="135" y="170"/>
                    <a:pt x="135" y="170"/>
                    <a:pt x="135" y="170"/>
                  </a:cubicBezTo>
                  <a:cubicBezTo>
                    <a:pt x="136" y="171"/>
                    <a:pt x="136" y="171"/>
                    <a:pt x="136" y="171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8" y="175"/>
                    <a:pt x="138" y="175"/>
                    <a:pt x="138" y="175"/>
                  </a:cubicBezTo>
                  <a:cubicBezTo>
                    <a:pt x="139" y="176"/>
                    <a:pt x="139" y="176"/>
                    <a:pt x="139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2" y="178"/>
                    <a:pt x="142" y="178"/>
                    <a:pt x="142" y="178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47" y="179"/>
                    <a:pt x="147" y="179"/>
                    <a:pt x="147" y="179"/>
                  </a:cubicBezTo>
                  <a:cubicBezTo>
                    <a:pt x="148" y="180"/>
                    <a:pt x="148" y="180"/>
                    <a:pt x="148" y="180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1" y="183"/>
                    <a:pt x="151" y="183"/>
                    <a:pt x="151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4" y="181"/>
                    <a:pt x="154" y="181"/>
                    <a:pt x="154" y="181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9" y="179"/>
                    <a:pt x="159" y="179"/>
                    <a:pt x="159" y="179"/>
                  </a:cubicBezTo>
                  <a:cubicBezTo>
                    <a:pt x="159" y="179"/>
                    <a:pt x="159" y="179"/>
                    <a:pt x="159" y="179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8" y="178"/>
                    <a:pt x="158" y="178"/>
                    <a:pt x="158" y="178"/>
                  </a:cubicBezTo>
                  <a:cubicBezTo>
                    <a:pt x="158" y="177"/>
                    <a:pt x="158" y="177"/>
                    <a:pt x="158" y="177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80"/>
                    <a:pt x="160" y="180"/>
                    <a:pt x="160" y="180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4" y="183"/>
                    <a:pt x="164" y="183"/>
                    <a:pt x="164" y="183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5" y="184"/>
                    <a:pt x="165" y="184"/>
                    <a:pt x="165" y="184"/>
                  </a:cubicBezTo>
                  <a:cubicBezTo>
                    <a:pt x="165" y="184"/>
                    <a:pt x="165" y="184"/>
                    <a:pt x="165" y="184"/>
                  </a:cubicBezTo>
                  <a:cubicBezTo>
                    <a:pt x="166" y="185"/>
                    <a:pt x="166" y="185"/>
                    <a:pt x="166" y="185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7" y="183"/>
                    <a:pt x="167" y="183"/>
                    <a:pt x="167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4" y="180"/>
                    <a:pt x="174" y="180"/>
                    <a:pt x="174" y="180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74" y="178"/>
                    <a:pt x="174" y="178"/>
                    <a:pt x="174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7"/>
                    <a:pt x="186" y="177"/>
                    <a:pt x="186" y="177"/>
                  </a:cubicBezTo>
                  <a:cubicBezTo>
                    <a:pt x="188" y="177"/>
                    <a:pt x="188" y="177"/>
                    <a:pt x="188" y="177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90" y="175"/>
                    <a:pt x="190" y="175"/>
                    <a:pt x="190" y="175"/>
                  </a:cubicBezTo>
                  <a:cubicBezTo>
                    <a:pt x="191" y="173"/>
                    <a:pt x="191" y="173"/>
                    <a:pt x="191" y="173"/>
                  </a:cubicBezTo>
                  <a:cubicBezTo>
                    <a:pt x="190" y="171"/>
                    <a:pt x="190" y="171"/>
                    <a:pt x="190" y="171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62"/>
                    <a:pt x="194" y="162"/>
                    <a:pt x="194" y="162"/>
                  </a:cubicBezTo>
                  <a:cubicBezTo>
                    <a:pt x="195" y="162"/>
                    <a:pt x="195" y="162"/>
                    <a:pt x="195" y="162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9" y="157"/>
                    <a:pt x="199" y="157"/>
                    <a:pt x="199" y="157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2" y="139"/>
                    <a:pt x="212" y="139"/>
                    <a:pt x="212" y="139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4" y="137"/>
                    <a:pt x="214" y="137"/>
                    <a:pt x="214" y="137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5"/>
                    <a:pt x="214" y="135"/>
                    <a:pt x="214" y="135"/>
                  </a:cubicBezTo>
                  <a:cubicBezTo>
                    <a:pt x="216" y="134"/>
                    <a:pt x="216" y="134"/>
                    <a:pt x="216" y="134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9" y="131"/>
                    <a:pt x="219" y="131"/>
                    <a:pt x="219" y="131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9" y="128"/>
                    <a:pt x="219" y="128"/>
                    <a:pt x="219" y="128"/>
                  </a:cubicBezTo>
                  <a:cubicBezTo>
                    <a:pt x="219" y="128"/>
                    <a:pt x="219" y="128"/>
                    <a:pt x="219" y="128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1" y="122"/>
                    <a:pt x="221" y="122"/>
                    <a:pt x="221" y="122"/>
                  </a:cubicBezTo>
                  <a:cubicBezTo>
                    <a:pt x="223" y="118"/>
                    <a:pt x="223" y="118"/>
                    <a:pt x="223" y="118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5" y="114"/>
                    <a:pt x="225" y="114"/>
                    <a:pt x="225" y="114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111"/>
                    <a:pt x="225" y="111"/>
                    <a:pt x="225" y="111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4" y="104"/>
                    <a:pt x="224" y="104"/>
                    <a:pt x="224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1"/>
                    <a:pt x="225" y="101"/>
                    <a:pt x="225" y="101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4"/>
                    <a:pt x="226" y="94"/>
                    <a:pt x="226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2" y="84"/>
                    <a:pt x="222" y="84"/>
                    <a:pt x="222" y="84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82"/>
                    <a:pt x="220" y="82"/>
                    <a:pt x="220" y="82"/>
                  </a:cubicBezTo>
                  <a:cubicBezTo>
                    <a:pt x="219" y="83"/>
                    <a:pt x="219" y="83"/>
                    <a:pt x="219" y="83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8" y="80"/>
                    <a:pt x="218" y="80"/>
                    <a:pt x="218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7" y="73"/>
                    <a:pt x="217" y="73"/>
                    <a:pt x="217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13" y="71"/>
                    <a:pt x="213" y="71"/>
                    <a:pt x="213" y="71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4"/>
                    <a:pt x="208" y="64"/>
                    <a:pt x="208" y="64"/>
                  </a:cubicBezTo>
                  <a:cubicBezTo>
                    <a:pt x="209" y="64"/>
                    <a:pt x="209" y="64"/>
                    <a:pt x="209" y="64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5" y="58"/>
                    <a:pt x="205" y="58"/>
                    <a:pt x="205" y="58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199" y="56"/>
                    <a:pt x="199" y="56"/>
                    <a:pt x="199" y="56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6" y="5"/>
                    <a:pt x="176" y="5"/>
                    <a:pt x="176" y="5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0" y="25"/>
                    <a:pt x="170" y="25"/>
                    <a:pt x="170" y="25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1" y="38"/>
                    <a:pt x="151" y="38"/>
                    <a:pt x="151" y="38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9" y="18"/>
                    <a:pt x="139" y="18"/>
                    <a:pt x="139" y="18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8"/>
                    <a:pt x="2" y="138"/>
                    <a:pt x="2" y="138"/>
                  </a:cubicBezTo>
                  <a:lnTo>
                    <a:pt x="2" y="14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9" name="Freeform 155"/>
            <p:cNvSpPr>
              <a:spLocks noEditPoints="1"/>
            </p:cNvSpPr>
            <p:nvPr/>
          </p:nvSpPr>
          <p:spPr bwMode="auto">
            <a:xfrm>
              <a:off x="4192058" y="1809361"/>
              <a:ext cx="139382" cy="82162"/>
            </a:xfrm>
            <a:custGeom>
              <a:avLst/>
              <a:gdLst>
                <a:gd name="T0" fmla="*/ 36 w 95"/>
                <a:gd name="T1" fmla="*/ 54 h 56"/>
                <a:gd name="T2" fmla="*/ 31 w 95"/>
                <a:gd name="T3" fmla="*/ 48 h 56"/>
                <a:gd name="T4" fmla="*/ 42 w 95"/>
                <a:gd name="T5" fmla="*/ 52 h 56"/>
                <a:gd name="T6" fmla="*/ 52 w 95"/>
                <a:gd name="T7" fmla="*/ 50 h 56"/>
                <a:gd name="T8" fmla="*/ 59 w 95"/>
                <a:gd name="T9" fmla="*/ 46 h 56"/>
                <a:gd name="T10" fmla="*/ 65 w 95"/>
                <a:gd name="T11" fmla="*/ 44 h 56"/>
                <a:gd name="T12" fmla="*/ 69 w 95"/>
                <a:gd name="T13" fmla="*/ 46 h 56"/>
                <a:gd name="T14" fmla="*/ 80 w 95"/>
                <a:gd name="T15" fmla="*/ 37 h 56"/>
                <a:gd name="T16" fmla="*/ 86 w 95"/>
                <a:gd name="T17" fmla="*/ 37 h 56"/>
                <a:gd name="T18" fmla="*/ 88 w 95"/>
                <a:gd name="T19" fmla="*/ 31 h 56"/>
                <a:gd name="T20" fmla="*/ 94 w 95"/>
                <a:gd name="T21" fmla="*/ 31 h 56"/>
                <a:gd name="T22" fmla="*/ 92 w 95"/>
                <a:gd name="T23" fmla="*/ 21 h 56"/>
                <a:gd name="T24" fmla="*/ 90 w 95"/>
                <a:gd name="T25" fmla="*/ 18 h 56"/>
                <a:gd name="T26" fmla="*/ 86 w 95"/>
                <a:gd name="T27" fmla="*/ 16 h 56"/>
                <a:gd name="T28" fmla="*/ 88 w 95"/>
                <a:gd name="T29" fmla="*/ 8 h 56"/>
                <a:gd name="T30" fmla="*/ 86 w 95"/>
                <a:gd name="T31" fmla="*/ 4 h 56"/>
                <a:gd name="T32" fmla="*/ 80 w 95"/>
                <a:gd name="T33" fmla="*/ 6 h 56"/>
                <a:gd name="T34" fmla="*/ 78 w 95"/>
                <a:gd name="T35" fmla="*/ 4 h 56"/>
                <a:gd name="T36" fmla="*/ 71 w 95"/>
                <a:gd name="T37" fmla="*/ 4 h 56"/>
                <a:gd name="T38" fmla="*/ 67 w 95"/>
                <a:gd name="T39" fmla="*/ 6 h 56"/>
                <a:gd name="T40" fmla="*/ 59 w 95"/>
                <a:gd name="T41" fmla="*/ 6 h 56"/>
                <a:gd name="T42" fmla="*/ 57 w 95"/>
                <a:gd name="T43" fmla="*/ 14 h 56"/>
                <a:gd name="T44" fmla="*/ 52 w 95"/>
                <a:gd name="T45" fmla="*/ 8 h 56"/>
                <a:gd name="T46" fmla="*/ 46 w 95"/>
                <a:gd name="T47" fmla="*/ 12 h 56"/>
                <a:gd name="T48" fmla="*/ 40 w 95"/>
                <a:gd name="T49" fmla="*/ 8 h 56"/>
                <a:gd name="T50" fmla="*/ 38 w 95"/>
                <a:gd name="T51" fmla="*/ 18 h 56"/>
                <a:gd name="T52" fmla="*/ 32 w 95"/>
                <a:gd name="T53" fmla="*/ 20 h 56"/>
                <a:gd name="T54" fmla="*/ 29 w 95"/>
                <a:gd name="T55" fmla="*/ 20 h 56"/>
                <a:gd name="T56" fmla="*/ 27 w 95"/>
                <a:gd name="T57" fmla="*/ 12 h 56"/>
                <a:gd name="T58" fmla="*/ 29 w 95"/>
                <a:gd name="T59" fmla="*/ 8 h 56"/>
                <a:gd name="T60" fmla="*/ 23 w 95"/>
                <a:gd name="T61" fmla="*/ 2 h 56"/>
                <a:gd name="T62" fmla="*/ 13 w 95"/>
                <a:gd name="T63" fmla="*/ 2 h 56"/>
                <a:gd name="T64" fmla="*/ 19 w 95"/>
                <a:gd name="T65" fmla="*/ 2 h 56"/>
                <a:gd name="T66" fmla="*/ 17 w 95"/>
                <a:gd name="T67" fmla="*/ 4 h 56"/>
                <a:gd name="T68" fmla="*/ 19 w 95"/>
                <a:gd name="T69" fmla="*/ 8 h 56"/>
                <a:gd name="T70" fmla="*/ 13 w 95"/>
                <a:gd name="T71" fmla="*/ 4 h 56"/>
                <a:gd name="T72" fmla="*/ 10 w 95"/>
                <a:gd name="T73" fmla="*/ 6 h 56"/>
                <a:gd name="T74" fmla="*/ 11 w 95"/>
                <a:gd name="T75" fmla="*/ 10 h 56"/>
                <a:gd name="T76" fmla="*/ 10 w 95"/>
                <a:gd name="T77" fmla="*/ 12 h 56"/>
                <a:gd name="T78" fmla="*/ 6 w 95"/>
                <a:gd name="T79" fmla="*/ 12 h 56"/>
                <a:gd name="T80" fmla="*/ 4 w 95"/>
                <a:gd name="T81" fmla="*/ 14 h 56"/>
                <a:gd name="T82" fmla="*/ 8 w 95"/>
                <a:gd name="T83" fmla="*/ 20 h 56"/>
                <a:gd name="T84" fmla="*/ 13 w 95"/>
                <a:gd name="T85" fmla="*/ 16 h 56"/>
                <a:gd name="T86" fmla="*/ 19 w 95"/>
                <a:gd name="T87" fmla="*/ 16 h 56"/>
                <a:gd name="T88" fmla="*/ 21 w 95"/>
                <a:gd name="T89" fmla="*/ 16 h 56"/>
                <a:gd name="T90" fmla="*/ 25 w 95"/>
                <a:gd name="T91" fmla="*/ 20 h 56"/>
                <a:gd name="T92" fmla="*/ 17 w 95"/>
                <a:gd name="T93" fmla="*/ 21 h 56"/>
                <a:gd name="T94" fmla="*/ 25 w 95"/>
                <a:gd name="T95" fmla="*/ 23 h 56"/>
                <a:gd name="T96" fmla="*/ 15 w 95"/>
                <a:gd name="T97" fmla="*/ 25 h 56"/>
                <a:gd name="T98" fmla="*/ 13 w 95"/>
                <a:gd name="T99" fmla="*/ 25 h 56"/>
                <a:gd name="T100" fmla="*/ 6 w 95"/>
                <a:gd name="T101" fmla="*/ 25 h 56"/>
                <a:gd name="T102" fmla="*/ 8 w 95"/>
                <a:gd name="T103" fmla="*/ 29 h 56"/>
                <a:gd name="T104" fmla="*/ 17 w 95"/>
                <a:gd name="T105" fmla="*/ 31 h 56"/>
                <a:gd name="T106" fmla="*/ 19 w 95"/>
                <a:gd name="T107" fmla="*/ 35 h 56"/>
                <a:gd name="T108" fmla="*/ 21 w 95"/>
                <a:gd name="T109" fmla="*/ 39 h 56"/>
                <a:gd name="T110" fmla="*/ 23 w 95"/>
                <a:gd name="T111" fmla="*/ 37 h 56"/>
                <a:gd name="T112" fmla="*/ 17 w 95"/>
                <a:gd name="T113" fmla="*/ 41 h 56"/>
                <a:gd name="T114" fmla="*/ 13 w 95"/>
                <a:gd name="T115" fmla="*/ 41 h 56"/>
                <a:gd name="T116" fmla="*/ 15 w 95"/>
                <a:gd name="T117" fmla="*/ 46 h 56"/>
                <a:gd name="T118" fmla="*/ 27 w 95"/>
                <a:gd name="T11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56">
                  <a:moveTo>
                    <a:pt x="34" y="56"/>
                  </a:moveTo>
                  <a:lnTo>
                    <a:pt x="34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4" y="56"/>
                  </a:lnTo>
                  <a:lnTo>
                    <a:pt x="34" y="56"/>
                  </a:lnTo>
                  <a:close/>
                  <a:moveTo>
                    <a:pt x="29" y="46"/>
                  </a:moveTo>
                  <a:lnTo>
                    <a:pt x="31" y="46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54"/>
                  </a:lnTo>
                  <a:lnTo>
                    <a:pt x="52" y="5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5" y="52"/>
                  </a:lnTo>
                  <a:lnTo>
                    <a:pt x="57" y="50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8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73" y="42"/>
                  </a:lnTo>
                  <a:lnTo>
                    <a:pt x="74" y="41"/>
                  </a:lnTo>
                  <a:lnTo>
                    <a:pt x="80" y="39"/>
                  </a:lnTo>
                  <a:lnTo>
                    <a:pt x="82" y="39"/>
                  </a:lnTo>
                  <a:lnTo>
                    <a:pt x="80" y="37"/>
                  </a:lnTo>
                  <a:lnTo>
                    <a:pt x="80" y="35"/>
                  </a:lnTo>
                  <a:lnTo>
                    <a:pt x="82" y="35"/>
                  </a:lnTo>
                  <a:lnTo>
                    <a:pt x="82" y="37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8" y="35"/>
                  </a:lnTo>
                  <a:lnTo>
                    <a:pt x="86" y="35"/>
                  </a:lnTo>
                  <a:lnTo>
                    <a:pt x="86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4" y="31"/>
                  </a:lnTo>
                  <a:lnTo>
                    <a:pt x="92" y="29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5" y="21"/>
                  </a:lnTo>
                  <a:lnTo>
                    <a:pt x="95" y="20"/>
                  </a:lnTo>
                  <a:lnTo>
                    <a:pt x="94" y="18"/>
                  </a:lnTo>
                  <a:lnTo>
                    <a:pt x="90" y="18"/>
                  </a:lnTo>
                  <a:lnTo>
                    <a:pt x="88" y="20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6" y="14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6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3" y="2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1" y="8"/>
                  </a:lnTo>
                  <a:lnTo>
                    <a:pt x="69" y="8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1" y="10"/>
                  </a:lnTo>
                  <a:lnTo>
                    <a:pt x="59" y="6"/>
                  </a:lnTo>
                  <a:lnTo>
                    <a:pt x="57" y="8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57" y="14"/>
                  </a:lnTo>
                  <a:lnTo>
                    <a:pt x="55" y="18"/>
                  </a:lnTo>
                  <a:lnTo>
                    <a:pt x="55" y="14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1" y="23"/>
                  </a:lnTo>
                  <a:lnTo>
                    <a:pt x="29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9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33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1" y="39"/>
                  </a:lnTo>
                  <a:lnTo>
                    <a:pt x="23" y="35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3" y="44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0" name="Freeform 156"/>
            <p:cNvSpPr>
              <a:spLocks noEditPoints="1"/>
            </p:cNvSpPr>
            <p:nvPr/>
          </p:nvSpPr>
          <p:spPr bwMode="auto">
            <a:xfrm>
              <a:off x="3077005" y="2955226"/>
              <a:ext cx="33746" cy="20540"/>
            </a:xfrm>
            <a:custGeom>
              <a:avLst/>
              <a:gdLst>
                <a:gd name="T0" fmla="*/ 21 w 23"/>
                <a:gd name="T1" fmla="*/ 10 h 14"/>
                <a:gd name="T2" fmla="*/ 19 w 23"/>
                <a:gd name="T3" fmla="*/ 12 h 14"/>
                <a:gd name="T4" fmla="*/ 19 w 23"/>
                <a:gd name="T5" fmla="*/ 14 h 14"/>
                <a:gd name="T6" fmla="*/ 23 w 23"/>
                <a:gd name="T7" fmla="*/ 12 h 14"/>
                <a:gd name="T8" fmla="*/ 23 w 23"/>
                <a:gd name="T9" fmla="*/ 10 h 14"/>
                <a:gd name="T10" fmla="*/ 21 w 23"/>
                <a:gd name="T11" fmla="*/ 10 h 14"/>
                <a:gd name="T12" fmla="*/ 21 w 23"/>
                <a:gd name="T13" fmla="*/ 10 h 14"/>
                <a:gd name="T14" fmla="*/ 11 w 23"/>
                <a:gd name="T15" fmla="*/ 8 h 14"/>
                <a:gd name="T16" fmla="*/ 13 w 23"/>
                <a:gd name="T17" fmla="*/ 8 h 14"/>
                <a:gd name="T18" fmla="*/ 15 w 23"/>
                <a:gd name="T19" fmla="*/ 8 h 14"/>
                <a:gd name="T20" fmla="*/ 13 w 23"/>
                <a:gd name="T21" fmla="*/ 10 h 14"/>
                <a:gd name="T22" fmla="*/ 11 w 23"/>
                <a:gd name="T23" fmla="*/ 8 h 14"/>
                <a:gd name="T24" fmla="*/ 11 w 23"/>
                <a:gd name="T25" fmla="*/ 8 h 14"/>
                <a:gd name="T26" fmla="*/ 9 w 23"/>
                <a:gd name="T27" fmla="*/ 4 h 14"/>
                <a:gd name="T28" fmla="*/ 7 w 23"/>
                <a:gd name="T29" fmla="*/ 4 h 14"/>
                <a:gd name="T30" fmla="*/ 9 w 23"/>
                <a:gd name="T31" fmla="*/ 6 h 14"/>
                <a:gd name="T32" fmla="*/ 9 w 23"/>
                <a:gd name="T33" fmla="*/ 4 h 14"/>
                <a:gd name="T34" fmla="*/ 9 w 23"/>
                <a:gd name="T35" fmla="*/ 4 h 14"/>
                <a:gd name="T36" fmla="*/ 0 w 23"/>
                <a:gd name="T37" fmla="*/ 6 h 14"/>
                <a:gd name="T38" fmla="*/ 2 w 23"/>
                <a:gd name="T39" fmla="*/ 6 h 14"/>
                <a:gd name="T40" fmla="*/ 2 w 23"/>
                <a:gd name="T41" fmla="*/ 8 h 14"/>
                <a:gd name="T42" fmla="*/ 0 w 23"/>
                <a:gd name="T43" fmla="*/ 8 h 14"/>
                <a:gd name="T44" fmla="*/ 0 w 23"/>
                <a:gd name="T45" fmla="*/ 6 h 14"/>
                <a:gd name="T46" fmla="*/ 0 w 23"/>
                <a:gd name="T47" fmla="*/ 6 h 14"/>
                <a:gd name="T48" fmla="*/ 0 w 23"/>
                <a:gd name="T49" fmla="*/ 6 h 14"/>
                <a:gd name="T50" fmla="*/ 2 w 23"/>
                <a:gd name="T51" fmla="*/ 2 h 14"/>
                <a:gd name="T52" fmla="*/ 4 w 23"/>
                <a:gd name="T53" fmla="*/ 2 h 14"/>
                <a:gd name="T54" fmla="*/ 4 w 23"/>
                <a:gd name="T55" fmla="*/ 6 h 14"/>
                <a:gd name="T56" fmla="*/ 5 w 23"/>
                <a:gd name="T57" fmla="*/ 8 h 14"/>
                <a:gd name="T58" fmla="*/ 4 w 23"/>
                <a:gd name="T59" fmla="*/ 10 h 14"/>
                <a:gd name="T60" fmla="*/ 2 w 23"/>
                <a:gd name="T61" fmla="*/ 12 h 14"/>
                <a:gd name="T62" fmla="*/ 4 w 23"/>
                <a:gd name="T63" fmla="*/ 12 h 14"/>
                <a:gd name="T64" fmla="*/ 7 w 23"/>
                <a:gd name="T65" fmla="*/ 12 h 14"/>
                <a:gd name="T66" fmla="*/ 7 w 23"/>
                <a:gd name="T67" fmla="*/ 10 h 14"/>
                <a:gd name="T68" fmla="*/ 5 w 23"/>
                <a:gd name="T69" fmla="*/ 8 h 14"/>
                <a:gd name="T70" fmla="*/ 5 w 23"/>
                <a:gd name="T71" fmla="*/ 6 h 14"/>
                <a:gd name="T72" fmla="*/ 5 w 23"/>
                <a:gd name="T73" fmla="*/ 4 h 14"/>
                <a:gd name="T74" fmla="*/ 5 w 23"/>
                <a:gd name="T75" fmla="*/ 2 h 14"/>
                <a:gd name="T76" fmla="*/ 4 w 23"/>
                <a:gd name="T77" fmla="*/ 0 h 14"/>
                <a:gd name="T78" fmla="*/ 2 w 23"/>
                <a:gd name="T79" fmla="*/ 2 h 14"/>
                <a:gd name="T80" fmla="*/ 2 w 23"/>
                <a:gd name="T8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4">
                  <a:moveTo>
                    <a:pt x="21" y="10"/>
                  </a:moveTo>
                  <a:lnTo>
                    <a:pt x="19" y="12"/>
                  </a:lnTo>
                  <a:lnTo>
                    <a:pt x="19" y="14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11" y="8"/>
                  </a:moveTo>
                  <a:lnTo>
                    <a:pt x="13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9" y="4"/>
                  </a:moveTo>
                  <a:lnTo>
                    <a:pt x="7" y="4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close/>
                  <a:moveTo>
                    <a:pt x="0" y="6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" y="2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5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1" name="Freeform 157"/>
            <p:cNvSpPr>
              <a:spLocks noEditPoints="1"/>
            </p:cNvSpPr>
            <p:nvPr/>
          </p:nvSpPr>
          <p:spPr bwMode="auto">
            <a:xfrm>
              <a:off x="3505420" y="2686733"/>
              <a:ext cx="49884" cy="16138"/>
            </a:xfrm>
            <a:custGeom>
              <a:avLst/>
              <a:gdLst>
                <a:gd name="T0" fmla="*/ 31 w 34"/>
                <a:gd name="T1" fmla="*/ 10 h 11"/>
                <a:gd name="T2" fmla="*/ 34 w 34"/>
                <a:gd name="T3" fmla="*/ 11 h 11"/>
                <a:gd name="T4" fmla="*/ 31 w 34"/>
                <a:gd name="T5" fmla="*/ 11 h 11"/>
                <a:gd name="T6" fmla="*/ 31 w 34"/>
                <a:gd name="T7" fmla="*/ 11 h 11"/>
                <a:gd name="T8" fmla="*/ 31 w 34"/>
                <a:gd name="T9" fmla="*/ 10 h 11"/>
                <a:gd name="T10" fmla="*/ 31 w 34"/>
                <a:gd name="T11" fmla="*/ 10 h 11"/>
                <a:gd name="T12" fmla="*/ 32 w 34"/>
                <a:gd name="T13" fmla="*/ 4 h 11"/>
                <a:gd name="T14" fmla="*/ 31 w 34"/>
                <a:gd name="T15" fmla="*/ 6 h 11"/>
                <a:gd name="T16" fmla="*/ 32 w 34"/>
                <a:gd name="T17" fmla="*/ 8 h 11"/>
                <a:gd name="T18" fmla="*/ 32 w 34"/>
                <a:gd name="T19" fmla="*/ 6 h 11"/>
                <a:gd name="T20" fmla="*/ 32 w 34"/>
                <a:gd name="T21" fmla="*/ 4 h 11"/>
                <a:gd name="T22" fmla="*/ 32 w 34"/>
                <a:gd name="T23" fmla="*/ 4 h 11"/>
                <a:gd name="T24" fmla="*/ 21 w 34"/>
                <a:gd name="T25" fmla="*/ 8 h 11"/>
                <a:gd name="T26" fmla="*/ 19 w 34"/>
                <a:gd name="T27" fmla="*/ 8 h 11"/>
                <a:gd name="T28" fmla="*/ 21 w 34"/>
                <a:gd name="T29" fmla="*/ 10 h 11"/>
                <a:gd name="T30" fmla="*/ 23 w 34"/>
                <a:gd name="T31" fmla="*/ 10 h 11"/>
                <a:gd name="T32" fmla="*/ 21 w 34"/>
                <a:gd name="T33" fmla="*/ 8 h 11"/>
                <a:gd name="T34" fmla="*/ 21 w 34"/>
                <a:gd name="T35" fmla="*/ 8 h 11"/>
                <a:gd name="T36" fmla="*/ 17 w 34"/>
                <a:gd name="T37" fmla="*/ 0 h 11"/>
                <a:gd name="T38" fmla="*/ 17 w 34"/>
                <a:gd name="T39" fmla="*/ 0 h 11"/>
                <a:gd name="T40" fmla="*/ 21 w 34"/>
                <a:gd name="T41" fmla="*/ 0 h 11"/>
                <a:gd name="T42" fmla="*/ 19 w 34"/>
                <a:gd name="T43" fmla="*/ 2 h 11"/>
                <a:gd name="T44" fmla="*/ 19 w 34"/>
                <a:gd name="T45" fmla="*/ 4 h 11"/>
                <a:gd name="T46" fmla="*/ 17 w 34"/>
                <a:gd name="T47" fmla="*/ 2 h 11"/>
                <a:gd name="T48" fmla="*/ 17 w 34"/>
                <a:gd name="T49" fmla="*/ 0 h 11"/>
                <a:gd name="T50" fmla="*/ 17 w 34"/>
                <a:gd name="T51" fmla="*/ 0 h 11"/>
                <a:gd name="T52" fmla="*/ 2 w 34"/>
                <a:gd name="T53" fmla="*/ 4 h 11"/>
                <a:gd name="T54" fmla="*/ 4 w 34"/>
                <a:gd name="T55" fmla="*/ 4 h 11"/>
                <a:gd name="T56" fmla="*/ 0 w 34"/>
                <a:gd name="T57" fmla="*/ 6 h 11"/>
                <a:gd name="T58" fmla="*/ 2 w 34"/>
                <a:gd name="T5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11">
                  <a:moveTo>
                    <a:pt x="31" y="10"/>
                  </a:moveTo>
                  <a:lnTo>
                    <a:pt x="34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close/>
                  <a:moveTo>
                    <a:pt x="32" y="4"/>
                  </a:moveTo>
                  <a:lnTo>
                    <a:pt x="31" y="6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close/>
                  <a:moveTo>
                    <a:pt x="21" y="8"/>
                  </a:moveTo>
                  <a:lnTo>
                    <a:pt x="19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21" y="8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close/>
                  <a:moveTo>
                    <a:pt x="2" y="4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2" name="Freeform 158"/>
            <p:cNvSpPr>
              <a:spLocks noEditPoints="1"/>
            </p:cNvSpPr>
            <p:nvPr/>
          </p:nvSpPr>
          <p:spPr bwMode="auto">
            <a:xfrm>
              <a:off x="3465806" y="2680864"/>
              <a:ext cx="36680" cy="11737"/>
            </a:xfrm>
            <a:custGeom>
              <a:avLst/>
              <a:gdLst>
                <a:gd name="T0" fmla="*/ 19 w 25"/>
                <a:gd name="T1" fmla="*/ 6 h 8"/>
                <a:gd name="T2" fmla="*/ 21 w 25"/>
                <a:gd name="T3" fmla="*/ 6 h 8"/>
                <a:gd name="T4" fmla="*/ 25 w 25"/>
                <a:gd name="T5" fmla="*/ 6 h 8"/>
                <a:gd name="T6" fmla="*/ 23 w 25"/>
                <a:gd name="T7" fmla="*/ 6 h 8"/>
                <a:gd name="T8" fmla="*/ 19 w 25"/>
                <a:gd name="T9" fmla="*/ 6 h 8"/>
                <a:gd name="T10" fmla="*/ 19 w 25"/>
                <a:gd name="T11" fmla="*/ 6 h 8"/>
                <a:gd name="T12" fmla="*/ 17 w 25"/>
                <a:gd name="T13" fmla="*/ 2 h 8"/>
                <a:gd name="T14" fmla="*/ 16 w 25"/>
                <a:gd name="T15" fmla="*/ 2 h 8"/>
                <a:gd name="T16" fmla="*/ 12 w 25"/>
                <a:gd name="T17" fmla="*/ 2 h 8"/>
                <a:gd name="T18" fmla="*/ 4 w 25"/>
                <a:gd name="T19" fmla="*/ 0 h 8"/>
                <a:gd name="T20" fmla="*/ 2 w 25"/>
                <a:gd name="T21" fmla="*/ 2 h 8"/>
                <a:gd name="T22" fmla="*/ 2 w 25"/>
                <a:gd name="T23" fmla="*/ 4 h 8"/>
                <a:gd name="T24" fmla="*/ 2 w 25"/>
                <a:gd name="T25" fmla="*/ 4 h 8"/>
                <a:gd name="T26" fmla="*/ 0 w 25"/>
                <a:gd name="T27" fmla="*/ 6 h 8"/>
                <a:gd name="T28" fmla="*/ 2 w 25"/>
                <a:gd name="T29" fmla="*/ 8 h 8"/>
                <a:gd name="T30" fmla="*/ 8 w 25"/>
                <a:gd name="T31" fmla="*/ 8 h 8"/>
                <a:gd name="T32" fmla="*/ 8 w 25"/>
                <a:gd name="T33" fmla="*/ 8 h 8"/>
                <a:gd name="T34" fmla="*/ 12 w 25"/>
                <a:gd name="T35" fmla="*/ 8 h 8"/>
                <a:gd name="T36" fmla="*/ 14 w 25"/>
                <a:gd name="T37" fmla="*/ 8 h 8"/>
                <a:gd name="T38" fmla="*/ 17 w 25"/>
                <a:gd name="T39" fmla="*/ 6 h 8"/>
                <a:gd name="T40" fmla="*/ 19 w 25"/>
                <a:gd name="T41" fmla="*/ 4 h 8"/>
                <a:gd name="T42" fmla="*/ 17 w 25"/>
                <a:gd name="T43" fmla="*/ 2 h 8"/>
                <a:gd name="T44" fmla="*/ 17 w 25"/>
                <a:gd name="T4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8">
                  <a:moveTo>
                    <a:pt x="19" y="6"/>
                  </a:moveTo>
                  <a:lnTo>
                    <a:pt x="21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19" y="6"/>
                  </a:lnTo>
                  <a:lnTo>
                    <a:pt x="19" y="6"/>
                  </a:lnTo>
                  <a:close/>
                  <a:moveTo>
                    <a:pt x="17" y="2"/>
                  </a:moveTo>
                  <a:lnTo>
                    <a:pt x="16" y="2"/>
                  </a:lnTo>
                  <a:lnTo>
                    <a:pt x="12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3" name="Freeform 159"/>
            <p:cNvSpPr>
              <a:spLocks noEditPoints="1"/>
            </p:cNvSpPr>
            <p:nvPr/>
          </p:nvSpPr>
          <p:spPr bwMode="auto">
            <a:xfrm>
              <a:off x="3393915" y="2661791"/>
              <a:ext cx="58687" cy="36679"/>
            </a:xfrm>
            <a:custGeom>
              <a:avLst/>
              <a:gdLst>
                <a:gd name="T0" fmla="*/ 38 w 40"/>
                <a:gd name="T1" fmla="*/ 17 h 25"/>
                <a:gd name="T2" fmla="*/ 38 w 40"/>
                <a:gd name="T3" fmla="*/ 19 h 25"/>
                <a:gd name="T4" fmla="*/ 36 w 40"/>
                <a:gd name="T5" fmla="*/ 17 h 25"/>
                <a:gd name="T6" fmla="*/ 36 w 40"/>
                <a:gd name="T7" fmla="*/ 17 h 25"/>
                <a:gd name="T8" fmla="*/ 3 w 40"/>
                <a:gd name="T9" fmla="*/ 4 h 25"/>
                <a:gd name="T10" fmla="*/ 3 w 40"/>
                <a:gd name="T11" fmla="*/ 6 h 25"/>
                <a:gd name="T12" fmla="*/ 1 w 40"/>
                <a:gd name="T13" fmla="*/ 9 h 25"/>
                <a:gd name="T14" fmla="*/ 1 w 40"/>
                <a:gd name="T15" fmla="*/ 11 h 25"/>
                <a:gd name="T16" fmla="*/ 1 w 40"/>
                <a:gd name="T17" fmla="*/ 15 h 25"/>
                <a:gd name="T18" fmla="*/ 0 w 40"/>
                <a:gd name="T19" fmla="*/ 19 h 25"/>
                <a:gd name="T20" fmla="*/ 1 w 40"/>
                <a:gd name="T21" fmla="*/ 21 h 25"/>
                <a:gd name="T22" fmla="*/ 3 w 40"/>
                <a:gd name="T23" fmla="*/ 23 h 25"/>
                <a:gd name="T24" fmla="*/ 5 w 40"/>
                <a:gd name="T25" fmla="*/ 25 h 25"/>
                <a:gd name="T26" fmla="*/ 9 w 40"/>
                <a:gd name="T27" fmla="*/ 19 h 25"/>
                <a:gd name="T28" fmla="*/ 9 w 40"/>
                <a:gd name="T29" fmla="*/ 15 h 25"/>
                <a:gd name="T30" fmla="*/ 13 w 40"/>
                <a:gd name="T31" fmla="*/ 17 h 25"/>
                <a:gd name="T32" fmla="*/ 15 w 40"/>
                <a:gd name="T33" fmla="*/ 15 h 25"/>
                <a:gd name="T34" fmla="*/ 17 w 40"/>
                <a:gd name="T35" fmla="*/ 19 h 25"/>
                <a:gd name="T36" fmla="*/ 22 w 40"/>
                <a:gd name="T37" fmla="*/ 15 h 25"/>
                <a:gd name="T38" fmla="*/ 28 w 40"/>
                <a:gd name="T39" fmla="*/ 15 h 25"/>
                <a:gd name="T40" fmla="*/ 32 w 40"/>
                <a:gd name="T41" fmla="*/ 15 h 25"/>
                <a:gd name="T42" fmla="*/ 38 w 40"/>
                <a:gd name="T43" fmla="*/ 17 h 25"/>
                <a:gd name="T44" fmla="*/ 40 w 40"/>
                <a:gd name="T45" fmla="*/ 15 h 25"/>
                <a:gd name="T46" fmla="*/ 40 w 40"/>
                <a:gd name="T47" fmla="*/ 11 h 25"/>
                <a:gd name="T48" fmla="*/ 34 w 40"/>
                <a:gd name="T49" fmla="*/ 9 h 25"/>
                <a:gd name="T50" fmla="*/ 30 w 40"/>
                <a:gd name="T51" fmla="*/ 9 h 25"/>
                <a:gd name="T52" fmla="*/ 22 w 40"/>
                <a:gd name="T53" fmla="*/ 6 h 25"/>
                <a:gd name="T54" fmla="*/ 22 w 40"/>
                <a:gd name="T55" fmla="*/ 6 h 25"/>
                <a:gd name="T56" fmla="*/ 30 w 40"/>
                <a:gd name="T57" fmla="*/ 7 h 25"/>
                <a:gd name="T58" fmla="*/ 30 w 40"/>
                <a:gd name="T59" fmla="*/ 6 h 25"/>
                <a:gd name="T60" fmla="*/ 26 w 40"/>
                <a:gd name="T61" fmla="*/ 4 h 25"/>
                <a:gd name="T62" fmla="*/ 22 w 40"/>
                <a:gd name="T63" fmla="*/ 2 h 25"/>
                <a:gd name="T64" fmla="*/ 21 w 40"/>
                <a:gd name="T65" fmla="*/ 2 h 25"/>
                <a:gd name="T66" fmla="*/ 11 w 40"/>
                <a:gd name="T67" fmla="*/ 0 h 25"/>
                <a:gd name="T68" fmla="*/ 5 w 40"/>
                <a:gd name="T6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25">
                  <a:moveTo>
                    <a:pt x="36" y="17"/>
                  </a:moveTo>
                  <a:lnTo>
                    <a:pt x="38" y="17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close/>
                  <a:moveTo>
                    <a:pt x="3" y="2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4" name="Freeform 160"/>
            <p:cNvSpPr>
              <a:spLocks noEditPoints="1"/>
            </p:cNvSpPr>
            <p:nvPr/>
          </p:nvSpPr>
          <p:spPr bwMode="auto">
            <a:xfrm>
              <a:off x="3726963" y="1182877"/>
              <a:ext cx="667566" cy="773202"/>
            </a:xfrm>
            <a:custGeom>
              <a:avLst/>
              <a:gdLst>
                <a:gd name="T0" fmla="*/ 59 w 238"/>
                <a:gd name="T1" fmla="*/ 265 h 276"/>
                <a:gd name="T2" fmla="*/ 46 w 238"/>
                <a:gd name="T3" fmla="*/ 254 h 276"/>
                <a:gd name="T4" fmla="*/ 40 w 238"/>
                <a:gd name="T5" fmla="*/ 240 h 276"/>
                <a:gd name="T6" fmla="*/ 37 w 238"/>
                <a:gd name="T7" fmla="*/ 234 h 276"/>
                <a:gd name="T8" fmla="*/ 41 w 238"/>
                <a:gd name="T9" fmla="*/ 219 h 276"/>
                <a:gd name="T10" fmla="*/ 39 w 238"/>
                <a:gd name="T11" fmla="*/ 211 h 276"/>
                <a:gd name="T12" fmla="*/ 49 w 238"/>
                <a:gd name="T13" fmla="*/ 204 h 276"/>
                <a:gd name="T14" fmla="*/ 51 w 238"/>
                <a:gd name="T15" fmla="*/ 201 h 276"/>
                <a:gd name="T16" fmla="*/ 55 w 238"/>
                <a:gd name="T17" fmla="*/ 189 h 276"/>
                <a:gd name="T18" fmla="*/ 57 w 238"/>
                <a:gd name="T19" fmla="*/ 178 h 276"/>
                <a:gd name="T20" fmla="*/ 56 w 238"/>
                <a:gd name="T21" fmla="*/ 164 h 276"/>
                <a:gd name="T22" fmla="*/ 43 w 238"/>
                <a:gd name="T23" fmla="*/ 160 h 276"/>
                <a:gd name="T24" fmla="*/ 47 w 238"/>
                <a:gd name="T25" fmla="*/ 137 h 276"/>
                <a:gd name="T26" fmla="*/ 37 w 238"/>
                <a:gd name="T27" fmla="*/ 107 h 276"/>
                <a:gd name="T28" fmla="*/ 7 w 238"/>
                <a:gd name="T29" fmla="*/ 94 h 276"/>
                <a:gd name="T30" fmla="*/ 24 w 238"/>
                <a:gd name="T31" fmla="*/ 81 h 276"/>
                <a:gd name="T32" fmla="*/ 8 w 238"/>
                <a:gd name="T33" fmla="*/ 64 h 276"/>
                <a:gd name="T34" fmla="*/ 47 w 238"/>
                <a:gd name="T35" fmla="*/ 47 h 276"/>
                <a:gd name="T36" fmla="*/ 61 w 238"/>
                <a:gd name="T37" fmla="*/ 32 h 276"/>
                <a:gd name="T38" fmla="*/ 93 w 238"/>
                <a:gd name="T39" fmla="*/ 17 h 276"/>
                <a:gd name="T40" fmla="*/ 109 w 238"/>
                <a:gd name="T41" fmla="*/ 30 h 276"/>
                <a:gd name="T42" fmla="*/ 128 w 238"/>
                <a:gd name="T43" fmla="*/ 29 h 276"/>
                <a:gd name="T44" fmla="*/ 136 w 238"/>
                <a:gd name="T45" fmla="*/ 12 h 276"/>
                <a:gd name="T46" fmla="*/ 160 w 238"/>
                <a:gd name="T47" fmla="*/ 1 h 276"/>
                <a:gd name="T48" fmla="*/ 176 w 238"/>
                <a:gd name="T49" fmla="*/ 11 h 276"/>
                <a:gd name="T50" fmla="*/ 188 w 238"/>
                <a:gd name="T51" fmla="*/ 13 h 276"/>
                <a:gd name="T52" fmla="*/ 210 w 238"/>
                <a:gd name="T53" fmla="*/ 29 h 276"/>
                <a:gd name="T54" fmla="*/ 164 w 238"/>
                <a:gd name="T55" fmla="*/ 35 h 276"/>
                <a:gd name="T56" fmla="*/ 200 w 238"/>
                <a:gd name="T57" fmla="*/ 38 h 276"/>
                <a:gd name="T58" fmla="*/ 207 w 238"/>
                <a:gd name="T59" fmla="*/ 48 h 276"/>
                <a:gd name="T60" fmla="*/ 228 w 238"/>
                <a:gd name="T61" fmla="*/ 54 h 276"/>
                <a:gd name="T62" fmla="*/ 208 w 238"/>
                <a:gd name="T63" fmla="*/ 65 h 276"/>
                <a:gd name="T64" fmla="*/ 199 w 238"/>
                <a:gd name="T65" fmla="*/ 98 h 276"/>
                <a:gd name="T66" fmla="*/ 197 w 238"/>
                <a:gd name="T67" fmla="*/ 112 h 276"/>
                <a:gd name="T68" fmla="*/ 198 w 238"/>
                <a:gd name="T69" fmla="*/ 125 h 276"/>
                <a:gd name="T70" fmla="*/ 193 w 238"/>
                <a:gd name="T71" fmla="*/ 134 h 276"/>
                <a:gd name="T72" fmla="*/ 192 w 238"/>
                <a:gd name="T73" fmla="*/ 148 h 276"/>
                <a:gd name="T74" fmla="*/ 175 w 238"/>
                <a:gd name="T75" fmla="*/ 151 h 276"/>
                <a:gd name="T76" fmla="*/ 167 w 238"/>
                <a:gd name="T77" fmla="*/ 159 h 276"/>
                <a:gd name="T78" fmla="*/ 185 w 238"/>
                <a:gd name="T79" fmla="*/ 172 h 276"/>
                <a:gd name="T80" fmla="*/ 174 w 238"/>
                <a:gd name="T81" fmla="*/ 181 h 276"/>
                <a:gd name="T82" fmla="*/ 159 w 238"/>
                <a:gd name="T83" fmla="*/ 179 h 276"/>
                <a:gd name="T84" fmla="*/ 170 w 238"/>
                <a:gd name="T85" fmla="*/ 187 h 276"/>
                <a:gd name="T86" fmla="*/ 161 w 238"/>
                <a:gd name="T87" fmla="*/ 202 h 276"/>
                <a:gd name="T88" fmla="*/ 135 w 238"/>
                <a:gd name="T89" fmla="*/ 205 h 276"/>
                <a:gd name="T90" fmla="*/ 112 w 238"/>
                <a:gd name="T91" fmla="*/ 225 h 276"/>
                <a:gd name="T92" fmla="*/ 95 w 238"/>
                <a:gd name="T93" fmla="*/ 229 h 276"/>
                <a:gd name="T94" fmla="*/ 83 w 238"/>
                <a:gd name="T95" fmla="*/ 244 h 276"/>
                <a:gd name="T96" fmla="*/ 78 w 238"/>
                <a:gd name="T97" fmla="*/ 258 h 276"/>
                <a:gd name="T98" fmla="*/ 68 w 238"/>
                <a:gd name="T99" fmla="*/ 269 h 276"/>
                <a:gd name="T100" fmla="*/ 79 w 238"/>
                <a:gd name="T101" fmla="*/ 252 h 276"/>
                <a:gd name="T102" fmla="*/ 177 w 238"/>
                <a:gd name="T103" fmla="*/ 194 h 276"/>
                <a:gd name="T104" fmla="*/ 180 w 238"/>
                <a:gd name="T105" fmla="*/ 159 h 276"/>
                <a:gd name="T106" fmla="*/ 190 w 238"/>
                <a:gd name="T107" fmla="*/ 142 h 276"/>
                <a:gd name="T108" fmla="*/ 196 w 238"/>
                <a:gd name="T109" fmla="*/ 119 h 276"/>
                <a:gd name="T110" fmla="*/ 220 w 238"/>
                <a:gd name="T111" fmla="*/ 36 h 276"/>
                <a:gd name="T112" fmla="*/ 135 w 238"/>
                <a:gd name="T113" fmla="*/ 10 h 276"/>
                <a:gd name="T114" fmla="*/ 107 w 238"/>
                <a:gd name="T115" fmla="*/ 21 h 276"/>
                <a:gd name="T116" fmla="*/ 44 w 238"/>
                <a:gd name="T117" fmla="*/ 128 h 276"/>
                <a:gd name="T118" fmla="*/ 44 w 238"/>
                <a:gd name="T119" fmla="*/ 150 h 276"/>
                <a:gd name="T120" fmla="*/ 48 w 238"/>
                <a:gd name="T121" fmla="*/ 267 h 276"/>
                <a:gd name="T122" fmla="*/ 44 w 238"/>
                <a:gd name="T123" fmla="*/ 195 h 276"/>
                <a:gd name="T124" fmla="*/ 55 w 238"/>
                <a:gd name="T125" fmla="*/ 18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276">
                  <a:moveTo>
                    <a:pt x="70" y="274"/>
                  </a:moveTo>
                  <a:cubicBezTo>
                    <a:pt x="68" y="272"/>
                    <a:pt x="68" y="272"/>
                    <a:pt x="68" y="272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66" y="271"/>
                    <a:pt x="66" y="271"/>
                    <a:pt x="66" y="271"/>
                  </a:cubicBezTo>
                  <a:cubicBezTo>
                    <a:pt x="66" y="271"/>
                    <a:pt x="66" y="271"/>
                    <a:pt x="66" y="271"/>
                  </a:cubicBezTo>
                  <a:cubicBezTo>
                    <a:pt x="65" y="271"/>
                    <a:pt x="65" y="271"/>
                    <a:pt x="65" y="271"/>
                  </a:cubicBezTo>
                  <a:cubicBezTo>
                    <a:pt x="65" y="273"/>
                    <a:pt x="65" y="273"/>
                    <a:pt x="65" y="273"/>
                  </a:cubicBezTo>
                  <a:cubicBezTo>
                    <a:pt x="65" y="272"/>
                    <a:pt x="65" y="272"/>
                    <a:pt x="65" y="272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64" y="273"/>
                    <a:pt x="64" y="273"/>
                    <a:pt x="64" y="273"/>
                  </a:cubicBezTo>
                  <a:cubicBezTo>
                    <a:pt x="64" y="273"/>
                    <a:pt x="64" y="273"/>
                    <a:pt x="64" y="273"/>
                  </a:cubicBezTo>
                  <a:cubicBezTo>
                    <a:pt x="64" y="274"/>
                    <a:pt x="64" y="274"/>
                    <a:pt x="64" y="274"/>
                  </a:cubicBezTo>
                  <a:cubicBezTo>
                    <a:pt x="63" y="274"/>
                    <a:pt x="63" y="274"/>
                    <a:pt x="63" y="274"/>
                  </a:cubicBezTo>
                  <a:cubicBezTo>
                    <a:pt x="63" y="273"/>
                    <a:pt x="63" y="273"/>
                    <a:pt x="63" y="273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64" y="271"/>
                    <a:pt x="64" y="271"/>
                    <a:pt x="64" y="271"/>
                  </a:cubicBezTo>
                  <a:cubicBezTo>
                    <a:pt x="65" y="270"/>
                    <a:pt x="65" y="270"/>
                    <a:pt x="65" y="270"/>
                  </a:cubicBezTo>
                  <a:cubicBezTo>
                    <a:pt x="64" y="270"/>
                    <a:pt x="64" y="270"/>
                    <a:pt x="64" y="270"/>
                  </a:cubicBezTo>
                  <a:cubicBezTo>
                    <a:pt x="64" y="270"/>
                    <a:pt x="64" y="270"/>
                    <a:pt x="64" y="270"/>
                  </a:cubicBezTo>
                  <a:cubicBezTo>
                    <a:pt x="63" y="272"/>
                    <a:pt x="63" y="272"/>
                    <a:pt x="63" y="272"/>
                  </a:cubicBezTo>
                  <a:cubicBezTo>
                    <a:pt x="62" y="273"/>
                    <a:pt x="62" y="273"/>
                    <a:pt x="62" y="273"/>
                  </a:cubicBezTo>
                  <a:cubicBezTo>
                    <a:pt x="62" y="272"/>
                    <a:pt x="62" y="272"/>
                    <a:pt x="62" y="272"/>
                  </a:cubicBezTo>
                  <a:cubicBezTo>
                    <a:pt x="62" y="272"/>
                    <a:pt x="62" y="272"/>
                    <a:pt x="62" y="272"/>
                  </a:cubicBezTo>
                  <a:cubicBezTo>
                    <a:pt x="63" y="271"/>
                    <a:pt x="63" y="271"/>
                    <a:pt x="63" y="271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2" y="269"/>
                    <a:pt x="62" y="269"/>
                    <a:pt x="62" y="269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1" y="268"/>
                    <a:pt x="61" y="268"/>
                    <a:pt x="61" y="268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60" y="270"/>
                    <a:pt x="60" y="270"/>
                    <a:pt x="60" y="270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59" y="269"/>
                    <a:pt x="59" y="269"/>
                    <a:pt x="59" y="269"/>
                  </a:cubicBezTo>
                  <a:cubicBezTo>
                    <a:pt x="59" y="269"/>
                    <a:pt x="59" y="269"/>
                    <a:pt x="59" y="269"/>
                  </a:cubicBezTo>
                  <a:cubicBezTo>
                    <a:pt x="58" y="269"/>
                    <a:pt x="58" y="269"/>
                    <a:pt x="58" y="269"/>
                  </a:cubicBezTo>
                  <a:cubicBezTo>
                    <a:pt x="58" y="269"/>
                    <a:pt x="58" y="269"/>
                    <a:pt x="58" y="269"/>
                  </a:cubicBezTo>
                  <a:cubicBezTo>
                    <a:pt x="60" y="268"/>
                    <a:pt x="60" y="268"/>
                    <a:pt x="60" y="268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6"/>
                    <a:pt x="62" y="266"/>
                    <a:pt x="62" y="266"/>
                  </a:cubicBezTo>
                  <a:cubicBezTo>
                    <a:pt x="62" y="266"/>
                    <a:pt x="62" y="266"/>
                    <a:pt x="62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0" y="266"/>
                    <a:pt x="60" y="266"/>
                    <a:pt x="60" y="266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3" y="265"/>
                    <a:pt x="63" y="265"/>
                    <a:pt x="63" y="265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61" y="265"/>
                    <a:pt x="61" y="265"/>
                    <a:pt x="61" y="265"/>
                  </a:cubicBezTo>
                  <a:cubicBezTo>
                    <a:pt x="60" y="266"/>
                    <a:pt x="60" y="266"/>
                    <a:pt x="60" y="266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59" y="265"/>
                    <a:pt x="59" y="265"/>
                    <a:pt x="59" y="265"/>
                  </a:cubicBezTo>
                  <a:cubicBezTo>
                    <a:pt x="59" y="265"/>
                    <a:pt x="59" y="265"/>
                    <a:pt x="59" y="265"/>
                  </a:cubicBezTo>
                  <a:cubicBezTo>
                    <a:pt x="60" y="264"/>
                    <a:pt x="60" y="264"/>
                    <a:pt x="60" y="264"/>
                  </a:cubicBezTo>
                  <a:cubicBezTo>
                    <a:pt x="60" y="263"/>
                    <a:pt x="60" y="263"/>
                    <a:pt x="60" y="263"/>
                  </a:cubicBezTo>
                  <a:cubicBezTo>
                    <a:pt x="60" y="263"/>
                    <a:pt x="60" y="263"/>
                    <a:pt x="60" y="263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57" y="264"/>
                    <a:pt x="57" y="264"/>
                    <a:pt x="57" y="264"/>
                  </a:cubicBezTo>
                  <a:cubicBezTo>
                    <a:pt x="56" y="264"/>
                    <a:pt x="56" y="264"/>
                    <a:pt x="56" y="264"/>
                  </a:cubicBezTo>
                  <a:cubicBezTo>
                    <a:pt x="56" y="265"/>
                    <a:pt x="56" y="265"/>
                    <a:pt x="56" y="265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6"/>
                    <a:pt x="55" y="266"/>
                    <a:pt x="55" y="266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1" y="267"/>
                    <a:pt x="51" y="267"/>
                    <a:pt x="51" y="267"/>
                  </a:cubicBezTo>
                  <a:cubicBezTo>
                    <a:pt x="51" y="267"/>
                    <a:pt x="51" y="267"/>
                    <a:pt x="51" y="267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50" y="265"/>
                    <a:pt x="50" y="265"/>
                    <a:pt x="50" y="265"/>
                  </a:cubicBezTo>
                  <a:cubicBezTo>
                    <a:pt x="50" y="265"/>
                    <a:pt x="50" y="265"/>
                    <a:pt x="50" y="265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50" y="264"/>
                    <a:pt x="50" y="264"/>
                    <a:pt x="50" y="264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7" y="263"/>
                    <a:pt x="47" y="263"/>
                    <a:pt x="47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46" y="262"/>
                    <a:pt x="46" y="262"/>
                    <a:pt x="46" y="262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7" y="260"/>
                    <a:pt x="47" y="260"/>
                    <a:pt x="47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5" y="260"/>
                    <a:pt x="45" y="260"/>
                    <a:pt x="45" y="260"/>
                  </a:cubicBezTo>
                  <a:cubicBezTo>
                    <a:pt x="44" y="260"/>
                    <a:pt x="44" y="260"/>
                    <a:pt x="44" y="260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3" y="259"/>
                    <a:pt x="43" y="259"/>
                    <a:pt x="43" y="259"/>
                  </a:cubicBezTo>
                  <a:cubicBezTo>
                    <a:pt x="44" y="259"/>
                    <a:pt x="44" y="259"/>
                    <a:pt x="44" y="259"/>
                  </a:cubicBezTo>
                  <a:cubicBezTo>
                    <a:pt x="45" y="259"/>
                    <a:pt x="45" y="259"/>
                    <a:pt x="45" y="259"/>
                  </a:cubicBezTo>
                  <a:cubicBezTo>
                    <a:pt x="45" y="258"/>
                    <a:pt x="45" y="258"/>
                    <a:pt x="45" y="258"/>
                  </a:cubicBezTo>
                  <a:cubicBezTo>
                    <a:pt x="46" y="258"/>
                    <a:pt x="46" y="258"/>
                    <a:pt x="46" y="258"/>
                  </a:cubicBezTo>
                  <a:cubicBezTo>
                    <a:pt x="46" y="257"/>
                    <a:pt x="46" y="257"/>
                    <a:pt x="46" y="257"/>
                  </a:cubicBezTo>
                  <a:cubicBezTo>
                    <a:pt x="46" y="257"/>
                    <a:pt x="46" y="257"/>
                    <a:pt x="46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3" y="257"/>
                    <a:pt x="43" y="257"/>
                    <a:pt x="43" y="257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5" y="256"/>
                    <a:pt x="45" y="256"/>
                    <a:pt x="45" y="256"/>
                  </a:cubicBezTo>
                  <a:cubicBezTo>
                    <a:pt x="45" y="256"/>
                    <a:pt x="45" y="256"/>
                    <a:pt x="45" y="256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43" y="255"/>
                    <a:pt x="43" y="255"/>
                    <a:pt x="43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4" y="253"/>
                    <a:pt x="44" y="253"/>
                    <a:pt x="44" y="253"/>
                  </a:cubicBezTo>
                  <a:cubicBezTo>
                    <a:pt x="44" y="253"/>
                    <a:pt x="44" y="253"/>
                    <a:pt x="44" y="253"/>
                  </a:cubicBezTo>
                  <a:cubicBezTo>
                    <a:pt x="44" y="253"/>
                    <a:pt x="44" y="253"/>
                    <a:pt x="44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3" y="252"/>
                    <a:pt x="43" y="252"/>
                    <a:pt x="43" y="252"/>
                  </a:cubicBezTo>
                  <a:cubicBezTo>
                    <a:pt x="43" y="252"/>
                    <a:pt x="43" y="252"/>
                    <a:pt x="43" y="252"/>
                  </a:cubicBezTo>
                  <a:cubicBezTo>
                    <a:pt x="43" y="251"/>
                    <a:pt x="43" y="251"/>
                    <a:pt x="43" y="251"/>
                  </a:cubicBezTo>
                  <a:cubicBezTo>
                    <a:pt x="43" y="251"/>
                    <a:pt x="43" y="251"/>
                    <a:pt x="43" y="251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1" y="252"/>
                    <a:pt x="41" y="252"/>
                    <a:pt x="41" y="252"/>
                  </a:cubicBezTo>
                  <a:cubicBezTo>
                    <a:pt x="41" y="251"/>
                    <a:pt x="41" y="251"/>
                    <a:pt x="41" y="251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3" y="250"/>
                    <a:pt x="43" y="250"/>
                    <a:pt x="43" y="250"/>
                  </a:cubicBezTo>
                  <a:cubicBezTo>
                    <a:pt x="44" y="249"/>
                    <a:pt x="44" y="249"/>
                    <a:pt x="44" y="249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43" y="247"/>
                    <a:pt x="43" y="247"/>
                    <a:pt x="43" y="247"/>
                  </a:cubicBezTo>
                  <a:cubicBezTo>
                    <a:pt x="43" y="247"/>
                    <a:pt x="43" y="247"/>
                    <a:pt x="43" y="247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7"/>
                    <a:pt x="42" y="247"/>
                    <a:pt x="42" y="247"/>
                  </a:cubicBezTo>
                  <a:cubicBezTo>
                    <a:pt x="42" y="247"/>
                    <a:pt x="42" y="247"/>
                    <a:pt x="42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40" y="246"/>
                    <a:pt x="40" y="246"/>
                    <a:pt x="40" y="246"/>
                  </a:cubicBezTo>
                  <a:cubicBezTo>
                    <a:pt x="41" y="246"/>
                    <a:pt x="41" y="246"/>
                    <a:pt x="41" y="246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1" y="244"/>
                    <a:pt x="41" y="244"/>
                    <a:pt x="41" y="244"/>
                  </a:cubicBezTo>
                  <a:cubicBezTo>
                    <a:pt x="41" y="244"/>
                    <a:pt x="41" y="244"/>
                    <a:pt x="41" y="244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39" y="245"/>
                    <a:pt x="39" y="245"/>
                    <a:pt x="39" y="245"/>
                  </a:cubicBezTo>
                  <a:cubicBezTo>
                    <a:pt x="39" y="244"/>
                    <a:pt x="39" y="244"/>
                    <a:pt x="39" y="244"/>
                  </a:cubicBezTo>
                  <a:cubicBezTo>
                    <a:pt x="39" y="244"/>
                    <a:pt x="39" y="244"/>
                    <a:pt x="39" y="244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1" y="244"/>
                    <a:pt x="41" y="244"/>
                    <a:pt x="41" y="244"/>
                  </a:cubicBezTo>
                  <a:cubicBezTo>
                    <a:pt x="42" y="244"/>
                    <a:pt x="42" y="244"/>
                    <a:pt x="42" y="244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39" y="243"/>
                    <a:pt x="39" y="243"/>
                    <a:pt x="39" y="243"/>
                  </a:cubicBezTo>
                  <a:cubicBezTo>
                    <a:pt x="39" y="243"/>
                    <a:pt x="39" y="243"/>
                    <a:pt x="39" y="243"/>
                  </a:cubicBezTo>
                  <a:cubicBezTo>
                    <a:pt x="40" y="242"/>
                    <a:pt x="40" y="242"/>
                    <a:pt x="40" y="242"/>
                  </a:cubicBezTo>
                  <a:cubicBezTo>
                    <a:pt x="41" y="242"/>
                    <a:pt x="41" y="242"/>
                    <a:pt x="41" y="242"/>
                  </a:cubicBezTo>
                  <a:cubicBezTo>
                    <a:pt x="42" y="242"/>
                    <a:pt x="42" y="242"/>
                    <a:pt x="42" y="242"/>
                  </a:cubicBezTo>
                  <a:cubicBezTo>
                    <a:pt x="41" y="242"/>
                    <a:pt x="41" y="242"/>
                    <a:pt x="41" y="242"/>
                  </a:cubicBezTo>
                  <a:cubicBezTo>
                    <a:pt x="40" y="242"/>
                    <a:pt x="40" y="242"/>
                    <a:pt x="40" y="242"/>
                  </a:cubicBezTo>
                  <a:cubicBezTo>
                    <a:pt x="40" y="241"/>
                    <a:pt x="40" y="241"/>
                    <a:pt x="40" y="241"/>
                  </a:cubicBezTo>
                  <a:cubicBezTo>
                    <a:pt x="40" y="241"/>
                    <a:pt x="40" y="241"/>
                    <a:pt x="40" y="241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3" y="241"/>
                    <a:pt x="43" y="241"/>
                    <a:pt x="43" y="241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2" y="240"/>
                    <a:pt x="42" y="240"/>
                    <a:pt x="42" y="240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1" y="240"/>
                    <a:pt x="41" y="240"/>
                    <a:pt x="41" y="240"/>
                  </a:cubicBezTo>
                  <a:cubicBezTo>
                    <a:pt x="41" y="240"/>
                    <a:pt x="41" y="240"/>
                    <a:pt x="41" y="24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39" y="241"/>
                    <a:pt x="39" y="241"/>
                    <a:pt x="39" y="241"/>
                  </a:cubicBezTo>
                  <a:cubicBezTo>
                    <a:pt x="39" y="241"/>
                    <a:pt x="39" y="241"/>
                    <a:pt x="39" y="241"/>
                  </a:cubicBezTo>
                  <a:cubicBezTo>
                    <a:pt x="38" y="241"/>
                    <a:pt x="38" y="241"/>
                    <a:pt x="3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8" y="239"/>
                    <a:pt x="38" y="239"/>
                    <a:pt x="38" y="239"/>
                  </a:cubicBezTo>
                  <a:cubicBezTo>
                    <a:pt x="40" y="239"/>
                    <a:pt x="40" y="239"/>
                    <a:pt x="40" y="239"/>
                  </a:cubicBezTo>
                  <a:cubicBezTo>
                    <a:pt x="40" y="239"/>
                    <a:pt x="40" y="239"/>
                    <a:pt x="40" y="239"/>
                  </a:cubicBezTo>
                  <a:cubicBezTo>
                    <a:pt x="40" y="239"/>
                    <a:pt x="40" y="239"/>
                    <a:pt x="40" y="239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8" y="239"/>
                    <a:pt x="38" y="239"/>
                    <a:pt x="38" y="239"/>
                  </a:cubicBezTo>
                  <a:cubicBezTo>
                    <a:pt x="38" y="238"/>
                    <a:pt x="38" y="238"/>
                    <a:pt x="38" y="238"/>
                  </a:cubicBezTo>
                  <a:cubicBezTo>
                    <a:pt x="38" y="237"/>
                    <a:pt x="38" y="237"/>
                    <a:pt x="38" y="237"/>
                  </a:cubicBezTo>
                  <a:cubicBezTo>
                    <a:pt x="39" y="237"/>
                    <a:pt x="39" y="237"/>
                    <a:pt x="39" y="237"/>
                  </a:cubicBezTo>
                  <a:cubicBezTo>
                    <a:pt x="41" y="237"/>
                    <a:pt x="41" y="237"/>
                    <a:pt x="41" y="237"/>
                  </a:cubicBezTo>
                  <a:cubicBezTo>
                    <a:pt x="43" y="237"/>
                    <a:pt x="43" y="237"/>
                    <a:pt x="43" y="237"/>
                  </a:cubicBezTo>
                  <a:cubicBezTo>
                    <a:pt x="44" y="237"/>
                    <a:pt x="44" y="237"/>
                    <a:pt x="44" y="237"/>
                  </a:cubicBezTo>
                  <a:cubicBezTo>
                    <a:pt x="45" y="236"/>
                    <a:pt x="45" y="236"/>
                    <a:pt x="45" y="236"/>
                  </a:cubicBezTo>
                  <a:cubicBezTo>
                    <a:pt x="45" y="236"/>
                    <a:pt x="45" y="236"/>
                    <a:pt x="45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42" y="236"/>
                    <a:pt x="42" y="236"/>
                    <a:pt x="42" y="236"/>
                  </a:cubicBezTo>
                  <a:cubicBezTo>
                    <a:pt x="41" y="237"/>
                    <a:pt x="41" y="237"/>
                    <a:pt x="41" y="237"/>
                  </a:cubicBezTo>
                  <a:cubicBezTo>
                    <a:pt x="40" y="237"/>
                    <a:pt x="40" y="237"/>
                    <a:pt x="40" y="237"/>
                  </a:cubicBezTo>
                  <a:cubicBezTo>
                    <a:pt x="39" y="237"/>
                    <a:pt x="39" y="237"/>
                    <a:pt x="39" y="237"/>
                  </a:cubicBezTo>
                  <a:cubicBezTo>
                    <a:pt x="38" y="237"/>
                    <a:pt x="38" y="237"/>
                    <a:pt x="38" y="237"/>
                  </a:cubicBezTo>
                  <a:cubicBezTo>
                    <a:pt x="39" y="236"/>
                    <a:pt x="39" y="236"/>
                    <a:pt x="39" y="236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2" y="235"/>
                    <a:pt x="42" y="235"/>
                    <a:pt x="42" y="235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4" y="235"/>
                    <a:pt x="44" y="235"/>
                    <a:pt x="44" y="235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4" y="234"/>
                    <a:pt x="44" y="234"/>
                    <a:pt x="44" y="234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46" y="234"/>
                    <a:pt x="46" y="234"/>
                    <a:pt x="46" y="234"/>
                  </a:cubicBezTo>
                  <a:cubicBezTo>
                    <a:pt x="46" y="234"/>
                    <a:pt x="46" y="234"/>
                    <a:pt x="46" y="234"/>
                  </a:cubicBezTo>
                  <a:cubicBezTo>
                    <a:pt x="46" y="232"/>
                    <a:pt x="46" y="232"/>
                    <a:pt x="46" y="232"/>
                  </a:cubicBezTo>
                  <a:cubicBezTo>
                    <a:pt x="46" y="231"/>
                    <a:pt x="46" y="231"/>
                    <a:pt x="46" y="231"/>
                  </a:cubicBezTo>
                  <a:cubicBezTo>
                    <a:pt x="46" y="231"/>
                    <a:pt x="46" y="231"/>
                    <a:pt x="46" y="231"/>
                  </a:cubicBezTo>
                  <a:cubicBezTo>
                    <a:pt x="46" y="231"/>
                    <a:pt x="46" y="231"/>
                    <a:pt x="46" y="231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1" y="233"/>
                    <a:pt x="41" y="233"/>
                    <a:pt x="41" y="233"/>
                  </a:cubicBezTo>
                  <a:cubicBezTo>
                    <a:pt x="41" y="232"/>
                    <a:pt x="41" y="232"/>
                    <a:pt x="41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1" y="232"/>
                    <a:pt x="41" y="232"/>
                    <a:pt x="41" y="232"/>
                  </a:cubicBezTo>
                  <a:cubicBezTo>
                    <a:pt x="41" y="233"/>
                    <a:pt x="41" y="233"/>
                    <a:pt x="41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38" y="234"/>
                    <a:pt x="38" y="234"/>
                    <a:pt x="38" y="234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7" y="235"/>
                    <a:pt x="37" y="235"/>
                    <a:pt x="37" y="235"/>
                  </a:cubicBezTo>
                  <a:cubicBezTo>
                    <a:pt x="37" y="234"/>
                    <a:pt x="37" y="234"/>
                    <a:pt x="37" y="234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38" y="233"/>
                    <a:pt x="38" y="233"/>
                    <a:pt x="38" y="233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7" y="230"/>
                    <a:pt x="37" y="230"/>
                    <a:pt x="37" y="230"/>
                  </a:cubicBezTo>
                  <a:cubicBezTo>
                    <a:pt x="37" y="229"/>
                    <a:pt x="37" y="229"/>
                    <a:pt x="37" y="229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38" y="228"/>
                    <a:pt x="38" y="228"/>
                    <a:pt x="38" y="228"/>
                  </a:cubicBezTo>
                  <a:cubicBezTo>
                    <a:pt x="38" y="227"/>
                    <a:pt x="38" y="227"/>
                    <a:pt x="38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7" y="227"/>
                    <a:pt x="37" y="227"/>
                    <a:pt x="37" y="227"/>
                  </a:cubicBezTo>
                  <a:cubicBezTo>
                    <a:pt x="36" y="227"/>
                    <a:pt x="36" y="227"/>
                    <a:pt x="36" y="227"/>
                  </a:cubicBezTo>
                  <a:cubicBezTo>
                    <a:pt x="36" y="226"/>
                    <a:pt x="36" y="226"/>
                    <a:pt x="36" y="226"/>
                  </a:cubicBezTo>
                  <a:cubicBezTo>
                    <a:pt x="36" y="225"/>
                    <a:pt x="36" y="225"/>
                    <a:pt x="36" y="225"/>
                  </a:cubicBezTo>
                  <a:cubicBezTo>
                    <a:pt x="38" y="225"/>
                    <a:pt x="38" y="225"/>
                    <a:pt x="38" y="225"/>
                  </a:cubicBezTo>
                  <a:cubicBezTo>
                    <a:pt x="38" y="225"/>
                    <a:pt x="38" y="225"/>
                    <a:pt x="38" y="225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1" y="223"/>
                    <a:pt x="41" y="223"/>
                    <a:pt x="41" y="223"/>
                  </a:cubicBezTo>
                  <a:cubicBezTo>
                    <a:pt x="41" y="223"/>
                    <a:pt x="41" y="223"/>
                    <a:pt x="41" y="223"/>
                  </a:cubicBezTo>
                  <a:cubicBezTo>
                    <a:pt x="42" y="223"/>
                    <a:pt x="42" y="223"/>
                    <a:pt x="42" y="223"/>
                  </a:cubicBezTo>
                  <a:cubicBezTo>
                    <a:pt x="42" y="223"/>
                    <a:pt x="42" y="223"/>
                    <a:pt x="42" y="223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45" y="223"/>
                    <a:pt x="45" y="223"/>
                    <a:pt x="45" y="223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4" y="222"/>
                    <a:pt x="44" y="222"/>
                    <a:pt x="44" y="222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3" y="221"/>
                    <a:pt x="43" y="221"/>
                    <a:pt x="43" y="221"/>
                  </a:cubicBezTo>
                  <a:cubicBezTo>
                    <a:pt x="41" y="222"/>
                    <a:pt x="41" y="222"/>
                    <a:pt x="41" y="222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39" y="224"/>
                    <a:pt x="39" y="224"/>
                    <a:pt x="39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7" y="225"/>
                    <a:pt x="37" y="225"/>
                    <a:pt x="37" y="225"/>
                  </a:cubicBezTo>
                  <a:cubicBezTo>
                    <a:pt x="37" y="225"/>
                    <a:pt x="37" y="225"/>
                    <a:pt x="37" y="225"/>
                  </a:cubicBezTo>
                  <a:cubicBezTo>
                    <a:pt x="37" y="224"/>
                    <a:pt x="37" y="224"/>
                    <a:pt x="37" y="224"/>
                  </a:cubicBezTo>
                  <a:cubicBezTo>
                    <a:pt x="37" y="224"/>
                    <a:pt x="37" y="224"/>
                    <a:pt x="37" y="224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37" y="223"/>
                    <a:pt x="37" y="223"/>
                    <a:pt x="37" y="223"/>
                  </a:cubicBezTo>
                  <a:cubicBezTo>
                    <a:pt x="36" y="222"/>
                    <a:pt x="36" y="222"/>
                    <a:pt x="36" y="222"/>
                  </a:cubicBezTo>
                  <a:cubicBezTo>
                    <a:pt x="36" y="222"/>
                    <a:pt x="36" y="222"/>
                    <a:pt x="36" y="222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36" y="221"/>
                    <a:pt x="36" y="221"/>
                    <a:pt x="36" y="221"/>
                  </a:cubicBezTo>
                  <a:cubicBezTo>
                    <a:pt x="37" y="220"/>
                    <a:pt x="37" y="220"/>
                    <a:pt x="37" y="220"/>
                  </a:cubicBezTo>
                  <a:cubicBezTo>
                    <a:pt x="37" y="220"/>
                    <a:pt x="37" y="220"/>
                    <a:pt x="37" y="220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39" y="221"/>
                    <a:pt x="39" y="221"/>
                    <a:pt x="39" y="221"/>
                  </a:cubicBezTo>
                  <a:cubicBezTo>
                    <a:pt x="40" y="220"/>
                    <a:pt x="40" y="220"/>
                    <a:pt x="40" y="220"/>
                  </a:cubicBezTo>
                  <a:cubicBezTo>
                    <a:pt x="40" y="220"/>
                    <a:pt x="40" y="220"/>
                    <a:pt x="40" y="220"/>
                  </a:cubicBezTo>
                  <a:cubicBezTo>
                    <a:pt x="41" y="220"/>
                    <a:pt x="41" y="220"/>
                    <a:pt x="41" y="220"/>
                  </a:cubicBezTo>
                  <a:cubicBezTo>
                    <a:pt x="41" y="219"/>
                    <a:pt x="41" y="219"/>
                    <a:pt x="41" y="219"/>
                  </a:cubicBezTo>
                  <a:cubicBezTo>
                    <a:pt x="41" y="219"/>
                    <a:pt x="41" y="219"/>
                    <a:pt x="41" y="219"/>
                  </a:cubicBezTo>
                  <a:cubicBezTo>
                    <a:pt x="40" y="219"/>
                    <a:pt x="40" y="219"/>
                    <a:pt x="40" y="219"/>
                  </a:cubicBezTo>
                  <a:cubicBezTo>
                    <a:pt x="39" y="219"/>
                    <a:pt x="39" y="219"/>
                    <a:pt x="39" y="219"/>
                  </a:cubicBezTo>
                  <a:cubicBezTo>
                    <a:pt x="39" y="220"/>
                    <a:pt x="39" y="220"/>
                    <a:pt x="39" y="220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7" y="220"/>
                    <a:pt x="37" y="220"/>
                    <a:pt x="37" y="220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5" y="219"/>
                    <a:pt x="35" y="219"/>
                    <a:pt x="35" y="219"/>
                  </a:cubicBezTo>
                  <a:cubicBezTo>
                    <a:pt x="36" y="219"/>
                    <a:pt x="36" y="219"/>
                    <a:pt x="36" y="219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39" y="217"/>
                    <a:pt x="39" y="217"/>
                    <a:pt x="39" y="217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3" y="215"/>
                    <a:pt x="43" y="215"/>
                    <a:pt x="43" y="215"/>
                  </a:cubicBezTo>
                  <a:cubicBezTo>
                    <a:pt x="45" y="214"/>
                    <a:pt x="45" y="214"/>
                    <a:pt x="45" y="214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39" y="217"/>
                    <a:pt x="39" y="217"/>
                    <a:pt x="39" y="217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4" y="217"/>
                    <a:pt x="34" y="217"/>
                    <a:pt x="34" y="217"/>
                  </a:cubicBezTo>
                  <a:cubicBezTo>
                    <a:pt x="34" y="216"/>
                    <a:pt x="34" y="216"/>
                    <a:pt x="34" y="216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5" y="215"/>
                    <a:pt x="35" y="215"/>
                    <a:pt x="35" y="215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36" y="215"/>
                    <a:pt x="36" y="215"/>
                    <a:pt x="36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5"/>
                    <a:pt x="36" y="215"/>
                  </a:cubicBezTo>
                  <a:cubicBezTo>
                    <a:pt x="35" y="215"/>
                    <a:pt x="35" y="215"/>
                    <a:pt x="35" y="215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8" y="212"/>
                    <a:pt x="38" y="212"/>
                    <a:pt x="38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2"/>
                    <a:pt x="40" y="212"/>
                    <a:pt x="40" y="212"/>
                  </a:cubicBezTo>
                  <a:cubicBezTo>
                    <a:pt x="40" y="211"/>
                    <a:pt x="40" y="211"/>
                    <a:pt x="40" y="211"/>
                  </a:cubicBezTo>
                  <a:cubicBezTo>
                    <a:pt x="40" y="211"/>
                    <a:pt x="40" y="211"/>
                    <a:pt x="40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6" y="209"/>
                    <a:pt x="36" y="209"/>
                    <a:pt x="36" y="209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6" y="209"/>
                    <a:pt x="36" y="209"/>
                    <a:pt x="36" y="209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9" y="205"/>
                    <a:pt x="39" y="205"/>
                    <a:pt x="39" y="205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1" y="204"/>
                    <a:pt x="41" y="204"/>
                    <a:pt x="41" y="204"/>
                  </a:cubicBezTo>
                  <a:cubicBezTo>
                    <a:pt x="42" y="204"/>
                    <a:pt x="42" y="204"/>
                    <a:pt x="42" y="204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6" y="205"/>
                    <a:pt x="46" y="205"/>
                    <a:pt x="46" y="205"/>
                  </a:cubicBezTo>
                  <a:cubicBezTo>
                    <a:pt x="47" y="205"/>
                    <a:pt x="47" y="205"/>
                    <a:pt x="47" y="205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51" y="204"/>
                    <a:pt x="51" y="204"/>
                    <a:pt x="51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2" y="203"/>
                    <a:pt x="52" y="203"/>
                    <a:pt x="52" y="203"/>
                  </a:cubicBezTo>
                  <a:cubicBezTo>
                    <a:pt x="51" y="203"/>
                    <a:pt x="51" y="203"/>
                    <a:pt x="51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1" y="203"/>
                    <a:pt x="51" y="203"/>
                    <a:pt x="51" y="203"/>
                  </a:cubicBezTo>
                  <a:cubicBezTo>
                    <a:pt x="50" y="204"/>
                    <a:pt x="50" y="204"/>
                    <a:pt x="50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3"/>
                    <a:pt x="48" y="203"/>
                    <a:pt x="48" y="203"/>
                  </a:cubicBezTo>
                  <a:cubicBezTo>
                    <a:pt x="48" y="203"/>
                    <a:pt x="48" y="203"/>
                    <a:pt x="48" y="203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50" y="202"/>
                    <a:pt x="50" y="202"/>
                    <a:pt x="50" y="202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6" y="204"/>
                    <a:pt x="46" y="204"/>
                    <a:pt x="46" y="204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3" y="202"/>
                    <a:pt x="43" y="202"/>
                    <a:pt x="43" y="202"/>
                  </a:cubicBezTo>
                  <a:cubicBezTo>
                    <a:pt x="42" y="202"/>
                    <a:pt x="42" y="202"/>
                    <a:pt x="42" y="202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40" y="201"/>
                    <a:pt x="40" y="201"/>
                    <a:pt x="40" y="201"/>
                  </a:cubicBezTo>
                  <a:cubicBezTo>
                    <a:pt x="40" y="201"/>
                    <a:pt x="40" y="201"/>
                    <a:pt x="40" y="201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4" y="201"/>
                    <a:pt x="44" y="201"/>
                    <a:pt x="44" y="201"/>
                  </a:cubicBezTo>
                  <a:cubicBezTo>
                    <a:pt x="44" y="201"/>
                    <a:pt x="44" y="201"/>
                    <a:pt x="44" y="201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0" y="198"/>
                    <a:pt x="40" y="198"/>
                    <a:pt x="40" y="198"/>
                  </a:cubicBezTo>
                  <a:cubicBezTo>
                    <a:pt x="40" y="198"/>
                    <a:pt x="40" y="198"/>
                    <a:pt x="40" y="198"/>
                  </a:cubicBezTo>
                  <a:cubicBezTo>
                    <a:pt x="40" y="198"/>
                    <a:pt x="40" y="198"/>
                    <a:pt x="40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1" y="202"/>
                    <a:pt x="51" y="202"/>
                    <a:pt x="51" y="202"/>
                  </a:cubicBezTo>
                  <a:cubicBezTo>
                    <a:pt x="51" y="202"/>
                    <a:pt x="51" y="202"/>
                    <a:pt x="51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2" y="202"/>
                    <a:pt x="52" y="202"/>
                    <a:pt x="52" y="202"/>
                  </a:cubicBezTo>
                  <a:cubicBezTo>
                    <a:pt x="51" y="201"/>
                    <a:pt x="51" y="201"/>
                    <a:pt x="51" y="201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50" y="198"/>
                    <a:pt x="50" y="198"/>
                    <a:pt x="50" y="198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1" y="197"/>
                    <a:pt x="51" y="197"/>
                    <a:pt x="51" y="197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50" y="196"/>
                    <a:pt x="50" y="196"/>
                    <a:pt x="50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8" y="198"/>
                    <a:pt x="48" y="198"/>
                    <a:pt x="48" y="198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45" y="198"/>
                    <a:pt x="45" y="198"/>
                    <a:pt x="45" y="198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7" y="195"/>
                    <a:pt x="47" y="195"/>
                    <a:pt x="47" y="195"/>
                  </a:cubicBezTo>
                  <a:cubicBezTo>
                    <a:pt x="47" y="195"/>
                    <a:pt x="47" y="195"/>
                    <a:pt x="47" y="195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49" y="195"/>
                    <a:pt x="49" y="195"/>
                    <a:pt x="49" y="195"/>
                  </a:cubicBezTo>
                  <a:cubicBezTo>
                    <a:pt x="51" y="195"/>
                    <a:pt x="51" y="195"/>
                    <a:pt x="51" y="195"/>
                  </a:cubicBezTo>
                  <a:cubicBezTo>
                    <a:pt x="51" y="195"/>
                    <a:pt x="51" y="195"/>
                    <a:pt x="51" y="195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53" y="193"/>
                    <a:pt x="53" y="193"/>
                    <a:pt x="53" y="193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1" y="193"/>
                    <a:pt x="51" y="193"/>
                    <a:pt x="51" y="193"/>
                  </a:cubicBezTo>
                  <a:cubicBezTo>
                    <a:pt x="51" y="192"/>
                    <a:pt x="51" y="192"/>
                    <a:pt x="51" y="192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57" y="190"/>
                    <a:pt x="57" y="190"/>
                    <a:pt x="57" y="190"/>
                  </a:cubicBezTo>
                  <a:cubicBezTo>
                    <a:pt x="57" y="190"/>
                    <a:pt x="57" y="190"/>
                    <a:pt x="57" y="190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4" y="188"/>
                    <a:pt x="54" y="188"/>
                    <a:pt x="54" y="188"/>
                  </a:cubicBezTo>
                  <a:cubicBezTo>
                    <a:pt x="55" y="187"/>
                    <a:pt x="55" y="187"/>
                    <a:pt x="55" y="187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8" y="182"/>
                    <a:pt x="58" y="182"/>
                    <a:pt x="58" y="182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9" y="181"/>
                    <a:pt x="59" y="181"/>
                    <a:pt x="59" y="181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45" y="177"/>
                    <a:pt x="45" y="177"/>
                    <a:pt x="45" y="177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72"/>
                    <a:pt x="47" y="172"/>
                    <a:pt x="47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9" y="173"/>
                    <a:pt x="49" y="173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6" y="178"/>
                    <a:pt x="56" y="178"/>
                    <a:pt x="56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58" y="175"/>
                    <a:pt x="58" y="175"/>
                    <a:pt x="58" y="175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4" y="171"/>
                    <a:pt x="54" y="171"/>
                    <a:pt x="54" y="171"/>
                  </a:cubicBezTo>
                  <a:cubicBezTo>
                    <a:pt x="54" y="171"/>
                    <a:pt x="54" y="171"/>
                    <a:pt x="54" y="171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57" y="168"/>
                    <a:pt x="57" y="168"/>
                    <a:pt x="57" y="168"/>
                  </a:cubicBezTo>
                  <a:cubicBezTo>
                    <a:pt x="57" y="168"/>
                    <a:pt x="57" y="168"/>
                    <a:pt x="57" y="168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65"/>
                    <a:pt x="57" y="165"/>
                    <a:pt x="57" y="165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52" y="166"/>
                    <a:pt x="52" y="166"/>
                    <a:pt x="52" y="166"/>
                  </a:cubicBezTo>
                  <a:cubicBezTo>
                    <a:pt x="52" y="166"/>
                    <a:pt x="52" y="166"/>
                    <a:pt x="52" y="166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50" y="162"/>
                    <a:pt x="50" y="162"/>
                    <a:pt x="50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6" y="165"/>
                    <a:pt x="46" y="165"/>
                    <a:pt x="46" y="165"/>
                  </a:cubicBezTo>
                  <a:cubicBezTo>
                    <a:pt x="46" y="165"/>
                    <a:pt x="46" y="165"/>
                    <a:pt x="46" y="165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48" y="143"/>
                    <a:pt x="48" y="143"/>
                    <a:pt x="48" y="143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6"/>
                    <a:pt x="133" y="36"/>
                    <a:pt x="133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11"/>
                    <a:pt x="193" y="11"/>
                    <a:pt x="193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1" y="17"/>
                    <a:pt x="161" y="17"/>
                    <a:pt x="161" y="17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5" y="15"/>
                    <a:pt x="165" y="14"/>
                    <a:pt x="165" y="14"/>
                  </a:cubicBezTo>
                  <a:cubicBezTo>
                    <a:pt x="166" y="14"/>
                    <a:pt x="167" y="13"/>
                    <a:pt x="167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3" y="24"/>
                    <a:pt x="213" y="24"/>
                    <a:pt x="213" y="24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2" y="26"/>
                    <a:pt x="212" y="26"/>
                    <a:pt x="212" y="26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0" y="31"/>
                    <a:pt x="200" y="31"/>
                    <a:pt x="200" y="31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84" y="30"/>
                    <a:pt x="184" y="30"/>
                    <a:pt x="184" y="3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8" y="34"/>
                    <a:pt x="188" y="34"/>
                    <a:pt x="188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41"/>
                    <a:pt x="192" y="41"/>
                    <a:pt x="193" y="41"/>
                  </a:cubicBezTo>
                  <a:cubicBezTo>
                    <a:pt x="193" y="41"/>
                    <a:pt x="194" y="42"/>
                    <a:pt x="194" y="42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7" y="41"/>
                    <a:pt x="197" y="41"/>
                    <a:pt x="197" y="41"/>
                  </a:cubicBezTo>
                  <a:cubicBezTo>
                    <a:pt x="197" y="41"/>
                    <a:pt x="197" y="41"/>
                    <a:pt x="197" y="41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0" y="47"/>
                    <a:pt x="200" y="47"/>
                    <a:pt x="200" y="47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86" y="58"/>
                    <a:pt x="186" y="58"/>
                    <a:pt x="186" y="58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4"/>
                    <a:pt x="214" y="44"/>
                    <a:pt x="214" y="44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7" y="46"/>
                    <a:pt x="217" y="46"/>
                    <a:pt x="217" y="46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17" y="44"/>
                    <a:pt x="217" y="44"/>
                    <a:pt x="217" y="44"/>
                  </a:cubicBezTo>
                  <a:cubicBezTo>
                    <a:pt x="218" y="44"/>
                    <a:pt x="218" y="44"/>
                    <a:pt x="218" y="44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1" y="41"/>
                    <a:pt x="221" y="41"/>
                    <a:pt x="221" y="41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0"/>
                    <a:pt x="223" y="40"/>
                    <a:pt x="223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32" y="42"/>
                    <a:pt x="232" y="42"/>
                    <a:pt x="232" y="42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37" y="47"/>
                    <a:pt x="237" y="47"/>
                    <a:pt x="237" y="47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50"/>
                    <a:pt x="238" y="50"/>
                    <a:pt x="238" y="5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36" y="51"/>
                    <a:pt x="236" y="51"/>
                    <a:pt x="236" y="51"/>
                  </a:cubicBezTo>
                  <a:cubicBezTo>
                    <a:pt x="235" y="51"/>
                    <a:pt x="235" y="51"/>
                    <a:pt x="235" y="51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4" y="52"/>
                    <a:pt x="234" y="52"/>
                    <a:pt x="234" y="52"/>
                  </a:cubicBezTo>
                  <a:cubicBezTo>
                    <a:pt x="233" y="53"/>
                    <a:pt x="233" y="53"/>
                    <a:pt x="233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8"/>
                    <a:pt x="228" y="58"/>
                    <a:pt x="228" y="58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4" y="60"/>
                    <a:pt x="214" y="60"/>
                    <a:pt x="214" y="60"/>
                  </a:cubicBezTo>
                  <a:cubicBezTo>
                    <a:pt x="214" y="60"/>
                    <a:pt x="214" y="60"/>
                    <a:pt x="214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8" y="62"/>
                    <a:pt x="218" y="62"/>
                    <a:pt x="218" y="62"/>
                  </a:cubicBezTo>
                  <a:cubicBezTo>
                    <a:pt x="218" y="62"/>
                    <a:pt x="218" y="62"/>
                    <a:pt x="218" y="62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0" y="66"/>
                    <a:pt x="220" y="66"/>
                    <a:pt x="220" y="66"/>
                  </a:cubicBezTo>
                  <a:cubicBezTo>
                    <a:pt x="218" y="67"/>
                    <a:pt x="218" y="67"/>
                    <a:pt x="218" y="67"/>
                  </a:cubicBezTo>
                  <a:cubicBezTo>
                    <a:pt x="217" y="66"/>
                    <a:pt x="217" y="66"/>
                    <a:pt x="217" y="66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4" y="67"/>
                    <a:pt x="214" y="67"/>
                    <a:pt x="214" y="67"/>
                  </a:cubicBezTo>
                  <a:cubicBezTo>
                    <a:pt x="213" y="66"/>
                    <a:pt x="213" y="66"/>
                    <a:pt x="213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09" y="64"/>
                    <a:pt x="209" y="64"/>
                    <a:pt x="209" y="64"/>
                  </a:cubicBezTo>
                  <a:cubicBezTo>
                    <a:pt x="209" y="64"/>
                    <a:pt x="209" y="64"/>
                    <a:pt x="209" y="64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7" y="66"/>
                    <a:pt x="207" y="66"/>
                    <a:pt x="207" y="66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14" y="67"/>
                    <a:pt x="214" y="67"/>
                    <a:pt x="214" y="67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5" y="68"/>
                    <a:pt x="215" y="68"/>
                    <a:pt x="215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7" y="69"/>
                    <a:pt x="217" y="69"/>
                    <a:pt x="217" y="69"/>
                  </a:cubicBezTo>
                  <a:cubicBezTo>
                    <a:pt x="217" y="69"/>
                    <a:pt x="217" y="69"/>
                    <a:pt x="217" y="69"/>
                  </a:cubicBezTo>
                  <a:cubicBezTo>
                    <a:pt x="217" y="70"/>
                    <a:pt x="217" y="70"/>
                    <a:pt x="217" y="70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11" y="76"/>
                    <a:pt x="211" y="76"/>
                    <a:pt x="211" y="76"/>
                  </a:cubicBezTo>
                  <a:cubicBezTo>
                    <a:pt x="210" y="78"/>
                    <a:pt x="210" y="78"/>
                    <a:pt x="210" y="78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3"/>
                    <a:pt x="208" y="83"/>
                    <a:pt x="208" y="83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88"/>
                    <a:pt x="206" y="88"/>
                    <a:pt x="206" y="88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7" y="90"/>
                    <a:pt x="207" y="90"/>
                    <a:pt x="207" y="90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205" y="94"/>
                    <a:pt x="205" y="94"/>
                    <a:pt x="205" y="94"/>
                  </a:cubicBezTo>
                  <a:cubicBezTo>
                    <a:pt x="205" y="94"/>
                    <a:pt x="205" y="94"/>
                    <a:pt x="205" y="94"/>
                  </a:cubicBezTo>
                  <a:cubicBezTo>
                    <a:pt x="204" y="95"/>
                    <a:pt x="204" y="95"/>
                    <a:pt x="204" y="95"/>
                  </a:cubicBezTo>
                  <a:cubicBezTo>
                    <a:pt x="204" y="96"/>
                    <a:pt x="204" y="96"/>
                    <a:pt x="204" y="96"/>
                  </a:cubicBezTo>
                  <a:cubicBezTo>
                    <a:pt x="204" y="97"/>
                    <a:pt x="204" y="97"/>
                    <a:pt x="204" y="97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7"/>
                    <a:pt x="202" y="97"/>
                    <a:pt x="202" y="97"/>
                  </a:cubicBezTo>
                  <a:cubicBezTo>
                    <a:pt x="202" y="97"/>
                    <a:pt x="202" y="97"/>
                    <a:pt x="202" y="97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3" y="104"/>
                    <a:pt x="203" y="104"/>
                    <a:pt x="203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1" y="105"/>
                    <a:pt x="201" y="105"/>
                    <a:pt x="201" y="10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8"/>
                    <a:pt x="203" y="108"/>
                    <a:pt x="203" y="108"/>
                  </a:cubicBezTo>
                  <a:cubicBezTo>
                    <a:pt x="203" y="108"/>
                    <a:pt x="203" y="108"/>
                    <a:pt x="203" y="108"/>
                  </a:cubicBezTo>
                  <a:cubicBezTo>
                    <a:pt x="203" y="108"/>
                    <a:pt x="203" y="108"/>
                    <a:pt x="203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5" y="107"/>
                    <a:pt x="205" y="107"/>
                    <a:pt x="205" y="107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6" y="106"/>
                    <a:pt x="206" y="106"/>
                    <a:pt x="206" y="106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114"/>
                    <a:pt x="204" y="114"/>
                    <a:pt x="204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6" y="112"/>
                    <a:pt x="196" y="112"/>
                    <a:pt x="196" y="112"/>
                  </a:cubicBezTo>
                  <a:cubicBezTo>
                    <a:pt x="195" y="112"/>
                    <a:pt x="195" y="112"/>
                    <a:pt x="195" y="112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6" y="113"/>
                    <a:pt x="196" y="113"/>
                    <a:pt x="196" y="113"/>
                  </a:cubicBezTo>
                  <a:cubicBezTo>
                    <a:pt x="197" y="113"/>
                    <a:pt x="197" y="113"/>
                    <a:pt x="197" y="113"/>
                  </a:cubicBezTo>
                  <a:cubicBezTo>
                    <a:pt x="197" y="113"/>
                    <a:pt x="197" y="113"/>
                    <a:pt x="197" y="113"/>
                  </a:cubicBezTo>
                  <a:cubicBezTo>
                    <a:pt x="197" y="113"/>
                    <a:pt x="197" y="113"/>
                    <a:pt x="197" y="113"/>
                  </a:cubicBezTo>
                  <a:cubicBezTo>
                    <a:pt x="196" y="114"/>
                    <a:pt x="196" y="114"/>
                    <a:pt x="196" y="114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93" y="117"/>
                    <a:pt x="193" y="117"/>
                    <a:pt x="193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3" y="118"/>
                    <a:pt x="193" y="118"/>
                    <a:pt x="193" y="118"/>
                  </a:cubicBezTo>
                  <a:cubicBezTo>
                    <a:pt x="193" y="118"/>
                    <a:pt x="193" y="118"/>
                    <a:pt x="193" y="118"/>
                  </a:cubicBezTo>
                  <a:cubicBezTo>
                    <a:pt x="192" y="118"/>
                    <a:pt x="192" y="118"/>
                    <a:pt x="192" y="118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93" y="120"/>
                    <a:pt x="193" y="120"/>
                    <a:pt x="193" y="120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199" y="123"/>
                    <a:pt x="199" y="123"/>
                    <a:pt x="199" y="123"/>
                  </a:cubicBezTo>
                  <a:cubicBezTo>
                    <a:pt x="199" y="123"/>
                    <a:pt x="199" y="123"/>
                    <a:pt x="199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195" y="123"/>
                    <a:pt x="195" y="123"/>
                    <a:pt x="195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3" y="123"/>
                    <a:pt x="193" y="123"/>
                    <a:pt x="193" y="123"/>
                  </a:cubicBezTo>
                  <a:cubicBezTo>
                    <a:pt x="193" y="123"/>
                    <a:pt x="193" y="123"/>
                    <a:pt x="193" y="123"/>
                  </a:cubicBezTo>
                  <a:cubicBezTo>
                    <a:pt x="193" y="123"/>
                    <a:pt x="193" y="123"/>
                    <a:pt x="193" y="123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200" y="126"/>
                    <a:pt x="200" y="126"/>
                    <a:pt x="200" y="126"/>
                  </a:cubicBezTo>
                  <a:cubicBezTo>
                    <a:pt x="200" y="126"/>
                    <a:pt x="200" y="126"/>
                    <a:pt x="200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7" y="134"/>
                    <a:pt x="197" y="134"/>
                    <a:pt x="197" y="134"/>
                  </a:cubicBezTo>
                  <a:cubicBezTo>
                    <a:pt x="197" y="134"/>
                    <a:pt x="197" y="134"/>
                    <a:pt x="197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7" y="133"/>
                    <a:pt x="197" y="133"/>
                    <a:pt x="197" y="133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89" y="129"/>
                    <a:pt x="189" y="129"/>
                    <a:pt x="189" y="129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9" y="129"/>
                    <a:pt x="189" y="129"/>
                    <a:pt x="189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90" y="135"/>
                    <a:pt x="190" y="135"/>
                    <a:pt x="190" y="135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90" y="135"/>
                    <a:pt x="190" y="135"/>
                    <a:pt x="190" y="135"/>
                  </a:cubicBezTo>
                  <a:cubicBezTo>
                    <a:pt x="190" y="135"/>
                    <a:pt x="190" y="135"/>
                    <a:pt x="190" y="135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92" y="135"/>
                    <a:pt x="192" y="135"/>
                    <a:pt x="192" y="135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4" y="139"/>
                    <a:pt x="194" y="139"/>
                    <a:pt x="194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5" y="141"/>
                    <a:pt x="195" y="141"/>
                    <a:pt x="195" y="141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0" y="141"/>
                    <a:pt x="190" y="141"/>
                    <a:pt x="190" y="141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7"/>
                    <a:pt x="189" y="147"/>
                    <a:pt x="189" y="147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3" y="148"/>
                    <a:pt x="193" y="148"/>
                    <a:pt x="193" y="148"/>
                  </a:cubicBezTo>
                  <a:cubicBezTo>
                    <a:pt x="193" y="148"/>
                    <a:pt x="193" y="148"/>
                    <a:pt x="193" y="148"/>
                  </a:cubicBezTo>
                  <a:cubicBezTo>
                    <a:pt x="194" y="148"/>
                    <a:pt x="194" y="148"/>
                    <a:pt x="194" y="148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195" y="149"/>
                    <a:pt x="195" y="149"/>
                    <a:pt x="195" y="149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4" y="152"/>
                    <a:pt x="194" y="152"/>
                    <a:pt x="194" y="152"/>
                  </a:cubicBezTo>
                  <a:cubicBezTo>
                    <a:pt x="193" y="153"/>
                    <a:pt x="193" y="153"/>
                    <a:pt x="193" y="153"/>
                  </a:cubicBezTo>
                  <a:cubicBezTo>
                    <a:pt x="193" y="153"/>
                    <a:pt x="193" y="153"/>
                    <a:pt x="193" y="153"/>
                  </a:cubicBezTo>
                  <a:cubicBezTo>
                    <a:pt x="192" y="153"/>
                    <a:pt x="192" y="153"/>
                    <a:pt x="192" y="153"/>
                  </a:cubicBezTo>
                  <a:cubicBezTo>
                    <a:pt x="191" y="154"/>
                    <a:pt x="191" y="154"/>
                    <a:pt x="191" y="154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89" y="153"/>
                    <a:pt x="189" y="153"/>
                    <a:pt x="189" y="153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88" y="155"/>
                    <a:pt x="188" y="155"/>
                    <a:pt x="188" y="155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186" y="155"/>
                    <a:pt x="186" y="155"/>
                    <a:pt x="186" y="155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5" y="156"/>
                    <a:pt x="185" y="156"/>
                    <a:pt x="185" y="156"/>
                  </a:cubicBezTo>
                  <a:cubicBezTo>
                    <a:pt x="185" y="156"/>
                    <a:pt x="185" y="156"/>
                    <a:pt x="185" y="156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2" y="154"/>
                    <a:pt x="182" y="154"/>
                    <a:pt x="182" y="154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51"/>
                    <a:pt x="182" y="151"/>
                    <a:pt x="182" y="151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5" y="152"/>
                    <a:pt x="185" y="152"/>
                    <a:pt x="185" y="152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4" y="151"/>
                    <a:pt x="184" y="151"/>
                    <a:pt x="184" y="151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151"/>
                    <a:pt x="175" y="151"/>
                    <a:pt x="175" y="151"/>
                  </a:cubicBezTo>
                  <a:cubicBezTo>
                    <a:pt x="176" y="151"/>
                    <a:pt x="176" y="151"/>
                    <a:pt x="176" y="151"/>
                  </a:cubicBezTo>
                  <a:cubicBezTo>
                    <a:pt x="175" y="152"/>
                    <a:pt x="175" y="152"/>
                    <a:pt x="175" y="152"/>
                  </a:cubicBezTo>
                  <a:cubicBezTo>
                    <a:pt x="175" y="152"/>
                    <a:pt x="175" y="152"/>
                    <a:pt x="175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8" y="154"/>
                    <a:pt x="168" y="154"/>
                    <a:pt x="168" y="154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6" y="155"/>
                    <a:pt x="166" y="156"/>
                    <a:pt x="167" y="156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9" y="155"/>
                    <a:pt x="169" y="155"/>
                    <a:pt x="169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4" y="158"/>
                    <a:pt x="174" y="158"/>
                    <a:pt x="174" y="158"/>
                  </a:cubicBezTo>
                  <a:cubicBezTo>
                    <a:pt x="173" y="158"/>
                    <a:pt x="173" y="158"/>
                    <a:pt x="173" y="158"/>
                  </a:cubicBezTo>
                  <a:cubicBezTo>
                    <a:pt x="173" y="158"/>
                    <a:pt x="173" y="158"/>
                    <a:pt x="173" y="158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1" y="158"/>
                    <a:pt x="171" y="158"/>
                    <a:pt x="171" y="158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5" y="158"/>
                    <a:pt x="165" y="158"/>
                    <a:pt x="165" y="158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65" y="161"/>
                    <a:pt x="165" y="161"/>
                    <a:pt x="165" y="161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8" y="161"/>
                    <a:pt x="168" y="161"/>
                    <a:pt x="168" y="161"/>
                  </a:cubicBezTo>
                  <a:cubicBezTo>
                    <a:pt x="168" y="161"/>
                    <a:pt x="168" y="161"/>
                    <a:pt x="168" y="161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172" y="160"/>
                    <a:pt x="172" y="160"/>
                    <a:pt x="172" y="160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74" y="161"/>
                    <a:pt x="174" y="161"/>
                    <a:pt x="174" y="161"/>
                  </a:cubicBezTo>
                  <a:cubicBezTo>
                    <a:pt x="174" y="161"/>
                    <a:pt x="174" y="161"/>
                    <a:pt x="174" y="161"/>
                  </a:cubicBezTo>
                  <a:cubicBezTo>
                    <a:pt x="174" y="161"/>
                    <a:pt x="174" y="161"/>
                    <a:pt x="174" y="161"/>
                  </a:cubicBezTo>
                  <a:cubicBezTo>
                    <a:pt x="174" y="163"/>
                    <a:pt x="174" y="163"/>
                    <a:pt x="174" y="163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69" y="163"/>
                    <a:pt x="169" y="163"/>
                    <a:pt x="169" y="163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70" y="164"/>
                    <a:pt x="170" y="164"/>
                    <a:pt x="170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79" y="167"/>
                    <a:pt x="179" y="167"/>
                    <a:pt x="179" y="167"/>
                  </a:cubicBezTo>
                  <a:cubicBezTo>
                    <a:pt x="179" y="167"/>
                    <a:pt x="179" y="167"/>
                    <a:pt x="179" y="167"/>
                  </a:cubicBezTo>
                  <a:cubicBezTo>
                    <a:pt x="179" y="167"/>
                    <a:pt x="179" y="167"/>
                    <a:pt x="179" y="167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81" y="168"/>
                    <a:pt x="181" y="168"/>
                    <a:pt x="181" y="168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9"/>
                    <a:pt x="182" y="169"/>
                    <a:pt x="182" y="169"/>
                  </a:cubicBezTo>
                  <a:cubicBezTo>
                    <a:pt x="182" y="169"/>
                    <a:pt x="182" y="169"/>
                    <a:pt x="182" y="169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2" y="173"/>
                    <a:pt x="182" y="173"/>
                    <a:pt x="182" y="173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3" y="173"/>
                    <a:pt x="183" y="173"/>
                    <a:pt x="183" y="173"/>
                  </a:cubicBezTo>
                  <a:cubicBezTo>
                    <a:pt x="183" y="173"/>
                    <a:pt x="183" y="173"/>
                    <a:pt x="183" y="173"/>
                  </a:cubicBezTo>
                  <a:cubicBezTo>
                    <a:pt x="183" y="173"/>
                    <a:pt x="183" y="173"/>
                    <a:pt x="183" y="173"/>
                  </a:cubicBezTo>
                  <a:cubicBezTo>
                    <a:pt x="183" y="173"/>
                    <a:pt x="183" y="173"/>
                    <a:pt x="183" y="173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5" y="172"/>
                    <a:pt x="185" y="172"/>
                    <a:pt x="185" y="172"/>
                  </a:cubicBezTo>
                  <a:cubicBezTo>
                    <a:pt x="185" y="173"/>
                    <a:pt x="185" y="173"/>
                    <a:pt x="185" y="173"/>
                  </a:cubicBezTo>
                  <a:cubicBezTo>
                    <a:pt x="185" y="173"/>
                    <a:pt x="185" y="173"/>
                    <a:pt x="185" y="173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4" y="177"/>
                    <a:pt x="184" y="177"/>
                    <a:pt x="184" y="177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5" y="175"/>
                    <a:pt x="185" y="175"/>
                    <a:pt x="185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5" y="176"/>
                    <a:pt x="185" y="176"/>
                    <a:pt x="185" y="176"/>
                  </a:cubicBezTo>
                  <a:cubicBezTo>
                    <a:pt x="185" y="177"/>
                    <a:pt x="185" y="177"/>
                    <a:pt x="185" y="177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5" y="177"/>
                    <a:pt x="185" y="177"/>
                    <a:pt x="185" y="177"/>
                  </a:cubicBezTo>
                  <a:cubicBezTo>
                    <a:pt x="186" y="178"/>
                    <a:pt x="186" y="178"/>
                    <a:pt x="186" y="178"/>
                  </a:cubicBezTo>
                  <a:cubicBezTo>
                    <a:pt x="186" y="179"/>
                    <a:pt x="186" y="179"/>
                    <a:pt x="186" y="179"/>
                  </a:cubicBezTo>
                  <a:cubicBezTo>
                    <a:pt x="185" y="179"/>
                    <a:pt x="185" y="179"/>
                    <a:pt x="18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5" y="182"/>
                    <a:pt x="185" y="182"/>
                    <a:pt x="185" y="182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185"/>
                    <a:pt x="185" y="185"/>
                    <a:pt x="185" y="185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184" y="187"/>
                    <a:pt x="184" y="187"/>
                    <a:pt x="184" y="187"/>
                  </a:cubicBezTo>
                  <a:cubicBezTo>
                    <a:pt x="184" y="187"/>
                    <a:pt x="184" y="187"/>
                    <a:pt x="184" y="187"/>
                  </a:cubicBezTo>
                  <a:cubicBezTo>
                    <a:pt x="183" y="187"/>
                    <a:pt x="183" y="187"/>
                    <a:pt x="183" y="187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3" y="186"/>
                    <a:pt x="183" y="186"/>
                    <a:pt x="183" y="186"/>
                  </a:cubicBezTo>
                  <a:cubicBezTo>
                    <a:pt x="183" y="185"/>
                    <a:pt x="183" y="185"/>
                    <a:pt x="183" y="185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5"/>
                    <a:pt x="181" y="185"/>
                    <a:pt x="181" y="185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1" y="183"/>
                    <a:pt x="181" y="183"/>
                    <a:pt x="181" y="183"/>
                  </a:cubicBezTo>
                  <a:cubicBezTo>
                    <a:pt x="181" y="183"/>
                    <a:pt x="181" y="183"/>
                    <a:pt x="181" y="183"/>
                  </a:cubicBezTo>
                  <a:cubicBezTo>
                    <a:pt x="182" y="182"/>
                    <a:pt x="182" y="182"/>
                    <a:pt x="182" y="182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1" y="183"/>
                    <a:pt x="181" y="183"/>
                    <a:pt x="181" y="183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1" y="185"/>
                    <a:pt x="181" y="185"/>
                    <a:pt x="181" y="185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0" y="186"/>
                    <a:pt x="180" y="186"/>
                    <a:pt x="180" y="186"/>
                  </a:cubicBezTo>
                  <a:cubicBezTo>
                    <a:pt x="180" y="186"/>
                    <a:pt x="180" y="186"/>
                    <a:pt x="180" y="186"/>
                  </a:cubicBezTo>
                  <a:cubicBezTo>
                    <a:pt x="179" y="186"/>
                    <a:pt x="179" y="186"/>
                    <a:pt x="179" y="186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6"/>
                    <a:pt x="178" y="186"/>
                    <a:pt x="178" y="186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4" y="181"/>
                    <a:pt x="174" y="181"/>
                    <a:pt x="174" y="181"/>
                  </a:cubicBezTo>
                  <a:cubicBezTo>
                    <a:pt x="173" y="180"/>
                    <a:pt x="173" y="180"/>
                    <a:pt x="173" y="180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72" y="178"/>
                    <a:pt x="172" y="178"/>
                    <a:pt x="172" y="178"/>
                  </a:cubicBezTo>
                  <a:cubicBezTo>
                    <a:pt x="173" y="177"/>
                    <a:pt x="173" y="177"/>
                    <a:pt x="173" y="177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1" y="177"/>
                    <a:pt x="171" y="177"/>
                    <a:pt x="171" y="177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68" y="174"/>
                    <a:pt x="168" y="174"/>
                    <a:pt x="168" y="174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7" y="173"/>
                    <a:pt x="167" y="173"/>
                    <a:pt x="167" y="173"/>
                  </a:cubicBezTo>
                  <a:cubicBezTo>
                    <a:pt x="166" y="173"/>
                    <a:pt x="166" y="173"/>
                    <a:pt x="166" y="173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60" y="171"/>
                    <a:pt x="160" y="171"/>
                    <a:pt x="160" y="171"/>
                  </a:cubicBezTo>
                  <a:cubicBezTo>
                    <a:pt x="160" y="171"/>
                    <a:pt x="160" y="171"/>
                    <a:pt x="160" y="171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62" y="173"/>
                    <a:pt x="162" y="173"/>
                    <a:pt x="162" y="173"/>
                  </a:cubicBezTo>
                  <a:cubicBezTo>
                    <a:pt x="163" y="173"/>
                    <a:pt x="163" y="173"/>
                    <a:pt x="163" y="173"/>
                  </a:cubicBezTo>
                  <a:cubicBezTo>
                    <a:pt x="163" y="174"/>
                    <a:pt x="163" y="174"/>
                    <a:pt x="163" y="174"/>
                  </a:cubicBezTo>
                  <a:cubicBezTo>
                    <a:pt x="163" y="174"/>
                    <a:pt x="163" y="174"/>
                    <a:pt x="163" y="174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65" y="174"/>
                    <a:pt x="165" y="174"/>
                    <a:pt x="165" y="174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68" y="175"/>
                    <a:pt x="168" y="175"/>
                    <a:pt x="168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69" y="176"/>
                    <a:pt x="169" y="176"/>
                    <a:pt x="169" y="176"/>
                  </a:cubicBezTo>
                  <a:cubicBezTo>
                    <a:pt x="169" y="177"/>
                    <a:pt x="169" y="177"/>
                    <a:pt x="169" y="177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168" y="178"/>
                    <a:pt x="168" y="178"/>
                    <a:pt x="168" y="178"/>
                  </a:cubicBezTo>
                  <a:cubicBezTo>
                    <a:pt x="168" y="179"/>
                    <a:pt x="168" y="179"/>
                    <a:pt x="168" y="179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6" y="179"/>
                    <a:pt x="166" y="179"/>
                    <a:pt x="166" y="179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60" y="180"/>
                    <a:pt x="160" y="180"/>
                    <a:pt x="160" y="180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59" y="178"/>
                    <a:pt x="159" y="178"/>
                    <a:pt x="159" y="178"/>
                  </a:cubicBezTo>
                  <a:cubicBezTo>
                    <a:pt x="159" y="179"/>
                    <a:pt x="159" y="179"/>
                    <a:pt x="159" y="179"/>
                  </a:cubicBezTo>
                  <a:cubicBezTo>
                    <a:pt x="159" y="179"/>
                    <a:pt x="159" y="179"/>
                    <a:pt x="159" y="17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7" y="180"/>
                    <a:pt x="157" y="180"/>
                    <a:pt x="157" y="180"/>
                  </a:cubicBezTo>
                  <a:cubicBezTo>
                    <a:pt x="157" y="180"/>
                    <a:pt x="157" y="180"/>
                    <a:pt x="157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81"/>
                    <a:pt x="158" y="181"/>
                    <a:pt x="158" y="181"/>
                  </a:cubicBezTo>
                  <a:cubicBezTo>
                    <a:pt x="159" y="181"/>
                    <a:pt x="159" y="181"/>
                    <a:pt x="159" y="181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3" y="185"/>
                    <a:pt x="153" y="185"/>
                    <a:pt x="153" y="185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2" y="185"/>
                    <a:pt x="152" y="185"/>
                    <a:pt x="152" y="185"/>
                  </a:cubicBezTo>
                  <a:cubicBezTo>
                    <a:pt x="151" y="186"/>
                    <a:pt x="151" y="186"/>
                    <a:pt x="151" y="186"/>
                  </a:cubicBezTo>
                  <a:cubicBezTo>
                    <a:pt x="151" y="186"/>
                    <a:pt x="151" y="186"/>
                    <a:pt x="151" y="186"/>
                  </a:cubicBezTo>
                  <a:cubicBezTo>
                    <a:pt x="153" y="185"/>
                    <a:pt x="153" y="185"/>
                    <a:pt x="153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8" y="186"/>
                    <a:pt x="158" y="186"/>
                    <a:pt x="158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5" y="187"/>
                    <a:pt x="165" y="187"/>
                    <a:pt x="165" y="187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3" y="187"/>
                    <a:pt x="163" y="187"/>
                    <a:pt x="163" y="187"/>
                  </a:cubicBezTo>
                  <a:cubicBezTo>
                    <a:pt x="162" y="187"/>
                    <a:pt x="162" y="187"/>
                    <a:pt x="162" y="187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61" y="188"/>
                    <a:pt x="161" y="188"/>
                    <a:pt x="161" y="188"/>
                  </a:cubicBezTo>
                  <a:cubicBezTo>
                    <a:pt x="159" y="188"/>
                    <a:pt x="159" y="188"/>
                    <a:pt x="159" y="188"/>
                  </a:cubicBezTo>
                  <a:cubicBezTo>
                    <a:pt x="158" y="188"/>
                    <a:pt x="158" y="188"/>
                    <a:pt x="158" y="188"/>
                  </a:cubicBezTo>
                  <a:cubicBezTo>
                    <a:pt x="158" y="188"/>
                    <a:pt x="158" y="188"/>
                    <a:pt x="158" y="188"/>
                  </a:cubicBezTo>
                  <a:cubicBezTo>
                    <a:pt x="157" y="188"/>
                    <a:pt x="157" y="188"/>
                    <a:pt x="157" y="188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5" y="188"/>
                    <a:pt x="155" y="188"/>
                    <a:pt x="155" y="188"/>
                  </a:cubicBezTo>
                  <a:cubicBezTo>
                    <a:pt x="156" y="189"/>
                    <a:pt x="156" y="189"/>
                    <a:pt x="156" y="189"/>
                  </a:cubicBezTo>
                  <a:cubicBezTo>
                    <a:pt x="156" y="189"/>
                    <a:pt x="156" y="189"/>
                    <a:pt x="156" y="189"/>
                  </a:cubicBezTo>
                  <a:cubicBezTo>
                    <a:pt x="157" y="189"/>
                    <a:pt x="157" y="189"/>
                    <a:pt x="157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2" y="188"/>
                    <a:pt x="162" y="188"/>
                    <a:pt x="162" y="188"/>
                  </a:cubicBezTo>
                  <a:cubicBezTo>
                    <a:pt x="162" y="188"/>
                    <a:pt x="162" y="188"/>
                    <a:pt x="163" y="188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5" y="188"/>
                    <a:pt x="165" y="188"/>
                    <a:pt x="165" y="188"/>
                  </a:cubicBezTo>
                  <a:cubicBezTo>
                    <a:pt x="166" y="188"/>
                    <a:pt x="166" y="188"/>
                    <a:pt x="166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2" y="188"/>
                    <a:pt x="172" y="188"/>
                    <a:pt x="172" y="188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7" y="189"/>
                    <a:pt x="177" y="189"/>
                    <a:pt x="177" y="189"/>
                  </a:cubicBezTo>
                  <a:cubicBezTo>
                    <a:pt x="177" y="189"/>
                    <a:pt x="177" y="189"/>
                    <a:pt x="177" y="189"/>
                  </a:cubicBezTo>
                  <a:cubicBezTo>
                    <a:pt x="179" y="189"/>
                    <a:pt x="179" y="189"/>
                    <a:pt x="179" y="189"/>
                  </a:cubicBezTo>
                  <a:cubicBezTo>
                    <a:pt x="179" y="189"/>
                    <a:pt x="179" y="189"/>
                    <a:pt x="179" y="189"/>
                  </a:cubicBezTo>
                  <a:cubicBezTo>
                    <a:pt x="181" y="190"/>
                    <a:pt x="181" y="190"/>
                    <a:pt x="181" y="190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82" y="190"/>
                    <a:pt x="182" y="190"/>
                    <a:pt x="182" y="190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78" y="192"/>
                    <a:pt x="178" y="192"/>
                    <a:pt x="178" y="192"/>
                  </a:cubicBezTo>
                  <a:cubicBezTo>
                    <a:pt x="179" y="192"/>
                    <a:pt x="179" y="192"/>
                    <a:pt x="179" y="192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76" y="193"/>
                    <a:pt x="176" y="193"/>
                    <a:pt x="176" y="193"/>
                  </a:cubicBezTo>
                  <a:cubicBezTo>
                    <a:pt x="176" y="193"/>
                    <a:pt x="176" y="193"/>
                    <a:pt x="176" y="193"/>
                  </a:cubicBezTo>
                  <a:cubicBezTo>
                    <a:pt x="175" y="193"/>
                    <a:pt x="175" y="193"/>
                    <a:pt x="175" y="193"/>
                  </a:cubicBezTo>
                  <a:cubicBezTo>
                    <a:pt x="175" y="193"/>
                    <a:pt x="175" y="193"/>
                    <a:pt x="175" y="193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5"/>
                    <a:pt x="175" y="195"/>
                    <a:pt x="175" y="195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2" y="196"/>
                    <a:pt x="172" y="196"/>
                    <a:pt x="172" y="196"/>
                  </a:cubicBezTo>
                  <a:cubicBezTo>
                    <a:pt x="172" y="196"/>
                    <a:pt x="172" y="196"/>
                    <a:pt x="172" y="19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0" y="196"/>
                    <a:pt x="170" y="196"/>
                    <a:pt x="170" y="196"/>
                  </a:cubicBezTo>
                  <a:cubicBezTo>
                    <a:pt x="170" y="196"/>
                    <a:pt x="170" y="196"/>
                    <a:pt x="170" y="196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ubicBezTo>
                    <a:pt x="169" y="197"/>
                    <a:pt x="169" y="197"/>
                    <a:pt x="169" y="197"/>
                  </a:cubicBezTo>
                  <a:cubicBezTo>
                    <a:pt x="168" y="197"/>
                    <a:pt x="168" y="197"/>
                    <a:pt x="168" y="197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7" y="200"/>
                    <a:pt x="167" y="200"/>
                    <a:pt x="167" y="200"/>
                  </a:cubicBezTo>
                  <a:cubicBezTo>
                    <a:pt x="167" y="199"/>
                    <a:pt x="167" y="199"/>
                    <a:pt x="167" y="199"/>
                  </a:cubicBezTo>
                  <a:cubicBezTo>
                    <a:pt x="167" y="199"/>
                    <a:pt x="167" y="199"/>
                    <a:pt x="167" y="199"/>
                  </a:cubicBezTo>
                  <a:cubicBezTo>
                    <a:pt x="166" y="199"/>
                    <a:pt x="166" y="199"/>
                    <a:pt x="166" y="199"/>
                  </a:cubicBezTo>
                  <a:cubicBezTo>
                    <a:pt x="165" y="199"/>
                    <a:pt x="165" y="199"/>
                    <a:pt x="165" y="199"/>
                  </a:cubicBezTo>
                  <a:cubicBezTo>
                    <a:pt x="165" y="199"/>
                    <a:pt x="165" y="199"/>
                    <a:pt x="165" y="199"/>
                  </a:cubicBezTo>
                  <a:cubicBezTo>
                    <a:pt x="166" y="200"/>
                    <a:pt x="166" y="200"/>
                    <a:pt x="166" y="200"/>
                  </a:cubicBezTo>
                  <a:cubicBezTo>
                    <a:pt x="166" y="200"/>
                    <a:pt x="166" y="200"/>
                    <a:pt x="166" y="200"/>
                  </a:cubicBezTo>
                  <a:cubicBezTo>
                    <a:pt x="165" y="201"/>
                    <a:pt x="165" y="201"/>
                    <a:pt x="165" y="201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3" y="201"/>
                    <a:pt x="163" y="201"/>
                    <a:pt x="163" y="201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2" y="203"/>
                    <a:pt x="162" y="203"/>
                    <a:pt x="162" y="203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58" y="203"/>
                    <a:pt x="158" y="203"/>
                    <a:pt x="158" y="203"/>
                  </a:cubicBezTo>
                  <a:cubicBezTo>
                    <a:pt x="158" y="203"/>
                    <a:pt x="158" y="203"/>
                    <a:pt x="158" y="203"/>
                  </a:cubicBezTo>
                  <a:cubicBezTo>
                    <a:pt x="157" y="203"/>
                    <a:pt x="157" y="203"/>
                    <a:pt x="157" y="203"/>
                  </a:cubicBezTo>
                  <a:cubicBezTo>
                    <a:pt x="157" y="203"/>
                    <a:pt x="157" y="203"/>
                    <a:pt x="157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2" y="204"/>
                    <a:pt x="152" y="204"/>
                    <a:pt x="152" y="204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5" y="205"/>
                    <a:pt x="145" y="205"/>
                    <a:pt x="145" y="205"/>
                  </a:cubicBezTo>
                  <a:cubicBezTo>
                    <a:pt x="145" y="205"/>
                    <a:pt x="145" y="205"/>
                    <a:pt x="145" y="205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1" y="207"/>
                    <a:pt x="141" y="207"/>
                    <a:pt x="141" y="207"/>
                  </a:cubicBezTo>
                  <a:cubicBezTo>
                    <a:pt x="141" y="207"/>
                    <a:pt x="141" y="207"/>
                    <a:pt x="141" y="207"/>
                  </a:cubicBezTo>
                  <a:cubicBezTo>
                    <a:pt x="140" y="207"/>
                    <a:pt x="140" y="207"/>
                    <a:pt x="140" y="207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37" y="205"/>
                    <a:pt x="137" y="205"/>
                    <a:pt x="137" y="205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35" y="204"/>
                    <a:pt x="135" y="204"/>
                    <a:pt x="135" y="204"/>
                  </a:cubicBezTo>
                  <a:cubicBezTo>
                    <a:pt x="135" y="203"/>
                    <a:pt x="135" y="203"/>
                    <a:pt x="135" y="203"/>
                  </a:cubicBezTo>
                  <a:cubicBezTo>
                    <a:pt x="135" y="202"/>
                    <a:pt x="135" y="202"/>
                    <a:pt x="135" y="202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3" y="202"/>
                    <a:pt x="133" y="202"/>
                    <a:pt x="133" y="202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5" y="203"/>
                    <a:pt x="135" y="203"/>
                    <a:pt x="135" y="203"/>
                  </a:cubicBezTo>
                  <a:cubicBezTo>
                    <a:pt x="135" y="204"/>
                    <a:pt x="135" y="204"/>
                    <a:pt x="135" y="204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5" y="206"/>
                    <a:pt x="135" y="206"/>
                    <a:pt x="135" y="206"/>
                  </a:cubicBezTo>
                  <a:cubicBezTo>
                    <a:pt x="136" y="207"/>
                    <a:pt x="136" y="207"/>
                    <a:pt x="136" y="207"/>
                  </a:cubicBezTo>
                  <a:cubicBezTo>
                    <a:pt x="135" y="208"/>
                    <a:pt x="135" y="208"/>
                    <a:pt x="135" y="208"/>
                  </a:cubicBezTo>
                  <a:cubicBezTo>
                    <a:pt x="135" y="209"/>
                    <a:pt x="135" y="209"/>
                    <a:pt x="135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33" y="209"/>
                    <a:pt x="133" y="209"/>
                    <a:pt x="133" y="209"/>
                  </a:cubicBezTo>
                  <a:cubicBezTo>
                    <a:pt x="133" y="209"/>
                    <a:pt x="133" y="209"/>
                    <a:pt x="133" y="209"/>
                  </a:cubicBezTo>
                  <a:cubicBezTo>
                    <a:pt x="132" y="210"/>
                    <a:pt x="132" y="210"/>
                    <a:pt x="132" y="210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2"/>
                    <a:pt x="129" y="212"/>
                    <a:pt x="129" y="212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4"/>
                    <a:pt x="129" y="214"/>
                    <a:pt x="129" y="214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24" y="218"/>
                    <a:pt x="124" y="218"/>
                    <a:pt x="124" y="218"/>
                  </a:cubicBezTo>
                  <a:cubicBezTo>
                    <a:pt x="124" y="218"/>
                    <a:pt x="124" y="218"/>
                    <a:pt x="124" y="218"/>
                  </a:cubicBezTo>
                  <a:cubicBezTo>
                    <a:pt x="124" y="219"/>
                    <a:pt x="124" y="219"/>
                    <a:pt x="124" y="219"/>
                  </a:cubicBezTo>
                  <a:cubicBezTo>
                    <a:pt x="123" y="220"/>
                    <a:pt x="123" y="220"/>
                    <a:pt x="123" y="220"/>
                  </a:cubicBezTo>
                  <a:cubicBezTo>
                    <a:pt x="123" y="220"/>
                    <a:pt x="123" y="220"/>
                    <a:pt x="123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2" y="220"/>
                    <a:pt x="122" y="220"/>
                    <a:pt x="122" y="220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7" y="223"/>
                    <a:pt x="117" y="223"/>
                    <a:pt x="117" y="223"/>
                  </a:cubicBezTo>
                  <a:cubicBezTo>
                    <a:pt x="117" y="224"/>
                    <a:pt x="117" y="224"/>
                    <a:pt x="117" y="224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15" y="225"/>
                    <a:pt x="115" y="225"/>
                    <a:pt x="115" y="225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3" y="226"/>
                    <a:pt x="113" y="226"/>
                    <a:pt x="113" y="226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113" y="224"/>
                    <a:pt x="113" y="224"/>
                    <a:pt x="113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111" y="226"/>
                    <a:pt x="111" y="226"/>
                    <a:pt x="111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8" y="226"/>
                    <a:pt x="108" y="226"/>
                    <a:pt x="108" y="226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06" y="225"/>
                    <a:pt x="106" y="225"/>
                    <a:pt x="106" y="225"/>
                  </a:cubicBezTo>
                  <a:cubicBezTo>
                    <a:pt x="106" y="224"/>
                    <a:pt x="106" y="224"/>
                    <a:pt x="106" y="224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07" y="222"/>
                    <a:pt x="107" y="222"/>
                    <a:pt x="107" y="222"/>
                  </a:cubicBezTo>
                  <a:cubicBezTo>
                    <a:pt x="108" y="222"/>
                    <a:pt x="108" y="222"/>
                    <a:pt x="108" y="222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107" y="221"/>
                    <a:pt x="107" y="221"/>
                    <a:pt x="107" y="221"/>
                  </a:cubicBezTo>
                  <a:cubicBezTo>
                    <a:pt x="106" y="221"/>
                    <a:pt x="106" y="221"/>
                    <a:pt x="106" y="221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05" y="220"/>
                    <a:pt x="105" y="220"/>
                    <a:pt x="105" y="220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6" y="222"/>
                    <a:pt x="106" y="222"/>
                    <a:pt x="106" y="222"/>
                  </a:cubicBezTo>
                  <a:cubicBezTo>
                    <a:pt x="105" y="223"/>
                    <a:pt x="105" y="223"/>
                    <a:pt x="105" y="223"/>
                  </a:cubicBezTo>
                  <a:cubicBezTo>
                    <a:pt x="105" y="223"/>
                    <a:pt x="105" y="223"/>
                    <a:pt x="105" y="223"/>
                  </a:cubicBezTo>
                  <a:cubicBezTo>
                    <a:pt x="105" y="224"/>
                    <a:pt x="105" y="224"/>
                    <a:pt x="105" y="224"/>
                  </a:cubicBezTo>
                  <a:cubicBezTo>
                    <a:pt x="104" y="225"/>
                    <a:pt x="104" y="225"/>
                    <a:pt x="104" y="225"/>
                  </a:cubicBezTo>
                  <a:cubicBezTo>
                    <a:pt x="104" y="225"/>
                    <a:pt x="104" y="225"/>
                    <a:pt x="104" y="225"/>
                  </a:cubicBezTo>
                  <a:cubicBezTo>
                    <a:pt x="103" y="224"/>
                    <a:pt x="103" y="224"/>
                    <a:pt x="103" y="224"/>
                  </a:cubicBezTo>
                  <a:cubicBezTo>
                    <a:pt x="103" y="224"/>
                    <a:pt x="103" y="224"/>
                    <a:pt x="103" y="224"/>
                  </a:cubicBezTo>
                  <a:cubicBezTo>
                    <a:pt x="103" y="224"/>
                    <a:pt x="103" y="224"/>
                    <a:pt x="103" y="224"/>
                  </a:cubicBezTo>
                  <a:cubicBezTo>
                    <a:pt x="103" y="225"/>
                    <a:pt x="103" y="225"/>
                    <a:pt x="103" y="225"/>
                  </a:cubicBezTo>
                  <a:cubicBezTo>
                    <a:pt x="103" y="226"/>
                    <a:pt x="103" y="226"/>
                    <a:pt x="103" y="226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28"/>
                    <a:pt x="103" y="228"/>
                    <a:pt x="103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00" y="228"/>
                    <a:pt x="100" y="228"/>
                    <a:pt x="100" y="228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7"/>
                    <a:pt x="99" y="227"/>
                    <a:pt x="99" y="227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6" y="227"/>
                    <a:pt x="96" y="227"/>
                    <a:pt x="96" y="227"/>
                  </a:cubicBezTo>
                  <a:cubicBezTo>
                    <a:pt x="96" y="227"/>
                    <a:pt x="96" y="227"/>
                    <a:pt x="96" y="227"/>
                  </a:cubicBezTo>
                  <a:cubicBezTo>
                    <a:pt x="96" y="227"/>
                    <a:pt x="96" y="227"/>
                    <a:pt x="96" y="227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4" y="228"/>
                    <a:pt x="94" y="228"/>
                    <a:pt x="94" y="228"/>
                  </a:cubicBezTo>
                  <a:cubicBezTo>
                    <a:pt x="94" y="228"/>
                    <a:pt x="94" y="228"/>
                    <a:pt x="94" y="228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95" y="230"/>
                    <a:pt x="95" y="230"/>
                    <a:pt x="95" y="230"/>
                  </a:cubicBezTo>
                  <a:cubicBezTo>
                    <a:pt x="94" y="231"/>
                    <a:pt x="94" y="231"/>
                    <a:pt x="94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1" y="231"/>
                    <a:pt x="91" y="231"/>
                    <a:pt x="91" y="231"/>
                  </a:cubicBezTo>
                  <a:cubicBezTo>
                    <a:pt x="91" y="231"/>
                    <a:pt x="91" y="231"/>
                    <a:pt x="91" y="231"/>
                  </a:cubicBezTo>
                  <a:cubicBezTo>
                    <a:pt x="91" y="231"/>
                    <a:pt x="91" y="231"/>
                    <a:pt x="91" y="231"/>
                  </a:cubicBezTo>
                  <a:cubicBezTo>
                    <a:pt x="90" y="231"/>
                    <a:pt x="90" y="231"/>
                    <a:pt x="90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89" y="233"/>
                    <a:pt x="89" y="233"/>
                    <a:pt x="89" y="233"/>
                  </a:cubicBezTo>
                  <a:cubicBezTo>
                    <a:pt x="89" y="234"/>
                    <a:pt x="89" y="234"/>
                    <a:pt x="89" y="234"/>
                  </a:cubicBezTo>
                  <a:cubicBezTo>
                    <a:pt x="90" y="234"/>
                    <a:pt x="90" y="234"/>
                    <a:pt x="90" y="234"/>
                  </a:cubicBezTo>
                  <a:cubicBezTo>
                    <a:pt x="90" y="235"/>
                    <a:pt x="90" y="235"/>
                    <a:pt x="90" y="235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0" y="237"/>
                    <a:pt x="90" y="237"/>
                    <a:pt x="90" y="237"/>
                  </a:cubicBezTo>
                  <a:cubicBezTo>
                    <a:pt x="89" y="237"/>
                    <a:pt x="89" y="237"/>
                    <a:pt x="89" y="237"/>
                  </a:cubicBezTo>
                  <a:cubicBezTo>
                    <a:pt x="89" y="237"/>
                    <a:pt x="89" y="237"/>
                    <a:pt x="89" y="237"/>
                  </a:cubicBezTo>
                  <a:cubicBezTo>
                    <a:pt x="89" y="237"/>
                    <a:pt x="89" y="237"/>
                    <a:pt x="89" y="237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6" y="237"/>
                    <a:pt x="86" y="237"/>
                    <a:pt x="86" y="237"/>
                  </a:cubicBezTo>
                  <a:cubicBezTo>
                    <a:pt x="85" y="238"/>
                    <a:pt x="85" y="238"/>
                    <a:pt x="85" y="238"/>
                  </a:cubicBezTo>
                  <a:cubicBezTo>
                    <a:pt x="85" y="238"/>
                    <a:pt x="85" y="238"/>
                    <a:pt x="85" y="238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9"/>
                    <a:pt x="88" y="239"/>
                    <a:pt x="88" y="239"/>
                  </a:cubicBezTo>
                  <a:cubicBezTo>
                    <a:pt x="88" y="239"/>
                    <a:pt x="88" y="239"/>
                    <a:pt x="88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0" y="239"/>
                    <a:pt x="90" y="239"/>
                    <a:pt x="90" y="239"/>
                  </a:cubicBezTo>
                  <a:cubicBezTo>
                    <a:pt x="90" y="240"/>
                    <a:pt x="90" y="240"/>
                    <a:pt x="90" y="240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43"/>
                    <a:pt x="89" y="243"/>
                    <a:pt x="89" y="243"/>
                  </a:cubicBezTo>
                  <a:cubicBezTo>
                    <a:pt x="89" y="243"/>
                    <a:pt x="89" y="243"/>
                    <a:pt x="89" y="243"/>
                  </a:cubicBezTo>
                  <a:cubicBezTo>
                    <a:pt x="89" y="243"/>
                    <a:pt x="89" y="243"/>
                    <a:pt x="89" y="243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86" y="242"/>
                    <a:pt x="86" y="242"/>
                    <a:pt x="86" y="242"/>
                  </a:cubicBezTo>
                  <a:cubicBezTo>
                    <a:pt x="86" y="242"/>
                    <a:pt x="86" y="242"/>
                    <a:pt x="86" y="242"/>
                  </a:cubicBezTo>
                  <a:cubicBezTo>
                    <a:pt x="85" y="242"/>
                    <a:pt x="85" y="242"/>
                    <a:pt x="85" y="242"/>
                  </a:cubicBezTo>
                  <a:cubicBezTo>
                    <a:pt x="84" y="242"/>
                    <a:pt x="84" y="242"/>
                    <a:pt x="84" y="242"/>
                  </a:cubicBezTo>
                  <a:cubicBezTo>
                    <a:pt x="84" y="242"/>
                    <a:pt x="84" y="242"/>
                    <a:pt x="84" y="242"/>
                  </a:cubicBezTo>
                  <a:cubicBezTo>
                    <a:pt x="84" y="242"/>
                    <a:pt x="84" y="242"/>
                    <a:pt x="84" y="242"/>
                  </a:cubicBezTo>
                  <a:cubicBezTo>
                    <a:pt x="85" y="243"/>
                    <a:pt x="85" y="243"/>
                    <a:pt x="85" y="243"/>
                  </a:cubicBezTo>
                  <a:cubicBezTo>
                    <a:pt x="85" y="243"/>
                    <a:pt x="85" y="243"/>
                    <a:pt x="85" y="243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88" y="244"/>
                    <a:pt x="88" y="244"/>
                    <a:pt x="88" y="244"/>
                  </a:cubicBezTo>
                  <a:cubicBezTo>
                    <a:pt x="88" y="245"/>
                    <a:pt x="88" y="245"/>
                    <a:pt x="88" y="245"/>
                  </a:cubicBezTo>
                  <a:cubicBezTo>
                    <a:pt x="87" y="245"/>
                    <a:pt x="87" y="245"/>
                    <a:pt x="87" y="245"/>
                  </a:cubicBezTo>
                  <a:cubicBezTo>
                    <a:pt x="86" y="245"/>
                    <a:pt x="86" y="245"/>
                    <a:pt x="86" y="245"/>
                  </a:cubicBezTo>
                  <a:cubicBezTo>
                    <a:pt x="86" y="246"/>
                    <a:pt x="86" y="246"/>
                    <a:pt x="86" y="246"/>
                  </a:cubicBezTo>
                  <a:cubicBezTo>
                    <a:pt x="85" y="245"/>
                    <a:pt x="85" y="245"/>
                    <a:pt x="85" y="245"/>
                  </a:cubicBezTo>
                  <a:cubicBezTo>
                    <a:pt x="84" y="245"/>
                    <a:pt x="84" y="245"/>
                    <a:pt x="84" y="245"/>
                  </a:cubicBezTo>
                  <a:cubicBezTo>
                    <a:pt x="84" y="244"/>
                    <a:pt x="84" y="244"/>
                    <a:pt x="84" y="244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2" y="245"/>
                    <a:pt x="82" y="245"/>
                    <a:pt x="82" y="245"/>
                  </a:cubicBezTo>
                  <a:cubicBezTo>
                    <a:pt x="82" y="245"/>
                    <a:pt x="82" y="245"/>
                    <a:pt x="82" y="245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4" y="247"/>
                    <a:pt x="84" y="247"/>
                    <a:pt x="84" y="247"/>
                  </a:cubicBezTo>
                  <a:cubicBezTo>
                    <a:pt x="84" y="247"/>
                    <a:pt x="84" y="247"/>
                    <a:pt x="84" y="247"/>
                  </a:cubicBezTo>
                  <a:cubicBezTo>
                    <a:pt x="84" y="248"/>
                    <a:pt x="84" y="248"/>
                    <a:pt x="84" y="248"/>
                  </a:cubicBezTo>
                  <a:cubicBezTo>
                    <a:pt x="84" y="248"/>
                    <a:pt x="84" y="248"/>
                    <a:pt x="84" y="248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1" y="246"/>
                    <a:pt x="81" y="246"/>
                    <a:pt x="81" y="246"/>
                  </a:cubicBezTo>
                  <a:cubicBezTo>
                    <a:pt x="81" y="246"/>
                    <a:pt x="81" y="246"/>
                    <a:pt x="81" y="246"/>
                  </a:cubicBezTo>
                  <a:cubicBezTo>
                    <a:pt x="81" y="247"/>
                    <a:pt x="81" y="247"/>
                    <a:pt x="81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3" y="248"/>
                    <a:pt x="83" y="248"/>
                    <a:pt x="83" y="248"/>
                  </a:cubicBezTo>
                  <a:cubicBezTo>
                    <a:pt x="83" y="248"/>
                    <a:pt x="83" y="248"/>
                    <a:pt x="83" y="248"/>
                  </a:cubicBezTo>
                  <a:cubicBezTo>
                    <a:pt x="83" y="249"/>
                    <a:pt x="83" y="249"/>
                    <a:pt x="83" y="249"/>
                  </a:cubicBezTo>
                  <a:cubicBezTo>
                    <a:pt x="83" y="249"/>
                    <a:pt x="83" y="249"/>
                    <a:pt x="83" y="249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1" y="248"/>
                    <a:pt x="81" y="248"/>
                    <a:pt x="81" y="248"/>
                  </a:cubicBezTo>
                  <a:cubicBezTo>
                    <a:pt x="81" y="248"/>
                    <a:pt x="81" y="248"/>
                    <a:pt x="81" y="248"/>
                  </a:cubicBezTo>
                  <a:cubicBezTo>
                    <a:pt x="81" y="247"/>
                    <a:pt x="81" y="247"/>
                    <a:pt x="81" y="247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80" y="248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8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1" y="250"/>
                    <a:pt x="81" y="250"/>
                    <a:pt x="81" y="250"/>
                  </a:cubicBezTo>
                  <a:cubicBezTo>
                    <a:pt x="82" y="250"/>
                    <a:pt x="82" y="250"/>
                    <a:pt x="82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2" y="251"/>
                    <a:pt x="82" y="251"/>
                    <a:pt x="82" y="251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1" y="252"/>
                    <a:pt x="81" y="252"/>
                    <a:pt x="81" y="252"/>
                  </a:cubicBezTo>
                  <a:cubicBezTo>
                    <a:pt x="81" y="251"/>
                    <a:pt x="81" y="251"/>
                    <a:pt x="81" y="251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9" y="251"/>
                    <a:pt x="79" y="251"/>
                    <a:pt x="79" y="251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8" y="250"/>
                    <a:pt x="78" y="250"/>
                    <a:pt x="78" y="250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76" y="251"/>
                    <a:pt x="76" y="251"/>
                    <a:pt x="76" y="251"/>
                  </a:cubicBezTo>
                  <a:cubicBezTo>
                    <a:pt x="76" y="251"/>
                    <a:pt x="76" y="251"/>
                    <a:pt x="76" y="251"/>
                  </a:cubicBezTo>
                  <a:cubicBezTo>
                    <a:pt x="75" y="251"/>
                    <a:pt x="75" y="251"/>
                    <a:pt x="75" y="251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6" y="252"/>
                    <a:pt x="76" y="252"/>
                    <a:pt x="76" y="252"/>
                  </a:cubicBezTo>
                  <a:cubicBezTo>
                    <a:pt x="77" y="253"/>
                    <a:pt x="77" y="253"/>
                    <a:pt x="77" y="253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79" y="254"/>
                    <a:pt x="79" y="254"/>
                    <a:pt x="79" y="254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78" y="255"/>
                    <a:pt x="78" y="255"/>
                    <a:pt x="78" y="255"/>
                  </a:cubicBezTo>
                  <a:cubicBezTo>
                    <a:pt x="78" y="254"/>
                    <a:pt x="78" y="254"/>
                    <a:pt x="78" y="254"/>
                  </a:cubicBezTo>
                  <a:cubicBezTo>
                    <a:pt x="76" y="253"/>
                    <a:pt x="76" y="253"/>
                    <a:pt x="76" y="253"/>
                  </a:cubicBezTo>
                  <a:cubicBezTo>
                    <a:pt x="76" y="253"/>
                    <a:pt x="76" y="253"/>
                    <a:pt x="76" y="253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75" y="254"/>
                    <a:pt x="75" y="254"/>
                    <a:pt x="75" y="254"/>
                  </a:cubicBezTo>
                  <a:cubicBezTo>
                    <a:pt x="76" y="254"/>
                    <a:pt x="76" y="254"/>
                    <a:pt x="76" y="254"/>
                  </a:cubicBezTo>
                  <a:cubicBezTo>
                    <a:pt x="77" y="254"/>
                    <a:pt x="77" y="254"/>
                    <a:pt x="77" y="254"/>
                  </a:cubicBezTo>
                  <a:cubicBezTo>
                    <a:pt x="78" y="255"/>
                    <a:pt x="78" y="255"/>
                    <a:pt x="78" y="255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8" y="258"/>
                    <a:pt x="78" y="258"/>
                    <a:pt x="78" y="258"/>
                  </a:cubicBezTo>
                  <a:cubicBezTo>
                    <a:pt x="78" y="258"/>
                    <a:pt x="78" y="258"/>
                    <a:pt x="78" y="258"/>
                  </a:cubicBezTo>
                  <a:cubicBezTo>
                    <a:pt x="78" y="259"/>
                    <a:pt x="78" y="259"/>
                    <a:pt x="78" y="259"/>
                  </a:cubicBezTo>
                  <a:cubicBezTo>
                    <a:pt x="78" y="259"/>
                    <a:pt x="78" y="259"/>
                    <a:pt x="78" y="259"/>
                  </a:cubicBezTo>
                  <a:cubicBezTo>
                    <a:pt x="77" y="260"/>
                    <a:pt x="77" y="260"/>
                    <a:pt x="77" y="260"/>
                  </a:cubicBezTo>
                  <a:cubicBezTo>
                    <a:pt x="77" y="260"/>
                    <a:pt x="77" y="260"/>
                    <a:pt x="77" y="260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75" y="259"/>
                    <a:pt x="75" y="259"/>
                    <a:pt x="75" y="259"/>
                  </a:cubicBezTo>
                  <a:cubicBezTo>
                    <a:pt x="75" y="259"/>
                    <a:pt x="75" y="259"/>
                    <a:pt x="75" y="259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76" y="260"/>
                    <a:pt x="76" y="260"/>
                    <a:pt x="76" y="260"/>
                  </a:cubicBezTo>
                  <a:cubicBezTo>
                    <a:pt x="76" y="260"/>
                    <a:pt x="76" y="260"/>
                    <a:pt x="76" y="260"/>
                  </a:cubicBezTo>
                  <a:cubicBezTo>
                    <a:pt x="76" y="261"/>
                    <a:pt x="76" y="261"/>
                    <a:pt x="76" y="261"/>
                  </a:cubicBezTo>
                  <a:cubicBezTo>
                    <a:pt x="75" y="261"/>
                    <a:pt x="75" y="261"/>
                    <a:pt x="75" y="261"/>
                  </a:cubicBezTo>
                  <a:cubicBezTo>
                    <a:pt x="75" y="261"/>
                    <a:pt x="75" y="261"/>
                    <a:pt x="75" y="261"/>
                  </a:cubicBezTo>
                  <a:cubicBezTo>
                    <a:pt x="74" y="261"/>
                    <a:pt x="74" y="261"/>
                    <a:pt x="74" y="261"/>
                  </a:cubicBezTo>
                  <a:cubicBezTo>
                    <a:pt x="74" y="261"/>
                    <a:pt x="74" y="261"/>
                    <a:pt x="74" y="261"/>
                  </a:cubicBezTo>
                  <a:cubicBezTo>
                    <a:pt x="75" y="261"/>
                    <a:pt x="75" y="261"/>
                    <a:pt x="75" y="261"/>
                  </a:cubicBezTo>
                  <a:cubicBezTo>
                    <a:pt x="75" y="262"/>
                    <a:pt x="75" y="262"/>
                    <a:pt x="75" y="262"/>
                  </a:cubicBezTo>
                  <a:cubicBezTo>
                    <a:pt x="75" y="262"/>
                    <a:pt x="75" y="262"/>
                    <a:pt x="75" y="262"/>
                  </a:cubicBezTo>
                  <a:cubicBezTo>
                    <a:pt x="75" y="263"/>
                    <a:pt x="75" y="263"/>
                    <a:pt x="75" y="263"/>
                  </a:cubicBezTo>
                  <a:cubicBezTo>
                    <a:pt x="74" y="263"/>
                    <a:pt x="74" y="263"/>
                    <a:pt x="74" y="263"/>
                  </a:cubicBezTo>
                  <a:cubicBezTo>
                    <a:pt x="74" y="262"/>
                    <a:pt x="74" y="262"/>
                    <a:pt x="74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4" y="263"/>
                    <a:pt x="74" y="263"/>
                    <a:pt x="74" y="263"/>
                  </a:cubicBezTo>
                  <a:cubicBezTo>
                    <a:pt x="74" y="263"/>
                    <a:pt x="74" y="263"/>
                    <a:pt x="74" y="263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1" y="266"/>
                    <a:pt x="71" y="266"/>
                    <a:pt x="71" y="266"/>
                  </a:cubicBezTo>
                  <a:cubicBezTo>
                    <a:pt x="71" y="266"/>
                    <a:pt x="71" y="266"/>
                    <a:pt x="71" y="266"/>
                  </a:cubicBezTo>
                  <a:cubicBezTo>
                    <a:pt x="70" y="266"/>
                    <a:pt x="70" y="266"/>
                    <a:pt x="70" y="266"/>
                  </a:cubicBezTo>
                  <a:cubicBezTo>
                    <a:pt x="71" y="267"/>
                    <a:pt x="71" y="267"/>
                    <a:pt x="71" y="267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3" y="269"/>
                    <a:pt x="73" y="269"/>
                    <a:pt x="73" y="269"/>
                  </a:cubicBezTo>
                  <a:cubicBezTo>
                    <a:pt x="73" y="269"/>
                    <a:pt x="73" y="269"/>
                    <a:pt x="73" y="269"/>
                  </a:cubicBezTo>
                  <a:cubicBezTo>
                    <a:pt x="72" y="269"/>
                    <a:pt x="72" y="269"/>
                    <a:pt x="72" y="269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2" y="269"/>
                    <a:pt x="72" y="269"/>
                    <a:pt x="72" y="269"/>
                  </a:cubicBezTo>
                  <a:cubicBezTo>
                    <a:pt x="73" y="269"/>
                    <a:pt x="73" y="269"/>
                    <a:pt x="73" y="269"/>
                  </a:cubicBezTo>
                  <a:cubicBezTo>
                    <a:pt x="74" y="269"/>
                    <a:pt x="74" y="269"/>
                    <a:pt x="74" y="269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0" y="270"/>
                    <a:pt x="70" y="270"/>
                    <a:pt x="70" y="270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67" y="269"/>
                    <a:pt x="67" y="269"/>
                    <a:pt x="67" y="269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9" y="270"/>
                    <a:pt x="69" y="270"/>
                    <a:pt x="69" y="270"/>
                  </a:cubicBezTo>
                  <a:cubicBezTo>
                    <a:pt x="70" y="271"/>
                    <a:pt x="70" y="271"/>
                    <a:pt x="70" y="271"/>
                  </a:cubicBezTo>
                  <a:cubicBezTo>
                    <a:pt x="70" y="271"/>
                    <a:pt x="70" y="271"/>
                    <a:pt x="70" y="271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1" y="272"/>
                    <a:pt x="71" y="272"/>
                    <a:pt x="71" y="272"/>
                  </a:cubicBezTo>
                  <a:cubicBezTo>
                    <a:pt x="71" y="272"/>
                    <a:pt x="71" y="272"/>
                    <a:pt x="71" y="272"/>
                  </a:cubicBezTo>
                  <a:cubicBezTo>
                    <a:pt x="72" y="272"/>
                    <a:pt x="72" y="272"/>
                    <a:pt x="72" y="272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0" y="274"/>
                    <a:pt x="70" y="274"/>
                    <a:pt x="70" y="274"/>
                  </a:cubicBezTo>
                  <a:close/>
                  <a:moveTo>
                    <a:pt x="69" y="274"/>
                  </a:moveTo>
                  <a:cubicBezTo>
                    <a:pt x="67" y="273"/>
                    <a:pt x="67" y="273"/>
                    <a:pt x="67" y="273"/>
                  </a:cubicBezTo>
                  <a:cubicBezTo>
                    <a:pt x="67" y="273"/>
                    <a:pt x="67" y="273"/>
                    <a:pt x="67" y="273"/>
                  </a:cubicBezTo>
                  <a:cubicBezTo>
                    <a:pt x="67" y="273"/>
                    <a:pt x="67" y="273"/>
                    <a:pt x="67" y="273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lose/>
                  <a:moveTo>
                    <a:pt x="157" y="185"/>
                  </a:moveTo>
                  <a:cubicBezTo>
                    <a:pt x="157" y="185"/>
                    <a:pt x="157" y="185"/>
                    <a:pt x="157" y="185"/>
                  </a:cubicBezTo>
                  <a:cubicBezTo>
                    <a:pt x="159" y="185"/>
                    <a:pt x="159" y="185"/>
                    <a:pt x="159" y="185"/>
                  </a:cubicBezTo>
                  <a:cubicBezTo>
                    <a:pt x="161" y="185"/>
                    <a:pt x="161" y="185"/>
                    <a:pt x="161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5" y="184"/>
                    <a:pt x="165" y="184"/>
                    <a:pt x="165" y="184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169" y="179"/>
                    <a:pt x="169" y="179"/>
                    <a:pt x="169" y="179"/>
                  </a:cubicBezTo>
                  <a:cubicBezTo>
                    <a:pt x="168" y="179"/>
                    <a:pt x="168" y="179"/>
                    <a:pt x="168" y="179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7" y="185"/>
                    <a:pt x="157" y="185"/>
                    <a:pt x="157" y="185"/>
                  </a:cubicBezTo>
                  <a:close/>
                  <a:moveTo>
                    <a:pt x="73" y="267"/>
                  </a:moveTo>
                  <a:cubicBezTo>
                    <a:pt x="74" y="268"/>
                    <a:pt x="74" y="268"/>
                    <a:pt x="74" y="268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3" y="267"/>
                    <a:pt x="73" y="267"/>
                    <a:pt x="73" y="267"/>
                  </a:cubicBezTo>
                  <a:close/>
                  <a:moveTo>
                    <a:pt x="79" y="257"/>
                  </a:moveTo>
                  <a:cubicBezTo>
                    <a:pt x="79" y="257"/>
                    <a:pt x="79" y="257"/>
                    <a:pt x="79" y="257"/>
                  </a:cubicBezTo>
                  <a:cubicBezTo>
                    <a:pt x="79" y="257"/>
                    <a:pt x="79" y="257"/>
                    <a:pt x="79" y="257"/>
                  </a:cubicBezTo>
                  <a:cubicBezTo>
                    <a:pt x="79" y="257"/>
                    <a:pt x="79" y="257"/>
                    <a:pt x="79" y="257"/>
                  </a:cubicBezTo>
                  <a:close/>
                  <a:moveTo>
                    <a:pt x="79" y="256"/>
                  </a:moveTo>
                  <a:cubicBezTo>
                    <a:pt x="79" y="256"/>
                    <a:pt x="79" y="256"/>
                    <a:pt x="79" y="256"/>
                  </a:cubicBezTo>
                  <a:cubicBezTo>
                    <a:pt x="80" y="256"/>
                    <a:pt x="80" y="256"/>
                    <a:pt x="80" y="256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79" y="256"/>
                    <a:pt x="79" y="256"/>
                    <a:pt x="79" y="256"/>
                  </a:cubicBezTo>
                  <a:close/>
                  <a:moveTo>
                    <a:pt x="80" y="254"/>
                  </a:moveTo>
                  <a:cubicBezTo>
                    <a:pt x="80" y="254"/>
                    <a:pt x="80" y="254"/>
                    <a:pt x="80" y="254"/>
                  </a:cubicBezTo>
                  <a:cubicBezTo>
                    <a:pt x="80" y="254"/>
                    <a:pt x="80" y="254"/>
                    <a:pt x="80" y="254"/>
                  </a:cubicBezTo>
                  <a:cubicBezTo>
                    <a:pt x="80" y="254"/>
                    <a:pt x="80" y="254"/>
                    <a:pt x="80" y="254"/>
                  </a:cubicBezTo>
                  <a:cubicBezTo>
                    <a:pt x="80" y="254"/>
                    <a:pt x="80" y="254"/>
                    <a:pt x="80" y="254"/>
                  </a:cubicBezTo>
                  <a:cubicBezTo>
                    <a:pt x="80" y="254"/>
                    <a:pt x="80" y="254"/>
                    <a:pt x="80" y="254"/>
                  </a:cubicBezTo>
                  <a:close/>
                  <a:moveTo>
                    <a:pt x="79" y="252"/>
                  </a:moveTo>
                  <a:cubicBezTo>
                    <a:pt x="79" y="252"/>
                    <a:pt x="79" y="252"/>
                    <a:pt x="79" y="252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1" y="253"/>
                    <a:pt x="81" y="253"/>
                    <a:pt x="81" y="253"/>
                  </a:cubicBezTo>
                  <a:cubicBezTo>
                    <a:pt x="81" y="252"/>
                    <a:pt x="81" y="252"/>
                    <a:pt x="81" y="252"/>
                  </a:cubicBezTo>
                  <a:cubicBezTo>
                    <a:pt x="81" y="252"/>
                    <a:pt x="81" y="252"/>
                    <a:pt x="81" y="252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79" y="252"/>
                    <a:pt x="79" y="252"/>
                    <a:pt x="79" y="252"/>
                  </a:cubicBezTo>
                  <a:cubicBezTo>
                    <a:pt x="79" y="252"/>
                    <a:pt x="79" y="252"/>
                    <a:pt x="79" y="252"/>
                  </a:cubicBezTo>
                  <a:close/>
                  <a:moveTo>
                    <a:pt x="84" y="251"/>
                  </a:moveTo>
                  <a:cubicBezTo>
                    <a:pt x="84" y="251"/>
                    <a:pt x="84" y="251"/>
                    <a:pt x="84" y="251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1"/>
                    <a:pt x="84" y="251"/>
                    <a:pt x="84" y="251"/>
                  </a:cubicBezTo>
                  <a:close/>
                  <a:moveTo>
                    <a:pt x="83" y="245"/>
                  </a:moveTo>
                  <a:cubicBezTo>
                    <a:pt x="83" y="245"/>
                    <a:pt x="83" y="245"/>
                    <a:pt x="83" y="245"/>
                  </a:cubicBezTo>
                  <a:cubicBezTo>
                    <a:pt x="84" y="246"/>
                    <a:pt x="84" y="246"/>
                    <a:pt x="84" y="246"/>
                  </a:cubicBezTo>
                  <a:cubicBezTo>
                    <a:pt x="85" y="247"/>
                    <a:pt x="85" y="247"/>
                    <a:pt x="85" y="247"/>
                  </a:cubicBezTo>
                  <a:cubicBezTo>
                    <a:pt x="85" y="247"/>
                    <a:pt x="85" y="247"/>
                    <a:pt x="85" y="247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4" y="245"/>
                    <a:pt x="84" y="245"/>
                    <a:pt x="84" y="245"/>
                  </a:cubicBezTo>
                  <a:cubicBezTo>
                    <a:pt x="84" y="245"/>
                    <a:pt x="84" y="245"/>
                    <a:pt x="84" y="245"/>
                  </a:cubicBezTo>
                  <a:cubicBezTo>
                    <a:pt x="83" y="245"/>
                    <a:pt x="83" y="245"/>
                    <a:pt x="83" y="245"/>
                  </a:cubicBezTo>
                  <a:close/>
                  <a:moveTo>
                    <a:pt x="90" y="233"/>
                  </a:moveTo>
                  <a:cubicBezTo>
                    <a:pt x="90" y="234"/>
                    <a:pt x="90" y="234"/>
                    <a:pt x="90" y="234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1" y="236"/>
                    <a:pt x="91" y="236"/>
                    <a:pt x="91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2" y="235"/>
                    <a:pt x="92" y="235"/>
                    <a:pt x="92" y="235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lose/>
                  <a:moveTo>
                    <a:pt x="96" y="230"/>
                  </a:moveTo>
                  <a:cubicBezTo>
                    <a:pt x="96" y="231"/>
                    <a:pt x="96" y="231"/>
                    <a:pt x="96" y="231"/>
                  </a:cubicBezTo>
                  <a:cubicBezTo>
                    <a:pt x="96" y="231"/>
                    <a:pt x="96" y="231"/>
                    <a:pt x="96" y="231"/>
                  </a:cubicBezTo>
                  <a:cubicBezTo>
                    <a:pt x="96" y="231"/>
                    <a:pt x="96" y="231"/>
                    <a:pt x="96" y="231"/>
                  </a:cubicBezTo>
                  <a:cubicBezTo>
                    <a:pt x="96" y="230"/>
                    <a:pt x="96" y="230"/>
                    <a:pt x="96" y="230"/>
                  </a:cubicBezTo>
                  <a:cubicBezTo>
                    <a:pt x="96" y="230"/>
                    <a:pt x="96" y="230"/>
                    <a:pt x="96" y="230"/>
                  </a:cubicBezTo>
                  <a:close/>
                  <a:moveTo>
                    <a:pt x="97" y="229"/>
                  </a:moveTo>
                  <a:cubicBezTo>
                    <a:pt x="97" y="229"/>
                    <a:pt x="97" y="229"/>
                    <a:pt x="97" y="229"/>
                  </a:cubicBezTo>
                  <a:cubicBezTo>
                    <a:pt x="98" y="229"/>
                    <a:pt x="98" y="229"/>
                    <a:pt x="98" y="229"/>
                  </a:cubicBezTo>
                  <a:cubicBezTo>
                    <a:pt x="97" y="229"/>
                    <a:pt x="97" y="229"/>
                    <a:pt x="97" y="229"/>
                  </a:cubicBezTo>
                  <a:cubicBezTo>
                    <a:pt x="97" y="229"/>
                    <a:pt x="97" y="229"/>
                    <a:pt x="97" y="229"/>
                  </a:cubicBezTo>
                  <a:close/>
                  <a:moveTo>
                    <a:pt x="106" y="228"/>
                  </a:moveTo>
                  <a:cubicBezTo>
                    <a:pt x="107" y="228"/>
                    <a:pt x="107" y="228"/>
                    <a:pt x="107" y="228"/>
                  </a:cubicBezTo>
                  <a:cubicBezTo>
                    <a:pt x="108" y="228"/>
                    <a:pt x="108" y="228"/>
                    <a:pt x="108" y="228"/>
                  </a:cubicBezTo>
                  <a:cubicBezTo>
                    <a:pt x="108" y="227"/>
                    <a:pt x="108" y="227"/>
                    <a:pt x="108" y="227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06" y="225"/>
                    <a:pt x="106" y="225"/>
                    <a:pt x="106" y="225"/>
                  </a:cubicBezTo>
                  <a:cubicBezTo>
                    <a:pt x="106" y="225"/>
                    <a:pt x="106" y="225"/>
                    <a:pt x="106" y="225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lose/>
                  <a:moveTo>
                    <a:pt x="110" y="228"/>
                  </a:moveTo>
                  <a:cubicBezTo>
                    <a:pt x="109" y="227"/>
                    <a:pt x="109" y="227"/>
                    <a:pt x="109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9" y="227"/>
                    <a:pt x="109" y="227"/>
                    <a:pt x="109" y="227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10" y="228"/>
                    <a:pt x="110" y="228"/>
                    <a:pt x="110" y="228"/>
                  </a:cubicBezTo>
                  <a:close/>
                  <a:moveTo>
                    <a:pt x="176" y="194"/>
                  </a:moveTo>
                  <a:cubicBezTo>
                    <a:pt x="177" y="194"/>
                    <a:pt x="177" y="194"/>
                    <a:pt x="177" y="194"/>
                  </a:cubicBezTo>
                  <a:cubicBezTo>
                    <a:pt x="177" y="194"/>
                    <a:pt x="177" y="194"/>
                    <a:pt x="177" y="194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76" y="194"/>
                    <a:pt x="176" y="194"/>
                    <a:pt x="176" y="194"/>
                  </a:cubicBezTo>
                  <a:cubicBezTo>
                    <a:pt x="176" y="194"/>
                    <a:pt x="176" y="194"/>
                    <a:pt x="176" y="194"/>
                  </a:cubicBezTo>
                  <a:close/>
                  <a:moveTo>
                    <a:pt x="164" y="185"/>
                  </a:moveTo>
                  <a:cubicBezTo>
                    <a:pt x="165" y="186"/>
                    <a:pt x="165" y="186"/>
                    <a:pt x="165" y="186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5"/>
                    <a:pt x="166" y="185"/>
                    <a:pt x="166" y="185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5" y="185"/>
                    <a:pt x="164" y="185"/>
                    <a:pt x="164" y="185"/>
                  </a:cubicBezTo>
                  <a:close/>
                  <a:moveTo>
                    <a:pt x="159" y="181"/>
                  </a:moveTo>
                  <a:cubicBezTo>
                    <a:pt x="160" y="181"/>
                    <a:pt x="160" y="181"/>
                    <a:pt x="160" y="181"/>
                  </a:cubicBezTo>
                  <a:cubicBezTo>
                    <a:pt x="160" y="181"/>
                    <a:pt x="160" y="181"/>
                    <a:pt x="160" y="181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60" y="181"/>
                    <a:pt x="160" y="181"/>
                    <a:pt x="160" y="181"/>
                  </a:cubicBezTo>
                  <a:cubicBezTo>
                    <a:pt x="159" y="181"/>
                    <a:pt x="159" y="181"/>
                    <a:pt x="159" y="181"/>
                  </a:cubicBezTo>
                  <a:close/>
                  <a:moveTo>
                    <a:pt x="170" y="179"/>
                  </a:moveTo>
                  <a:cubicBezTo>
                    <a:pt x="169" y="179"/>
                    <a:pt x="169" y="179"/>
                    <a:pt x="169" y="179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79"/>
                    <a:pt x="170" y="179"/>
                    <a:pt x="170" y="179"/>
                  </a:cubicBezTo>
                  <a:cubicBezTo>
                    <a:pt x="170" y="179"/>
                    <a:pt x="170" y="179"/>
                    <a:pt x="170" y="179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0" y="179"/>
                    <a:pt x="170" y="179"/>
                    <a:pt x="170" y="179"/>
                  </a:cubicBezTo>
                  <a:close/>
                  <a:moveTo>
                    <a:pt x="176" y="159"/>
                  </a:moveTo>
                  <a:cubicBezTo>
                    <a:pt x="176" y="160"/>
                    <a:pt x="176" y="160"/>
                    <a:pt x="176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0" y="165"/>
                    <a:pt x="180" y="165"/>
                    <a:pt x="180" y="165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6"/>
                    <a:pt x="182" y="166"/>
                    <a:pt x="182" y="166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5" y="167"/>
                    <a:pt x="185" y="167"/>
                    <a:pt x="185" y="167"/>
                  </a:cubicBezTo>
                  <a:cubicBezTo>
                    <a:pt x="185" y="166"/>
                    <a:pt x="185" y="166"/>
                    <a:pt x="185" y="166"/>
                  </a:cubicBezTo>
                  <a:cubicBezTo>
                    <a:pt x="185" y="166"/>
                    <a:pt x="185" y="166"/>
                    <a:pt x="185" y="166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3" y="163"/>
                    <a:pt x="183" y="163"/>
                    <a:pt x="183" y="163"/>
                  </a:cubicBezTo>
                  <a:cubicBezTo>
                    <a:pt x="184" y="163"/>
                    <a:pt x="184" y="163"/>
                    <a:pt x="184" y="163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2" y="161"/>
                    <a:pt x="182" y="161"/>
                    <a:pt x="182" y="161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79" y="159"/>
                    <a:pt x="179" y="159"/>
                    <a:pt x="179" y="159"/>
                  </a:cubicBezTo>
                  <a:cubicBezTo>
                    <a:pt x="178" y="160"/>
                    <a:pt x="178" y="160"/>
                    <a:pt x="178" y="160"/>
                  </a:cubicBezTo>
                  <a:cubicBezTo>
                    <a:pt x="178" y="159"/>
                    <a:pt x="178" y="159"/>
                    <a:pt x="178" y="159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76" y="159"/>
                    <a:pt x="176" y="159"/>
                    <a:pt x="176" y="159"/>
                  </a:cubicBezTo>
                  <a:close/>
                  <a:moveTo>
                    <a:pt x="174" y="160"/>
                  </a:moveTo>
                  <a:cubicBezTo>
                    <a:pt x="174" y="160"/>
                    <a:pt x="174" y="160"/>
                    <a:pt x="174" y="160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3" y="159"/>
                    <a:pt x="173" y="159"/>
                    <a:pt x="173" y="159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4" y="160"/>
                    <a:pt x="174" y="160"/>
                    <a:pt x="174" y="160"/>
                  </a:cubicBezTo>
                  <a:close/>
                  <a:moveTo>
                    <a:pt x="176" y="158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9" y="159"/>
                    <a:pt x="179" y="159"/>
                    <a:pt x="179" y="159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83" y="160"/>
                    <a:pt x="183" y="160"/>
                    <a:pt x="183" y="160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5" y="161"/>
                    <a:pt x="185" y="161"/>
                    <a:pt x="185" y="161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87" y="161"/>
                    <a:pt x="187" y="161"/>
                    <a:pt x="187" y="161"/>
                  </a:cubicBezTo>
                  <a:cubicBezTo>
                    <a:pt x="187" y="161"/>
                    <a:pt x="187" y="161"/>
                    <a:pt x="187" y="161"/>
                  </a:cubicBezTo>
                  <a:cubicBezTo>
                    <a:pt x="187" y="160"/>
                    <a:pt x="187" y="160"/>
                    <a:pt x="187" y="160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4" y="157"/>
                    <a:pt x="184" y="157"/>
                    <a:pt x="184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79" y="158"/>
                    <a:pt x="179" y="158"/>
                    <a:pt x="179" y="15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7" y="158"/>
                    <a:pt x="176" y="158"/>
                    <a:pt x="176" y="158"/>
                  </a:cubicBezTo>
                  <a:close/>
                  <a:moveTo>
                    <a:pt x="172" y="155"/>
                  </a:moveTo>
                  <a:cubicBezTo>
                    <a:pt x="172" y="155"/>
                    <a:pt x="172" y="155"/>
                    <a:pt x="172" y="155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4" y="157"/>
                    <a:pt x="184" y="157"/>
                    <a:pt x="184" y="157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82" y="156"/>
                    <a:pt x="182" y="156"/>
                    <a:pt x="182" y="156"/>
                  </a:cubicBezTo>
                  <a:cubicBezTo>
                    <a:pt x="180" y="156"/>
                    <a:pt x="180" y="156"/>
                    <a:pt x="180" y="156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77" y="155"/>
                    <a:pt x="177" y="155"/>
                    <a:pt x="177" y="155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76" y="154"/>
                    <a:pt x="176" y="154"/>
                    <a:pt x="176" y="154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80" y="156"/>
                    <a:pt x="180" y="156"/>
                    <a:pt x="180" y="156"/>
                  </a:cubicBezTo>
                  <a:cubicBezTo>
                    <a:pt x="181" y="156"/>
                    <a:pt x="181" y="156"/>
                    <a:pt x="181" y="156"/>
                  </a:cubicBezTo>
                  <a:cubicBezTo>
                    <a:pt x="180" y="155"/>
                    <a:pt x="180" y="155"/>
                    <a:pt x="180" y="155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4" y="154"/>
                    <a:pt x="174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5"/>
                    <a:pt x="172" y="155"/>
                    <a:pt x="172" y="155"/>
                  </a:cubicBezTo>
                  <a:close/>
                  <a:moveTo>
                    <a:pt x="189" y="157"/>
                  </a:moveTo>
                  <a:cubicBezTo>
                    <a:pt x="189" y="157"/>
                    <a:pt x="189" y="157"/>
                    <a:pt x="189" y="157"/>
                  </a:cubicBezTo>
                  <a:cubicBezTo>
                    <a:pt x="190" y="157"/>
                    <a:pt x="190" y="157"/>
                    <a:pt x="190" y="157"/>
                  </a:cubicBezTo>
                  <a:cubicBezTo>
                    <a:pt x="190" y="157"/>
                    <a:pt x="190" y="157"/>
                    <a:pt x="190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lose/>
                  <a:moveTo>
                    <a:pt x="190" y="142"/>
                  </a:moveTo>
                  <a:cubicBezTo>
                    <a:pt x="189" y="143"/>
                    <a:pt x="189" y="143"/>
                    <a:pt x="189" y="143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3"/>
                    <a:pt x="195" y="143"/>
                    <a:pt x="195" y="143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2"/>
                    <a:pt x="190" y="142"/>
                    <a:pt x="190" y="142"/>
                  </a:cubicBezTo>
                  <a:close/>
                  <a:moveTo>
                    <a:pt x="201" y="141"/>
                  </a:moveTo>
                  <a:cubicBezTo>
                    <a:pt x="201" y="141"/>
                    <a:pt x="201" y="141"/>
                    <a:pt x="201" y="141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1"/>
                    <a:pt x="201" y="141"/>
                    <a:pt x="201" y="141"/>
                  </a:cubicBezTo>
                  <a:close/>
                  <a:moveTo>
                    <a:pt x="196" y="135"/>
                  </a:moveTo>
                  <a:cubicBezTo>
                    <a:pt x="195" y="136"/>
                    <a:pt x="195" y="136"/>
                    <a:pt x="195" y="136"/>
                  </a:cubicBezTo>
                  <a:cubicBezTo>
                    <a:pt x="195" y="137"/>
                    <a:pt x="195" y="137"/>
                    <a:pt x="195" y="137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6" y="135"/>
                    <a:pt x="196" y="135"/>
                    <a:pt x="196" y="135"/>
                  </a:cubicBezTo>
                  <a:close/>
                  <a:moveTo>
                    <a:pt x="203" y="132"/>
                  </a:moveTo>
                  <a:cubicBezTo>
                    <a:pt x="203" y="134"/>
                    <a:pt x="203" y="134"/>
                    <a:pt x="203" y="134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6"/>
                    <a:pt x="208" y="136"/>
                    <a:pt x="208" y="136"/>
                  </a:cubicBezTo>
                  <a:cubicBezTo>
                    <a:pt x="208" y="136"/>
                    <a:pt x="208" y="136"/>
                    <a:pt x="208" y="136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07" y="134"/>
                    <a:pt x="207" y="134"/>
                    <a:pt x="207" y="134"/>
                  </a:cubicBezTo>
                  <a:cubicBezTo>
                    <a:pt x="207" y="135"/>
                    <a:pt x="207" y="135"/>
                    <a:pt x="207" y="135"/>
                  </a:cubicBezTo>
                  <a:cubicBezTo>
                    <a:pt x="207" y="135"/>
                    <a:pt x="207" y="135"/>
                    <a:pt x="207" y="135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207" y="131"/>
                    <a:pt x="207" y="131"/>
                    <a:pt x="207" y="131"/>
                  </a:cubicBezTo>
                  <a:cubicBezTo>
                    <a:pt x="206" y="131"/>
                    <a:pt x="206" y="131"/>
                    <a:pt x="206" y="131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3" y="132"/>
                    <a:pt x="203" y="132"/>
                    <a:pt x="203" y="132"/>
                  </a:cubicBezTo>
                  <a:close/>
                  <a:moveTo>
                    <a:pt x="204" y="115"/>
                  </a:move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119"/>
                    <a:pt x="204" y="119"/>
                    <a:pt x="204" y="119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5" y="124"/>
                    <a:pt x="205" y="124"/>
                    <a:pt x="205" y="124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6" y="122"/>
                    <a:pt x="206" y="122"/>
                    <a:pt x="206" y="122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4" y="115"/>
                    <a:pt x="204" y="115"/>
                    <a:pt x="204" y="115"/>
                  </a:cubicBezTo>
                  <a:close/>
                  <a:moveTo>
                    <a:pt x="196" y="118"/>
                  </a:moveTo>
                  <a:cubicBezTo>
                    <a:pt x="195" y="119"/>
                    <a:pt x="195" y="119"/>
                    <a:pt x="195" y="119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196" y="118"/>
                    <a:pt x="196" y="118"/>
                    <a:pt x="196" y="118"/>
                  </a:cubicBezTo>
                  <a:close/>
                  <a:moveTo>
                    <a:pt x="194" y="116"/>
                  </a:moveTo>
                  <a:cubicBezTo>
                    <a:pt x="195" y="117"/>
                    <a:pt x="195" y="117"/>
                    <a:pt x="195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4" y="116"/>
                    <a:pt x="194" y="116"/>
                    <a:pt x="194" y="116"/>
                  </a:cubicBezTo>
                  <a:close/>
                  <a:moveTo>
                    <a:pt x="202" y="99"/>
                  </a:moveTo>
                  <a:cubicBezTo>
                    <a:pt x="202" y="101"/>
                    <a:pt x="202" y="101"/>
                    <a:pt x="202" y="101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lose/>
                  <a:moveTo>
                    <a:pt x="209" y="103"/>
                  </a:moveTo>
                  <a:cubicBezTo>
                    <a:pt x="209" y="103"/>
                    <a:pt x="209" y="104"/>
                    <a:pt x="209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3"/>
                    <a:pt x="210" y="103"/>
                    <a:pt x="210" y="103"/>
                  </a:cubicBezTo>
                  <a:cubicBezTo>
                    <a:pt x="210" y="103"/>
                    <a:pt x="210" y="103"/>
                    <a:pt x="210" y="103"/>
                  </a:cubicBezTo>
                  <a:cubicBezTo>
                    <a:pt x="210" y="102"/>
                    <a:pt x="210" y="102"/>
                    <a:pt x="210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9" y="103"/>
                    <a:pt x="209" y="103"/>
                    <a:pt x="209" y="103"/>
                  </a:cubicBezTo>
                  <a:cubicBezTo>
                    <a:pt x="209" y="103"/>
                    <a:pt x="209" y="103"/>
                    <a:pt x="209" y="103"/>
                  </a:cubicBezTo>
                  <a:close/>
                  <a:moveTo>
                    <a:pt x="206" y="98"/>
                  </a:moveTo>
                  <a:cubicBezTo>
                    <a:pt x="206" y="98"/>
                    <a:pt x="206" y="98"/>
                    <a:pt x="206" y="98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207" y="96"/>
                    <a:pt x="207" y="96"/>
                    <a:pt x="207" y="96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98"/>
                    <a:pt x="206" y="98"/>
                    <a:pt x="206" y="98"/>
                  </a:cubicBezTo>
                  <a:close/>
                  <a:moveTo>
                    <a:pt x="206" y="94"/>
                  </a:moveTo>
                  <a:cubicBezTo>
                    <a:pt x="206" y="94"/>
                    <a:pt x="206" y="94"/>
                    <a:pt x="206" y="94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6" y="94"/>
                    <a:pt x="206" y="94"/>
                    <a:pt x="206" y="94"/>
                  </a:cubicBezTo>
                  <a:close/>
                  <a:moveTo>
                    <a:pt x="211" y="83"/>
                  </a:moveTo>
                  <a:cubicBezTo>
                    <a:pt x="212" y="84"/>
                    <a:pt x="212" y="84"/>
                    <a:pt x="212" y="84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1" y="83"/>
                    <a:pt x="211" y="83"/>
                    <a:pt x="211" y="83"/>
                  </a:cubicBezTo>
                  <a:close/>
                  <a:moveTo>
                    <a:pt x="208" y="68"/>
                  </a:move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8" y="68"/>
                    <a:pt x="208" y="68"/>
                    <a:pt x="208" y="68"/>
                  </a:cubicBezTo>
                  <a:close/>
                  <a:moveTo>
                    <a:pt x="219" y="40"/>
                  </a:moveTo>
                  <a:cubicBezTo>
                    <a:pt x="220" y="40"/>
                    <a:pt x="220" y="40"/>
                    <a:pt x="220" y="40"/>
                  </a:cubicBezTo>
                  <a:cubicBezTo>
                    <a:pt x="220" y="39"/>
                    <a:pt x="220" y="39"/>
                    <a:pt x="220" y="39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9"/>
                    <a:pt x="219" y="39"/>
                    <a:pt x="219" y="39"/>
                  </a:cubicBezTo>
                  <a:cubicBezTo>
                    <a:pt x="219" y="40"/>
                    <a:pt x="219" y="40"/>
                    <a:pt x="219" y="40"/>
                  </a:cubicBezTo>
                  <a:close/>
                  <a:moveTo>
                    <a:pt x="216" y="43"/>
                  </a:moveTo>
                  <a:cubicBezTo>
                    <a:pt x="216" y="43"/>
                    <a:pt x="216" y="43"/>
                    <a:pt x="216" y="43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2"/>
                    <a:pt x="215" y="42"/>
                    <a:pt x="215" y="42"/>
                  </a:cubicBezTo>
                  <a:cubicBezTo>
                    <a:pt x="216" y="43"/>
                    <a:pt x="216" y="43"/>
                    <a:pt x="216" y="43"/>
                  </a:cubicBezTo>
                  <a:close/>
                  <a:moveTo>
                    <a:pt x="214" y="40"/>
                  </a:moveTo>
                  <a:cubicBezTo>
                    <a:pt x="214" y="41"/>
                    <a:pt x="214" y="41"/>
                    <a:pt x="214" y="41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4" y="40"/>
                    <a:pt x="214" y="40"/>
                    <a:pt x="214" y="40"/>
                  </a:cubicBezTo>
                  <a:close/>
                  <a:moveTo>
                    <a:pt x="155" y="3"/>
                  </a:moveTo>
                  <a:cubicBezTo>
                    <a:pt x="155" y="3"/>
                    <a:pt x="155" y="3"/>
                    <a:pt x="155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5" y="3"/>
                    <a:pt x="155" y="3"/>
                    <a:pt x="155" y="3"/>
                  </a:cubicBezTo>
                  <a:close/>
                  <a:moveTo>
                    <a:pt x="155" y="5"/>
                  </a:moveTo>
                  <a:cubicBezTo>
                    <a:pt x="155" y="5"/>
                    <a:pt x="155" y="5"/>
                    <a:pt x="155" y="5"/>
                  </a:cubicBezTo>
                  <a:cubicBezTo>
                    <a:pt x="156" y="5"/>
                    <a:pt x="156" y="5"/>
                    <a:pt x="156" y="5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5"/>
                    <a:pt x="155" y="5"/>
                    <a:pt x="155" y="5"/>
                  </a:cubicBezTo>
                  <a:close/>
                  <a:moveTo>
                    <a:pt x="150" y="5"/>
                  </a:moveTo>
                  <a:cubicBezTo>
                    <a:pt x="151" y="6"/>
                    <a:pt x="151" y="6"/>
                    <a:pt x="151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5"/>
                    <a:pt x="150" y="5"/>
                    <a:pt x="150" y="5"/>
                  </a:cubicBezTo>
                  <a:close/>
                  <a:moveTo>
                    <a:pt x="147" y="6"/>
                  </a:moveTo>
                  <a:cubicBezTo>
                    <a:pt x="147" y="6"/>
                    <a:pt x="147" y="6"/>
                    <a:pt x="147" y="6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7" y="6"/>
                    <a:pt x="147" y="6"/>
                    <a:pt x="147" y="6"/>
                  </a:cubicBezTo>
                  <a:close/>
                  <a:moveTo>
                    <a:pt x="131" y="10"/>
                  </a:move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lose/>
                  <a:moveTo>
                    <a:pt x="130" y="11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1"/>
                    <a:pt x="130" y="11"/>
                    <a:pt x="130" y="11"/>
                  </a:cubicBezTo>
                  <a:close/>
                  <a:moveTo>
                    <a:pt x="124" y="10"/>
                  </a:moveTo>
                  <a:cubicBezTo>
                    <a:pt x="124" y="11"/>
                    <a:pt x="124" y="11"/>
                    <a:pt x="124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lose/>
                  <a:moveTo>
                    <a:pt x="121" y="20"/>
                  </a:moveTo>
                  <a:cubicBezTo>
                    <a:pt x="121" y="20"/>
                    <a:pt x="121" y="20"/>
                    <a:pt x="121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1" y="20"/>
                    <a:pt x="121" y="20"/>
                    <a:pt x="121" y="20"/>
                  </a:cubicBezTo>
                  <a:close/>
                  <a:moveTo>
                    <a:pt x="122" y="30"/>
                  </a:moveTo>
                  <a:cubicBezTo>
                    <a:pt x="124" y="30"/>
                    <a:pt x="124" y="30"/>
                    <a:pt x="124" y="30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lose/>
                  <a:moveTo>
                    <a:pt x="122" y="31"/>
                  </a:moveTo>
                  <a:cubicBezTo>
                    <a:pt x="122" y="32"/>
                    <a:pt x="122" y="32"/>
                    <a:pt x="122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lose/>
                  <a:moveTo>
                    <a:pt x="107" y="21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21"/>
                    <a:pt x="107" y="21"/>
                    <a:pt x="107" y="21"/>
                  </a:cubicBezTo>
                  <a:close/>
                  <a:moveTo>
                    <a:pt x="104" y="27"/>
                  </a:moveTo>
                  <a:cubicBezTo>
                    <a:pt x="105" y="28"/>
                    <a:pt x="105" y="28"/>
                    <a:pt x="105" y="2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4" y="27"/>
                    <a:pt x="104" y="27"/>
                    <a:pt x="104" y="27"/>
                  </a:cubicBezTo>
                  <a:close/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6"/>
                    <a:pt x="43" y="36"/>
                    <a:pt x="43" y="36"/>
                  </a:cubicBezTo>
                  <a:close/>
                  <a:moveTo>
                    <a:pt x="5" y="80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lose/>
                  <a:moveTo>
                    <a:pt x="0" y="80"/>
                  </a:moveTo>
                  <a:cubicBezTo>
                    <a:pt x="1" y="81"/>
                    <a:pt x="1" y="81"/>
                    <a:pt x="1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lose/>
                  <a:moveTo>
                    <a:pt x="43" y="122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lose/>
                  <a:moveTo>
                    <a:pt x="43" y="127"/>
                  </a:moveTo>
                  <a:cubicBezTo>
                    <a:pt x="44" y="127"/>
                    <a:pt x="44" y="127"/>
                    <a:pt x="44" y="127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7"/>
                    <a:pt x="43" y="127"/>
                    <a:pt x="43" y="127"/>
                  </a:cubicBezTo>
                  <a:close/>
                  <a:moveTo>
                    <a:pt x="44" y="128"/>
                  </a:move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8"/>
                    <a:pt x="44" y="128"/>
                    <a:pt x="44" y="128"/>
                  </a:cubicBezTo>
                  <a:close/>
                  <a:moveTo>
                    <a:pt x="45" y="135"/>
                  </a:moveTo>
                  <a:cubicBezTo>
                    <a:pt x="45" y="135"/>
                    <a:pt x="45" y="135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lose/>
                  <a:moveTo>
                    <a:pt x="44" y="137"/>
                  </a:moveTo>
                  <a:cubicBezTo>
                    <a:pt x="44" y="138"/>
                    <a:pt x="44" y="138"/>
                    <a:pt x="4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5" y="141"/>
                  </a:moveTo>
                  <a:cubicBezTo>
                    <a:pt x="46" y="141"/>
                    <a:pt x="46" y="141"/>
                    <a:pt x="46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1"/>
                    <a:pt x="45" y="141"/>
                    <a:pt x="45" y="141"/>
                  </a:cubicBezTo>
                  <a:close/>
                  <a:moveTo>
                    <a:pt x="47" y="142"/>
                  </a:moveTo>
                  <a:cubicBezTo>
                    <a:pt x="47" y="143"/>
                    <a:pt x="47" y="143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lose/>
                  <a:moveTo>
                    <a:pt x="43" y="143"/>
                  </a:moveTo>
                  <a:cubicBezTo>
                    <a:pt x="44" y="143"/>
                    <a:pt x="44" y="143"/>
                    <a:pt x="44" y="143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lose/>
                  <a:moveTo>
                    <a:pt x="45" y="143"/>
                  </a:move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3"/>
                    <a:pt x="45" y="143"/>
                    <a:pt x="45" y="143"/>
                  </a:cubicBezTo>
                  <a:close/>
                  <a:moveTo>
                    <a:pt x="44" y="144"/>
                  </a:move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lose/>
                  <a:moveTo>
                    <a:pt x="45" y="146"/>
                  </a:move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46" y="147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5" y="146"/>
                    <a:pt x="46" y="147"/>
                    <a:pt x="46" y="147"/>
                  </a:cubicBezTo>
                  <a:close/>
                  <a:moveTo>
                    <a:pt x="42" y="149"/>
                  </a:moveTo>
                  <a:cubicBezTo>
                    <a:pt x="43" y="149"/>
                    <a:pt x="43" y="149"/>
                    <a:pt x="43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lose/>
                  <a:moveTo>
                    <a:pt x="44" y="151"/>
                  </a:moveTo>
                  <a:cubicBezTo>
                    <a:pt x="46" y="150"/>
                    <a:pt x="46" y="150"/>
                    <a:pt x="46" y="150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lose/>
                  <a:moveTo>
                    <a:pt x="46" y="151"/>
                  </a:moveTo>
                  <a:cubicBezTo>
                    <a:pt x="46" y="151"/>
                    <a:pt x="46" y="151"/>
                    <a:pt x="46" y="151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6" y="151"/>
                    <a:pt x="46" y="151"/>
                    <a:pt x="46" y="151"/>
                  </a:cubicBezTo>
                  <a:close/>
                  <a:moveTo>
                    <a:pt x="45" y="152"/>
                  </a:moveTo>
                  <a:cubicBezTo>
                    <a:pt x="46" y="151"/>
                    <a:pt x="46" y="151"/>
                    <a:pt x="46" y="151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2"/>
                    <a:pt x="45" y="152"/>
                    <a:pt x="45" y="152"/>
                  </a:cubicBezTo>
                  <a:close/>
                  <a:moveTo>
                    <a:pt x="44" y="152"/>
                  </a:move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4" y="152"/>
                    <a:pt x="44" y="152"/>
                    <a:pt x="44" y="152"/>
                  </a:cubicBezTo>
                  <a:close/>
                  <a:moveTo>
                    <a:pt x="42" y="155"/>
                  </a:moveTo>
                  <a:cubicBezTo>
                    <a:pt x="42" y="156"/>
                    <a:pt x="42" y="156"/>
                    <a:pt x="42" y="156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2" y="155"/>
                    <a:pt x="42" y="155"/>
                    <a:pt x="42" y="155"/>
                  </a:cubicBezTo>
                  <a:cubicBezTo>
                    <a:pt x="42" y="155"/>
                    <a:pt x="42" y="155"/>
                    <a:pt x="42" y="155"/>
                  </a:cubicBezTo>
                  <a:close/>
                  <a:moveTo>
                    <a:pt x="41" y="158"/>
                  </a:moveTo>
                  <a:cubicBezTo>
                    <a:pt x="41" y="159"/>
                    <a:pt x="41" y="159"/>
                    <a:pt x="41" y="159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66" y="276"/>
                  </a:moveTo>
                  <a:cubicBezTo>
                    <a:pt x="67" y="275"/>
                    <a:pt x="67" y="275"/>
                    <a:pt x="67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67" y="276"/>
                    <a:pt x="67" y="276"/>
                    <a:pt x="67" y="276"/>
                  </a:cubicBezTo>
                  <a:cubicBezTo>
                    <a:pt x="67" y="276"/>
                    <a:pt x="67" y="276"/>
                    <a:pt x="67" y="276"/>
                  </a:cubicBezTo>
                  <a:cubicBezTo>
                    <a:pt x="66" y="276"/>
                    <a:pt x="66" y="276"/>
                    <a:pt x="66" y="276"/>
                  </a:cubicBezTo>
                  <a:cubicBezTo>
                    <a:pt x="66" y="276"/>
                    <a:pt x="66" y="276"/>
                    <a:pt x="66" y="276"/>
                  </a:cubicBezTo>
                  <a:close/>
                  <a:moveTo>
                    <a:pt x="60" y="273"/>
                  </a:moveTo>
                  <a:cubicBezTo>
                    <a:pt x="60" y="273"/>
                    <a:pt x="60" y="273"/>
                    <a:pt x="60" y="273"/>
                  </a:cubicBezTo>
                  <a:cubicBezTo>
                    <a:pt x="60" y="273"/>
                    <a:pt x="60" y="273"/>
                    <a:pt x="60" y="273"/>
                  </a:cubicBezTo>
                  <a:cubicBezTo>
                    <a:pt x="61" y="272"/>
                    <a:pt x="61" y="272"/>
                    <a:pt x="61" y="272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60" y="272"/>
                    <a:pt x="60" y="272"/>
                    <a:pt x="60" y="272"/>
                  </a:cubicBezTo>
                  <a:cubicBezTo>
                    <a:pt x="60" y="272"/>
                    <a:pt x="60" y="272"/>
                    <a:pt x="60" y="272"/>
                  </a:cubicBezTo>
                  <a:cubicBezTo>
                    <a:pt x="60" y="273"/>
                    <a:pt x="60" y="273"/>
                    <a:pt x="60" y="273"/>
                  </a:cubicBezTo>
                  <a:close/>
                  <a:moveTo>
                    <a:pt x="56" y="266"/>
                  </a:moveTo>
                  <a:cubicBezTo>
                    <a:pt x="56" y="266"/>
                    <a:pt x="56" y="266"/>
                    <a:pt x="56" y="266"/>
                  </a:cubicBezTo>
                  <a:cubicBezTo>
                    <a:pt x="57" y="266"/>
                    <a:pt x="57" y="266"/>
                    <a:pt x="57" y="266"/>
                  </a:cubicBezTo>
                  <a:cubicBezTo>
                    <a:pt x="57" y="266"/>
                    <a:pt x="57" y="266"/>
                    <a:pt x="57" y="266"/>
                  </a:cubicBezTo>
                  <a:cubicBezTo>
                    <a:pt x="57" y="266"/>
                    <a:pt x="57" y="266"/>
                    <a:pt x="57" y="266"/>
                  </a:cubicBezTo>
                  <a:cubicBezTo>
                    <a:pt x="56" y="266"/>
                    <a:pt x="56" y="266"/>
                    <a:pt x="56" y="266"/>
                  </a:cubicBezTo>
                  <a:cubicBezTo>
                    <a:pt x="56" y="266"/>
                    <a:pt x="56" y="266"/>
                    <a:pt x="56" y="266"/>
                  </a:cubicBezTo>
                  <a:close/>
                  <a:moveTo>
                    <a:pt x="53" y="266"/>
                  </a:moveTo>
                  <a:cubicBezTo>
                    <a:pt x="54" y="267"/>
                    <a:pt x="54" y="267"/>
                    <a:pt x="54" y="267"/>
                  </a:cubicBezTo>
                  <a:cubicBezTo>
                    <a:pt x="54" y="267"/>
                    <a:pt x="54" y="267"/>
                    <a:pt x="54" y="267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3" y="266"/>
                    <a:pt x="53" y="266"/>
                    <a:pt x="53" y="266"/>
                  </a:cubicBezTo>
                  <a:close/>
                  <a:moveTo>
                    <a:pt x="47" y="267"/>
                  </a:moveTo>
                  <a:cubicBezTo>
                    <a:pt x="48" y="267"/>
                    <a:pt x="48" y="267"/>
                    <a:pt x="48" y="267"/>
                  </a:cubicBezTo>
                  <a:cubicBezTo>
                    <a:pt x="48" y="267"/>
                    <a:pt x="48" y="267"/>
                    <a:pt x="48" y="267"/>
                  </a:cubicBezTo>
                  <a:cubicBezTo>
                    <a:pt x="48" y="268"/>
                    <a:pt x="48" y="268"/>
                    <a:pt x="48" y="268"/>
                  </a:cubicBezTo>
                  <a:cubicBezTo>
                    <a:pt x="49" y="267"/>
                    <a:pt x="49" y="267"/>
                    <a:pt x="49" y="267"/>
                  </a:cubicBezTo>
                  <a:cubicBezTo>
                    <a:pt x="49" y="267"/>
                    <a:pt x="49" y="267"/>
                    <a:pt x="49" y="267"/>
                  </a:cubicBezTo>
                  <a:cubicBezTo>
                    <a:pt x="48" y="266"/>
                    <a:pt x="48" y="266"/>
                    <a:pt x="48" y="266"/>
                  </a:cubicBezTo>
                  <a:cubicBezTo>
                    <a:pt x="47" y="267"/>
                    <a:pt x="47" y="267"/>
                    <a:pt x="47" y="267"/>
                  </a:cubicBezTo>
                  <a:close/>
                  <a:moveTo>
                    <a:pt x="40" y="235"/>
                  </a:moveTo>
                  <a:cubicBezTo>
                    <a:pt x="40" y="235"/>
                    <a:pt x="40" y="235"/>
                    <a:pt x="40" y="235"/>
                  </a:cubicBezTo>
                  <a:cubicBezTo>
                    <a:pt x="41" y="235"/>
                    <a:pt x="41" y="235"/>
                    <a:pt x="41" y="235"/>
                  </a:cubicBezTo>
                  <a:cubicBezTo>
                    <a:pt x="42" y="234"/>
                    <a:pt x="42" y="234"/>
                    <a:pt x="42" y="234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0" y="235"/>
                    <a:pt x="40" y="235"/>
                    <a:pt x="40" y="235"/>
                  </a:cubicBezTo>
                  <a:close/>
                  <a:moveTo>
                    <a:pt x="40" y="234"/>
                  </a:moveTo>
                  <a:cubicBezTo>
                    <a:pt x="40" y="234"/>
                    <a:pt x="40" y="235"/>
                    <a:pt x="40" y="235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40" y="234"/>
                    <a:pt x="40" y="234"/>
                    <a:pt x="40" y="234"/>
                  </a:cubicBezTo>
                  <a:close/>
                  <a:moveTo>
                    <a:pt x="35" y="224"/>
                  </a:moveTo>
                  <a:cubicBezTo>
                    <a:pt x="34" y="225"/>
                    <a:pt x="34" y="225"/>
                    <a:pt x="34" y="225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4"/>
                    <a:pt x="35" y="224"/>
                    <a:pt x="35" y="224"/>
                  </a:cubicBezTo>
                  <a:cubicBezTo>
                    <a:pt x="35" y="224"/>
                    <a:pt x="35" y="224"/>
                    <a:pt x="35" y="224"/>
                  </a:cubicBezTo>
                  <a:close/>
                  <a:moveTo>
                    <a:pt x="34" y="223"/>
                  </a:moveTo>
                  <a:cubicBezTo>
                    <a:pt x="35" y="223"/>
                    <a:pt x="35" y="223"/>
                    <a:pt x="35" y="223"/>
                  </a:cubicBezTo>
                  <a:cubicBezTo>
                    <a:pt x="35" y="223"/>
                    <a:pt x="35" y="223"/>
                    <a:pt x="35" y="223"/>
                  </a:cubicBezTo>
                  <a:cubicBezTo>
                    <a:pt x="35" y="223"/>
                    <a:pt x="35" y="223"/>
                    <a:pt x="35" y="223"/>
                  </a:cubicBezTo>
                  <a:cubicBezTo>
                    <a:pt x="35" y="222"/>
                    <a:pt x="35" y="222"/>
                    <a:pt x="35" y="222"/>
                  </a:cubicBezTo>
                  <a:cubicBezTo>
                    <a:pt x="34" y="223"/>
                    <a:pt x="34" y="223"/>
                    <a:pt x="34" y="223"/>
                  </a:cubicBezTo>
                  <a:close/>
                  <a:moveTo>
                    <a:pt x="35" y="213"/>
                  </a:moveTo>
                  <a:cubicBezTo>
                    <a:pt x="36" y="213"/>
                    <a:pt x="36" y="213"/>
                    <a:pt x="36" y="213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212"/>
                    <a:pt x="36" y="212"/>
                    <a:pt x="36" y="212"/>
                  </a:cubicBezTo>
                  <a:cubicBezTo>
                    <a:pt x="35" y="213"/>
                    <a:pt x="35" y="213"/>
                    <a:pt x="35" y="213"/>
                  </a:cubicBezTo>
                  <a:close/>
                  <a:moveTo>
                    <a:pt x="35" y="212"/>
                  </a:moveTo>
                  <a:cubicBezTo>
                    <a:pt x="36" y="212"/>
                    <a:pt x="36" y="212"/>
                    <a:pt x="36" y="212"/>
                  </a:cubicBezTo>
                  <a:cubicBezTo>
                    <a:pt x="37" y="212"/>
                    <a:pt x="37" y="212"/>
                    <a:pt x="37" y="212"/>
                  </a:cubicBezTo>
                  <a:cubicBezTo>
                    <a:pt x="37" y="212"/>
                    <a:pt x="37" y="212"/>
                    <a:pt x="37" y="212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6" y="212"/>
                    <a:pt x="36" y="212"/>
                    <a:pt x="36" y="212"/>
                  </a:cubicBezTo>
                  <a:cubicBezTo>
                    <a:pt x="35" y="212"/>
                    <a:pt x="35" y="212"/>
                    <a:pt x="35" y="212"/>
                  </a:cubicBezTo>
                  <a:close/>
                  <a:moveTo>
                    <a:pt x="33" y="211"/>
                  </a:moveTo>
                  <a:cubicBezTo>
                    <a:pt x="34" y="212"/>
                    <a:pt x="34" y="212"/>
                    <a:pt x="34" y="212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3" y="211"/>
                    <a:pt x="33" y="211"/>
                    <a:pt x="33" y="211"/>
                  </a:cubicBezTo>
                  <a:close/>
                  <a:moveTo>
                    <a:pt x="36" y="203"/>
                  </a:move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6" y="203"/>
                    <a:pt x="36" y="203"/>
                    <a:pt x="36" y="203"/>
                  </a:cubicBezTo>
                  <a:close/>
                  <a:moveTo>
                    <a:pt x="45" y="199"/>
                  </a:moveTo>
                  <a:cubicBezTo>
                    <a:pt x="46" y="199"/>
                    <a:pt x="46" y="199"/>
                    <a:pt x="46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5" y="199"/>
                    <a:pt x="45" y="199"/>
                    <a:pt x="45" y="199"/>
                  </a:cubicBezTo>
                  <a:close/>
                  <a:moveTo>
                    <a:pt x="42" y="195"/>
                  </a:moveTo>
                  <a:cubicBezTo>
                    <a:pt x="42" y="195"/>
                    <a:pt x="42" y="195"/>
                    <a:pt x="42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4" y="195"/>
                    <a:pt x="44" y="195"/>
                    <a:pt x="44" y="195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lose/>
                  <a:moveTo>
                    <a:pt x="46" y="194"/>
                  </a:moveTo>
                  <a:cubicBezTo>
                    <a:pt x="47" y="195"/>
                    <a:pt x="47" y="195"/>
                    <a:pt x="47" y="195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48" y="194"/>
                    <a:pt x="48" y="194"/>
                    <a:pt x="48" y="194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6" y="194"/>
                    <a:pt x="46" y="194"/>
                    <a:pt x="46" y="194"/>
                  </a:cubicBezTo>
                  <a:close/>
                  <a:moveTo>
                    <a:pt x="44" y="193"/>
                  </a:moveTo>
                  <a:cubicBezTo>
                    <a:pt x="45" y="194"/>
                    <a:pt x="45" y="194"/>
                    <a:pt x="45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5" y="193"/>
                    <a:pt x="45" y="193"/>
                    <a:pt x="45" y="193"/>
                  </a:cubicBezTo>
                  <a:cubicBezTo>
                    <a:pt x="44" y="193"/>
                    <a:pt x="44" y="193"/>
                    <a:pt x="44" y="193"/>
                  </a:cubicBezTo>
                  <a:cubicBezTo>
                    <a:pt x="44" y="193"/>
                    <a:pt x="44" y="193"/>
                    <a:pt x="44" y="193"/>
                  </a:cubicBezTo>
                  <a:close/>
                  <a:moveTo>
                    <a:pt x="54" y="174"/>
                  </a:moveTo>
                  <a:cubicBezTo>
                    <a:pt x="54" y="174"/>
                    <a:pt x="54" y="174"/>
                    <a:pt x="54" y="174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53" y="171"/>
                  </a:moveTo>
                  <a:cubicBezTo>
                    <a:pt x="53" y="172"/>
                    <a:pt x="53" y="172"/>
                    <a:pt x="53" y="172"/>
                  </a:cubicBezTo>
                  <a:cubicBezTo>
                    <a:pt x="54" y="173"/>
                    <a:pt x="54" y="173"/>
                    <a:pt x="54" y="173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72"/>
                    <a:pt x="53" y="171"/>
                    <a:pt x="53" y="171"/>
                  </a:cubicBezTo>
                  <a:close/>
                  <a:moveTo>
                    <a:pt x="50" y="164"/>
                  </a:moveTo>
                  <a:cubicBezTo>
                    <a:pt x="51" y="165"/>
                    <a:pt x="51" y="165"/>
                    <a:pt x="51" y="165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0" y="163"/>
                    <a:pt x="50" y="163"/>
                    <a:pt x="50" y="163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50" y="164"/>
                    <a:pt x="50" y="164"/>
                    <a:pt x="50" y="164"/>
                  </a:cubicBezTo>
                  <a:close/>
                  <a:moveTo>
                    <a:pt x="50" y="168"/>
                  </a:moveTo>
                  <a:cubicBezTo>
                    <a:pt x="50" y="169"/>
                    <a:pt x="50" y="169"/>
                    <a:pt x="50" y="169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8"/>
                    <a:pt x="50" y="168"/>
                    <a:pt x="50" y="168"/>
                  </a:cubicBezTo>
                  <a:close/>
                  <a:moveTo>
                    <a:pt x="46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46" y="169"/>
                    <a:pt x="46" y="169"/>
                    <a:pt x="46" y="169"/>
                  </a:cubicBezTo>
                  <a:close/>
                  <a:moveTo>
                    <a:pt x="40" y="173"/>
                  </a:moveTo>
                  <a:cubicBezTo>
                    <a:pt x="39" y="174"/>
                    <a:pt x="39" y="174"/>
                    <a:pt x="39" y="174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40" y="173"/>
                    <a:pt x="40" y="173"/>
                    <a:pt x="40" y="173"/>
                  </a:cubicBezTo>
                  <a:close/>
                  <a:moveTo>
                    <a:pt x="53" y="183"/>
                  </a:moveTo>
                  <a:cubicBezTo>
                    <a:pt x="53" y="183"/>
                    <a:pt x="53" y="183"/>
                    <a:pt x="53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3" y="183"/>
                    <a:pt x="53" y="183"/>
                    <a:pt x="53" y="183"/>
                  </a:cubicBezTo>
                  <a:close/>
                  <a:moveTo>
                    <a:pt x="39" y="186"/>
                  </a:moveTo>
                  <a:cubicBezTo>
                    <a:pt x="40" y="187"/>
                    <a:pt x="40" y="187"/>
                    <a:pt x="40" y="18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0" y="185"/>
                    <a:pt x="40" y="185"/>
                    <a:pt x="40" y="185"/>
                  </a:cubicBezTo>
                  <a:lnTo>
                    <a:pt x="39" y="18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5" name="Freeform 161"/>
            <p:cNvSpPr>
              <a:spLocks noEditPoints="1"/>
            </p:cNvSpPr>
            <p:nvPr/>
          </p:nvSpPr>
          <p:spPr bwMode="auto">
            <a:xfrm>
              <a:off x="2578165" y="1140329"/>
              <a:ext cx="1370343" cy="1148799"/>
            </a:xfrm>
            <a:custGeom>
              <a:avLst/>
              <a:gdLst>
                <a:gd name="T0" fmla="*/ 357 w 489"/>
                <a:gd name="T1" fmla="*/ 28 h 410"/>
                <a:gd name="T2" fmla="*/ 358 w 489"/>
                <a:gd name="T3" fmla="*/ 69 h 410"/>
                <a:gd name="T4" fmla="*/ 357 w 489"/>
                <a:gd name="T5" fmla="*/ 76 h 410"/>
                <a:gd name="T6" fmla="*/ 381 w 489"/>
                <a:gd name="T7" fmla="*/ 48 h 410"/>
                <a:gd name="T8" fmla="*/ 383 w 489"/>
                <a:gd name="T9" fmla="*/ 27 h 410"/>
                <a:gd name="T10" fmla="*/ 413 w 489"/>
                <a:gd name="T11" fmla="*/ 12 h 410"/>
                <a:gd name="T12" fmla="*/ 481 w 489"/>
                <a:gd name="T13" fmla="*/ 15 h 410"/>
                <a:gd name="T14" fmla="*/ 419 w 489"/>
                <a:gd name="T15" fmla="*/ 59 h 410"/>
                <a:gd name="T16" fmla="*/ 376 w 489"/>
                <a:gd name="T17" fmla="*/ 85 h 410"/>
                <a:gd name="T18" fmla="*/ 390 w 489"/>
                <a:gd name="T19" fmla="*/ 191 h 410"/>
                <a:gd name="T20" fmla="*/ 343 w 489"/>
                <a:gd name="T21" fmla="*/ 79 h 410"/>
                <a:gd name="T22" fmla="*/ 306 w 489"/>
                <a:gd name="T23" fmla="*/ 54 h 410"/>
                <a:gd name="T24" fmla="*/ 255 w 489"/>
                <a:gd name="T25" fmla="*/ 50 h 410"/>
                <a:gd name="T26" fmla="*/ 334 w 489"/>
                <a:gd name="T27" fmla="*/ 90 h 410"/>
                <a:gd name="T28" fmla="*/ 346 w 489"/>
                <a:gd name="T29" fmla="*/ 124 h 410"/>
                <a:gd name="T30" fmla="*/ 210 w 489"/>
                <a:gd name="T31" fmla="*/ 66 h 410"/>
                <a:gd name="T32" fmla="*/ 304 w 489"/>
                <a:gd name="T33" fmla="*/ 102 h 410"/>
                <a:gd name="T34" fmla="*/ 282 w 489"/>
                <a:gd name="T35" fmla="*/ 90 h 410"/>
                <a:gd name="T36" fmla="*/ 271 w 489"/>
                <a:gd name="T37" fmla="*/ 93 h 410"/>
                <a:gd name="T38" fmla="*/ 256 w 489"/>
                <a:gd name="T39" fmla="*/ 80 h 410"/>
                <a:gd name="T40" fmla="*/ 184 w 489"/>
                <a:gd name="T41" fmla="*/ 88 h 410"/>
                <a:gd name="T42" fmla="*/ 263 w 489"/>
                <a:gd name="T43" fmla="*/ 128 h 410"/>
                <a:gd name="T44" fmla="*/ 281 w 489"/>
                <a:gd name="T45" fmla="*/ 134 h 410"/>
                <a:gd name="T46" fmla="*/ 352 w 489"/>
                <a:gd name="T47" fmla="*/ 142 h 410"/>
                <a:gd name="T48" fmla="*/ 338 w 489"/>
                <a:gd name="T49" fmla="*/ 184 h 410"/>
                <a:gd name="T50" fmla="*/ 242 w 489"/>
                <a:gd name="T51" fmla="*/ 187 h 410"/>
                <a:gd name="T52" fmla="*/ 239 w 489"/>
                <a:gd name="T53" fmla="*/ 138 h 410"/>
                <a:gd name="T54" fmla="*/ 205 w 489"/>
                <a:gd name="T55" fmla="*/ 110 h 410"/>
                <a:gd name="T56" fmla="*/ 180 w 489"/>
                <a:gd name="T57" fmla="*/ 164 h 410"/>
                <a:gd name="T58" fmla="*/ 231 w 489"/>
                <a:gd name="T59" fmla="*/ 176 h 410"/>
                <a:gd name="T60" fmla="*/ 352 w 489"/>
                <a:gd name="T61" fmla="*/ 246 h 410"/>
                <a:gd name="T62" fmla="*/ 356 w 489"/>
                <a:gd name="T63" fmla="*/ 195 h 410"/>
                <a:gd name="T64" fmla="*/ 307 w 489"/>
                <a:gd name="T65" fmla="*/ 171 h 410"/>
                <a:gd name="T66" fmla="*/ 328 w 489"/>
                <a:gd name="T67" fmla="*/ 152 h 410"/>
                <a:gd name="T68" fmla="*/ 365 w 489"/>
                <a:gd name="T69" fmla="*/ 152 h 410"/>
                <a:gd name="T70" fmla="*/ 376 w 489"/>
                <a:gd name="T71" fmla="*/ 181 h 410"/>
                <a:gd name="T72" fmla="*/ 387 w 489"/>
                <a:gd name="T73" fmla="*/ 200 h 410"/>
                <a:gd name="T74" fmla="*/ 406 w 489"/>
                <a:gd name="T75" fmla="*/ 224 h 410"/>
                <a:gd name="T76" fmla="*/ 389 w 489"/>
                <a:gd name="T77" fmla="*/ 226 h 410"/>
                <a:gd name="T78" fmla="*/ 378 w 489"/>
                <a:gd name="T79" fmla="*/ 257 h 410"/>
                <a:gd name="T80" fmla="*/ 307 w 489"/>
                <a:gd name="T81" fmla="*/ 235 h 410"/>
                <a:gd name="T82" fmla="*/ 359 w 489"/>
                <a:gd name="T83" fmla="*/ 279 h 410"/>
                <a:gd name="T84" fmla="*/ 291 w 489"/>
                <a:gd name="T85" fmla="*/ 310 h 410"/>
                <a:gd name="T86" fmla="*/ 387 w 489"/>
                <a:gd name="T87" fmla="*/ 376 h 410"/>
                <a:gd name="T88" fmla="*/ 414 w 489"/>
                <a:gd name="T89" fmla="*/ 376 h 410"/>
                <a:gd name="T90" fmla="*/ 404 w 489"/>
                <a:gd name="T91" fmla="*/ 352 h 410"/>
                <a:gd name="T92" fmla="*/ 45 w 489"/>
                <a:gd name="T93" fmla="*/ 339 h 410"/>
                <a:gd name="T94" fmla="*/ 26 w 489"/>
                <a:gd name="T95" fmla="*/ 304 h 410"/>
                <a:gd name="T96" fmla="*/ 83 w 489"/>
                <a:gd name="T97" fmla="*/ 141 h 410"/>
                <a:gd name="T98" fmla="*/ 35 w 489"/>
                <a:gd name="T99" fmla="*/ 310 h 410"/>
                <a:gd name="T100" fmla="*/ 86 w 489"/>
                <a:gd name="T101" fmla="*/ 146 h 410"/>
                <a:gd name="T102" fmla="*/ 142 w 489"/>
                <a:gd name="T103" fmla="*/ 148 h 410"/>
                <a:gd name="T104" fmla="*/ 215 w 489"/>
                <a:gd name="T105" fmla="*/ 174 h 410"/>
                <a:gd name="T106" fmla="*/ 255 w 489"/>
                <a:gd name="T107" fmla="*/ 198 h 410"/>
                <a:gd name="T108" fmla="*/ 286 w 489"/>
                <a:gd name="T109" fmla="*/ 168 h 410"/>
                <a:gd name="T110" fmla="*/ 327 w 489"/>
                <a:gd name="T111" fmla="*/ 188 h 410"/>
                <a:gd name="T112" fmla="*/ 275 w 489"/>
                <a:gd name="T113" fmla="*/ 234 h 410"/>
                <a:gd name="T114" fmla="*/ 227 w 489"/>
                <a:gd name="T115" fmla="*/ 297 h 410"/>
                <a:gd name="T116" fmla="*/ 312 w 489"/>
                <a:gd name="T117" fmla="*/ 281 h 410"/>
                <a:gd name="T118" fmla="*/ 372 w 489"/>
                <a:gd name="T119" fmla="*/ 284 h 410"/>
                <a:gd name="T120" fmla="*/ 397 w 489"/>
                <a:gd name="T121" fmla="*/ 327 h 410"/>
                <a:gd name="T122" fmla="*/ 349 w 489"/>
                <a:gd name="T123" fmla="*/ 357 h 410"/>
                <a:gd name="T124" fmla="*/ 356 w 489"/>
                <a:gd name="T125" fmla="*/ 39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9" h="410">
                  <a:moveTo>
                    <a:pt x="354" y="72"/>
                  </a:moveTo>
                  <a:cubicBezTo>
                    <a:pt x="354" y="71"/>
                    <a:pt x="354" y="71"/>
                    <a:pt x="354" y="71"/>
                  </a:cubicBezTo>
                  <a:cubicBezTo>
                    <a:pt x="355" y="70"/>
                    <a:pt x="355" y="70"/>
                    <a:pt x="355" y="70"/>
                  </a:cubicBezTo>
                  <a:cubicBezTo>
                    <a:pt x="357" y="69"/>
                    <a:pt x="357" y="69"/>
                    <a:pt x="357" y="69"/>
                  </a:cubicBezTo>
                  <a:cubicBezTo>
                    <a:pt x="358" y="66"/>
                    <a:pt x="358" y="66"/>
                    <a:pt x="358" y="66"/>
                  </a:cubicBezTo>
                  <a:cubicBezTo>
                    <a:pt x="358" y="66"/>
                    <a:pt x="358" y="66"/>
                    <a:pt x="358" y="66"/>
                  </a:cubicBezTo>
                  <a:cubicBezTo>
                    <a:pt x="358" y="66"/>
                    <a:pt x="358" y="66"/>
                    <a:pt x="358" y="66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9" y="68"/>
                    <a:pt x="359" y="68"/>
                    <a:pt x="359" y="68"/>
                  </a:cubicBezTo>
                  <a:cubicBezTo>
                    <a:pt x="360" y="67"/>
                    <a:pt x="360" y="67"/>
                    <a:pt x="360" y="67"/>
                  </a:cubicBezTo>
                  <a:cubicBezTo>
                    <a:pt x="361" y="67"/>
                    <a:pt x="361" y="67"/>
                    <a:pt x="361" y="67"/>
                  </a:cubicBezTo>
                  <a:cubicBezTo>
                    <a:pt x="361" y="66"/>
                    <a:pt x="361" y="66"/>
                    <a:pt x="361" y="66"/>
                  </a:cubicBezTo>
                  <a:cubicBezTo>
                    <a:pt x="360" y="66"/>
                    <a:pt x="360" y="66"/>
                    <a:pt x="360" y="66"/>
                  </a:cubicBezTo>
                  <a:cubicBezTo>
                    <a:pt x="360" y="65"/>
                    <a:pt x="360" y="65"/>
                    <a:pt x="360" y="65"/>
                  </a:cubicBezTo>
                  <a:cubicBezTo>
                    <a:pt x="361" y="65"/>
                    <a:pt x="361" y="65"/>
                    <a:pt x="361" y="65"/>
                  </a:cubicBezTo>
                  <a:cubicBezTo>
                    <a:pt x="361" y="63"/>
                    <a:pt x="361" y="63"/>
                    <a:pt x="361" y="63"/>
                  </a:cubicBezTo>
                  <a:cubicBezTo>
                    <a:pt x="361" y="63"/>
                    <a:pt x="361" y="63"/>
                    <a:pt x="361" y="63"/>
                  </a:cubicBezTo>
                  <a:cubicBezTo>
                    <a:pt x="361" y="62"/>
                    <a:pt x="361" y="62"/>
                    <a:pt x="361" y="62"/>
                  </a:cubicBezTo>
                  <a:cubicBezTo>
                    <a:pt x="362" y="61"/>
                    <a:pt x="362" y="61"/>
                    <a:pt x="362" y="61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4" y="58"/>
                    <a:pt x="364" y="58"/>
                    <a:pt x="364" y="58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3" y="60"/>
                    <a:pt x="363" y="60"/>
                    <a:pt x="363" y="60"/>
                  </a:cubicBezTo>
                  <a:cubicBezTo>
                    <a:pt x="363" y="61"/>
                    <a:pt x="363" y="61"/>
                    <a:pt x="363" y="61"/>
                  </a:cubicBezTo>
                  <a:cubicBezTo>
                    <a:pt x="362" y="63"/>
                    <a:pt x="362" y="63"/>
                    <a:pt x="362" y="63"/>
                  </a:cubicBezTo>
                  <a:cubicBezTo>
                    <a:pt x="362" y="64"/>
                    <a:pt x="362" y="64"/>
                    <a:pt x="362" y="64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2" y="66"/>
                    <a:pt x="362" y="66"/>
                    <a:pt x="362" y="66"/>
                  </a:cubicBezTo>
                  <a:cubicBezTo>
                    <a:pt x="363" y="66"/>
                    <a:pt x="363" y="66"/>
                    <a:pt x="363" y="66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6" y="62"/>
                    <a:pt x="366" y="62"/>
                    <a:pt x="366" y="62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0"/>
                    <a:pt x="367" y="60"/>
                    <a:pt x="367" y="60"/>
                  </a:cubicBezTo>
                  <a:cubicBezTo>
                    <a:pt x="367" y="59"/>
                    <a:pt x="367" y="59"/>
                    <a:pt x="367" y="59"/>
                  </a:cubicBezTo>
                  <a:cubicBezTo>
                    <a:pt x="368" y="59"/>
                    <a:pt x="368" y="59"/>
                    <a:pt x="368" y="59"/>
                  </a:cubicBezTo>
                  <a:cubicBezTo>
                    <a:pt x="368" y="59"/>
                    <a:pt x="368" y="59"/>
                    <a:pt x="368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4" y="59"/>
                    <a:pt x="374" y="59"/>
                    <a:pt x="374" y="59"/>
                  </a:cubicBezTo>
                  <a:cubicBezTo>
                    <a:pt x="375" y="58"/>
                    <a:pt x="375" y="58"/>
                    <a:pt x="375" y="58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7" y="57"/>
                    <a:pt x="377" y="57"/>
                    <a:pt x="377" y="57"/>
                  </a:cubicBezTo>
                  <a:cubicBezTo>
                    <a:pt x="378" y="57"/>
                    <a:pt x="378" y="57"/>
                    <a:pt x="378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8" y="55"/>
                    <a:pt x="378" y="55"/>
                    <a:pt x="378" y="55"/>
                  </a:cubicBezTo>
                  <a:cubicBezTo>
                    <a:pt x="377" y="54"/>
                    <a:pt x="377" y="54"/>
                    <a:pt x="377" y="54"/>
                  </a:cubicBezTo>
                  <a:cubicBezTo>
                    <a:pt x="378" y="53"/>
                    <a:pt x="378" y="53"/>
                    <a:pt x="378" y="53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7" y="51"/>
                    <a:pt x="377" y="51"/>
                    <a:pt x="377" y="51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4"/>
                    <a:pt x="375" y="54"/>
                    <a:pt x="375" y="54"/>
                  </a:cubicBezTo>
                  <a:cubicBezTo>
                    <a:pt x="375" y="54"/>
                    <a:pt x="375" y="54"/>
                    <a:pt x="375" y="54"/>
                  </a:cubicBezTo>
                  <a:cubicBezTo>
                    <a:pt x="375" y="53"/>
                    <a:pt x="375" y="53"/>
                    <a:pt x="375" y="53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6" y="51"/>
                    <a:pt x="376" y="51"/>
                    <a:pt x="376" y="51"/>
                  </a:cubicBezTo>
                  <a:cubicBezTo>
                    <a:pt x="377" y="51"/>
                    <a:pt x="377" y="51"/>
                    <a:pt x="377" y="51"/>
                  </a:cubicBezTo>
                  <a:cubicBezTo>
                    <a:pt x="375" y="50"/>
                    <a:pt x="375" y="50"/>
                    <a:pt x="375" y="50"/>
                  </a:cubicBezTo>
                  <a:cubicBezTo>
                    <a:pt x="375" y="49"/>
                    <a:pt x="375" y="49"/>
                    <a:pt x="375" y="49"/>
                  </a:cubicBezTo>
                  <a:cubicBezTo>
                    <a:pt x="375" y="49"/>
                    <a:pt x="375" y="49"/>
                    <a:pt x="375" y="49"/>
                  </a:cubicBezTo>
                  <a:cubicBezTo>
                    <a:pt x="374" y="49"/>
                    <a:pt x="374" y="49"/>
                    <a:pt x="374" y="49"/>
                  </a:cubicBezTo>
                  <a:cubicBezTo>
                    <a:pt x="374" y="50"/>
                    <a:pt x="374" y="50"/>
                    <a:pt x="374" y="50"/>
                  </a:cubicBezTo>
                  <a:cubicBezTo>
                    <a:pt x="373" y="49"/>
                    <a:pt x="373" y="49"/>
                    <a:pt x="373" y="49"/>
                  </a:cubicBezTo>
                  <a:cubicBezTo>
                    <a:pt x="372" y="49"/>
                    <a:pt x="372" y="49"/>
                    <a:pt x="372" y="49"/>
                  </a:cubicBezTo>
                  <a:cubicBezTo>
                    <a:pt x="371" y="50"/>
                    <a:pt x="371" y="50"/>
                    <a:pt x="371" y="50"/>
                  </a:cubicBezTo>
                  <a:cubicBezTo>
                    <a:pt x="370" y="50"/>
                    <a:pt x="370" y="50"/>
                    <a:pt x="370" y="50"/>
                  </a:cubicBezTo>
                  <a:cubicBezTo>
                    <a:pt x="371" y="49"/>
                    <a:pt x="371" y="49"/>
                    <a:pt x="371" y="49"/>
                  </a:cubicBezTo>
                  <a:cubicBezTo>
                    <a:pt x="373" y="48"/>
                    <a:pt x="373" y="48"/>
                    <a:pt x="373" y="48"/>
                  </a:cubicBezTo>
                  <a:cubicBezTo>
                    <a:pt x="374" y="48"/>
                    <a:pt x="374" y="48"/>
                    <a:pt x="374" y="48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7" y="46"/>
                    <a:pt x="377" y="46"/>
                    <a:pt x="377" y="46"/>
                  </a:cubicBezTo>
                  <a:cubicBezTo>
                    <a:pt x="378" y="44"/>
                    <a:pt x="378" y="44"/>
                    <a:pt x="378" y="44"/>
                  </a:cubicBezTo>
                  <a:cubicBezTo>
                    <a:pt x="379" y="42"/>
                    <a:pt x="379" y="42"/>
                    <a:pt x="379" y="42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7" y="42"/>
                    <a:pt x="377" y="42"/>
                    <a:pt x="377" y="42"/>
                  </a:cubicBezTo>
                  <a:cubicBezTo>
                    <a:pt x="377" y="42"/>
                    <a:pt x="377" y="42"/>
                    <a:pt x="377" y="42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77" y="41"/>
                    <a:pt x="377" y="41"/>
                    <a:pt x="377" y="41"/>
                  </a:cubicBezTo>
                  <a:cubicBezTo>
                    <a:pt x="377" y="41"/>
                    <a:pt x="377" y="41"/>
                    <a:pt x="377" y="41"/>
                  </a:cubicBezTo>
                  <a:cubicBezTo>
                    <a:pt x="378" y="41"/>
                    <a:pt x="378" y="41"/>
                    <a:pt x="378" y="41"/>
                  </a:cubicBezTo>
                  <a:cubicBezTo>
                    <a:pt x="379" y="40"/>
                    <a:pt x="379" y="40"/>
                    <a:pt x="379" y="40"/>
                  </a:cubicBezTo>
                  <a:cubicBezTo>
                    <a:pt x="379" y="39"/>
                    <a:pt x="379" y="39"/>
                    <a:pt x="379" y="39"/>
                  </a:cubicBezTo>
                  <a:cubicBezTo>
                    <a:pt x="380" y="38"/>
                    <a:pt x="380" y="38"/>
                    <a:pt x="380" y="38"/>
                  </a:cubicBezTo>
                  <a:cubicBezTo>
                    <a:pt x="380" y="37"/>
                    <a:pt x="380" y="37"/>
                    <a:pt x="380" y="37"/>
                  </a:cubicBezTo>
                  <a:cubicBezTo>
                    <a:pt x="379" y="37"/>
                    <a:pt x="379" y="37"/>
                    <a:pt x="379" y="37"/>
                  </a:cubicBezTo>
                  <a:cubicBezTo>
                    <a:pt x="379" y="36"/>
                    <a:pt x="379" y="36"/>
                    <a:pt x="379" y="36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7" y="36"/>
                    <a:pt x="377" y="36"/>
                    <a:pt x="377" y="36"/>
                  </a:cubicBezTo>
                  <a:cubicBezTo>
                    <a:pt x="376" y="38"/>
                    <a:pt x="376" y="38"/>
                    <a:pt x="376" y="38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377" y="40"/>
                    <a:pt x="377" y="40"/>
                    <a:pt x="377" y="40"/>
                  </a:cubicBezTo>
                  <a:cubicBezTo>
                    <a:pt x="376" y="41"/>
                    <a:pt x="376" y="41"/>
                    <a:pt x="376" y="41"/>
                  </a:cubicBezTo>
                  <a:cubicBezTo>
                    <a:pt x="375" y="41"/>
                    <a:pt x="375" y="41"/>
                    <a:pt x="375" y="41"/>
                  </a:cubicBezTo>
                  <a:cubicBezTo>
                    <a:pt x="375" y="41"/>
                    <a:pt x="375" y="41"/>
                    <a:pt x="375" y="41"/>
                  </a:cubicBezTo>
                  <a:cubicBezTo>
                    <a:pt x="375" y="41"/>
                    <a:pt x="375" y="41"/>
                    <a:pt x="375" y="41"/>
                  </a:cubicBezTo>
                  <a:cubicBezTo>
                    <a:pt x="375" y="40"/>
                    <a:pt x="375" y="40"/>
                    <a:pt x="375" y="40"/>
                  </a:cubicBezTo>
                  <a:cubicBezTo>
                    <a:pt x="375" y="39"/>
                    <a:pt x="375" y="39"/>
                    <a:pt x="375" y="39"/>
                  </a:cubicBezTo>
                  <a:cubicBezTo>
                    <a:pt x="376" y="37"/>
                    <a:pt x="376" y="37"/>
                    <a:pt x="376" y="37"/>
                  </a:cubicBezTo>
                  <a:cubicBezTo>
                    <a:pt x="375" y="37"/>
                    <a:pt x="375" y="37"/>
                    <a:pt x="375" y="37"/>
                  </a:cubicBezTo>
                  <a:cubicBezTo>
                    <a:pt x="376" y="36"/>
                    <a:pt x="376" y="36"/>
                    <a:pt x="376" y="36"/>
                  </a:cubicBezTo>
                  <a:cubicBezTo>
                    <a:pt x="376" y="36"/>
                    <a:pt x="376" y="36"/>
                    <a:pt x="376" y="36"/>
                  </a:cubicBezTo>
                  <a:cubicBezTo>
                    <a:pt x="377" y="36"/>
                    <a:pt x="377" y="36"/>
                    <a:pt x="377" y="36"/>
                  </a:cubicBezTo>
                  <a:cubicBezTo>
                    <a:pt x="376" y="35"/>
                    <a:pt x="376" y="35"/>
                    <a:pt x="376" y="35"/>
                  </a:cubicBezTo>
                  <a:cubicBezTo>
                    <a:pt x="376" y="34"/>
                    <a:pt x="376" y="34"/>
                    <a:pt x="376" y="34"/>
                  </a:cubicBezTo>
                  <a:cubicBezTo>
                    <a:pt x="375" y="34"/>
                    <a:pt x="375" y="34"/>
                    <a:pt x="375" y="34"/>
                  </a:cubicBezTo>
                  <a:cubicBezTo>
                    <a:pt x="373" y="34"/>
                    <a:pt x="373" y="34"/>
                    <a:pt x="373" y="34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3" y="34"/>
                    <a:pt x="373" y="34"/>
                    <a:pt x="373" y="34"/>
                  </a:cubicBezTo>
                  <a:cubicBezTo>
                    <a:pt x="372" y="34"/>
                    <a:pt x="372" y="34"/>
                    <a:pt x="372" y="34"/>
                  </a:cubicBezTo>
                  <a:cubicBezTo>
                    <a:pt x="372" y="33"/>
                    <a:pt x="372" y="33"/>
                    <a:pt x="372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7"/>
                    <a:pt x="372" y="27"/>
                    <a:pt x="372" y="27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4" y="22"/>
                    <a:pt x="374" y="22"/>
                    <a:pt x="374" y="22"/>
                  </a:cubicBezTo>
                  <a:cubicBezTo>
                    <a:pt x="374" y="20"/>
                    <a:pt x="374" y="20"/>
                    <a:pt x="374" y="20"/>
                  </a:cubicBezTo>
                  <a:cubicBezTo>
                    <a:pt x="373" y="19"/>
                    <a:pt x="373" y="19"/>
                    <a:pt x="373" y="19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68" y="16"/>
                    <a:pt x="368" y="16"/>
                    <a:pt x="368" y="16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6" y="16"/>
                    <a:pt x="366" y="16"/>
                    <a:pt x="366" y="16"/>
                  </a:cubicBezTo>
                  <a:cubicBezTo>
                    <a:pt x="365" y="16"/>
                    <a:pt x="365" y="16"/>
                    <a:pt x="365" y="16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5" y="19"/>
                    <a:pt x="365" y="19"/>
                    <a:pt x="365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370" y="21"/>
                    <a:pt x="370" y="21"/>
                    <a:pt x="370" y="21"/>
                  </a:cubicBezTo>
                  <a:cubicBezTo>
                    <a:pt x="368" y="22"/>
                    <a:pt x="368" y="22"/>
                    <a:pt x="368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6" y="21"/>
                    <a:pt x="366" y="21"/>
                    <a:pt x="366" y="21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4" y="21"/>
                    <a:pt x="364" y="21"/>
                    <a:pt x="364" y="21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3"/>
                    <a:pt x="365" y="23"/>
                    <a:pt x="365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24"/>
                    <a:pt x="360" y="24"/>
                    <a:pt x="360" y="24"/>
                  </a:cubicBezTo>
                  <a:cubicBezTo>
                    <a:pt x="359" y="25"/>
                    <a:pt x="359" y="25"/>
                    <a:pt x="359" y="25"/>
                  </a:cubicBezTo>
                  <a:cubicBezTo>
                    <a:pt x="359" y="25"/>
                    <a:pt x="359" y="25"/>
                    <a:pt x="359" y="25"/>
                  </a:cubicBezTo>
                  <a:cubicBezTo>
                    <a:pt x="360" y="26"/>
                    <a:pt x="360" y="26"/>
                    <a:pt x="360" y="26"/>
                  </a:cubicBezTo>
                  <a:cubicBezTo>
                    <a:pt x="360" y="27"/>
                    <a:pt x="360" y="27"/>
                    <a:pt x="360" y="27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30"/>
                    <a:pt x="361" y="30"/>
                    <a:pt x="361" y="30"/>
                  </a:cubicBezTo>
                  <a:cubicBezTo>
                    <a:pt x="361" y="30"/>
                    <a:pt x="361" y="30"/>
                    <a:pt x="361" y="3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59" y="29"/>
                    <a:pt x="359" y="29"/>
                    <a:pt x="359" y="29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5" y="30"/>
                    <a:pt x="355" y="30"/>
                    <a:pt x="355" y="30"/>
                  </a:cubicBezTo>
                  <a:cubicBezTo>
                    <a:pt x="356" y="31"/>
                    <a:pt x="356" y="31"/>
                    <a:pt x="356" y="31"/>
                  </a:cubicBezTo>
                  <a:cubicBezTo>
                    <a:pt x="356" y="31"/>
                    <a:pt x="356" y="31"/>
                    <a:pt x="356" y="31"/>
                  </a:cubicBezTo>
                  <a:cubicBezTo>
                    <a:pt x="355" y="31"/>
                    <a:pt x="355" y="31"/>
                    <a:pt x="355" y="31"/>
                  </a:cubicBezTo>
                  <a:cubicBezTo>
                    <a:pt x="355" y="30"/>
                    <a:pt x="355" y="30"/>
                    <a:pt x="355" y="30"/>
                  </a:cubicBezTo>
                  <a:cubicBezTo>
                    <a:pt x="354" y="30"/>
                    <a:pt x="354" y="30"/>
                    <a:pt x="354" y="30"/>
                  </a:cubicBezTo>
                  <a:cubicBezTo>
                    <a:pt x="353" y="30"/>
                    <a:pt x="353" y="30"/>
                    <a:pt x="353" y="30"/>
                  </a:cubicBezTo>
                  <a:cubicBezTo>
                    <a:pt x="353" y="30"/>
                    <a:pt x="353" y="30"/>
                    <a:pt x="353" y="30"/>
                  </a:cubicBezTo>
                  <a:cubicBezTo>
                    <a:pt x="352" y="29"/>
                    <a:pt x="352" y="29"/>
                    <a:pt x="352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31"/>
                    <a:pt x="351" y="31"/>
                    <a:pt x="351" y="31"/>
                  </a:cubicBezTo>
                  <a:cubicBezTo>
                    <a:pt x="351" y="32"/>
                    <a:pt x="351" y="32"/>
                    <a:pt x="351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4"/>
                    <a:pt x="353" y="34"/>
                    <a:pt x="353" y="34"/>
                  </a:cubicBezTo>
                  <a:cubicBezTo>
                    <a:pt x="354" y="34"/>
                    <a:pt x="354" y="34"/>
                    <a:pt x="354" y="34"/>
                  </a:cubicBezTo>
                  <a:cubicBezTo>
                    <a:pt x="354" y="34"/>
                    <a:pt x="354" y="34"/>
                    <a:pt x="354" y="34"/>
                  </a:cubicBezTo>
                  <a:cubicBezTo>
                    <a:pt x="354" y="34"/>
                    <a:pt x="354" y="34"/>
                    <a:pt x="354" y="34"/>
                  </a:cubicBezTo>
                  <a:cubicBezTo>
                    <a:pt x="353" y="34"/>
                    <a:pt x="353" y="34"/>
                    <a:pt x="353" y="34"/>
                  </a:cubicBezTo>
                  <a:cubicBezTo>
                    <a:pt x="354" y="35"/>
                    <a:pt x="354" y="35"/>
                    <a:pt x="354" y="35"/>
                  </a:cubicBezTo>
                  <a:cubicBezTo>
                    <a:pt x="355" y="36"/>
                    <a:pt x="355" y="36"/>
                    <a:pt x="355" y="36"/>
                  </a:cubicBezTo>
                  <a:cubicBezTo>
                    <a:pt x="356" y="36"/>
                    <a:pt x="356" y="36"/>
                    <a:pt x="356" y="36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7"/>
                    <a:pt x="357" y="37"/>
                    <a:pt x="357" y="37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6" y="39"/>
                    <a:pt x="356" y="39"/>
                    <a:pt x="356" y="39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6"/>
                    <a:pt x="351" y="36"/>
                    <a:pt x="351" y="36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49" y="35"/>
                    <a:pt x="349" y="35"/>
                    <a:pt x="349" y="35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49" y="39"/>
                    <a:pt x="349" y="39"/>
                    <a:pt x="349" y="39"/>
                  </a:cubicBezTo>
                  <a:cubicBezTo>
                    <a:pt x="348" y="39"/>
                    <a:pt x="348" y="39"/>
                    <a:pt x="348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50" y="44"/>
                    <a:pt x="350" y="44"/>
                    <a:pt x="350" y="44"/>
                  </a:cubicBezTo>
                  <a:cubicBezTo>
                    <a:pt x="351" y="43"/>
                    <a:pt x="351" y="43"/>
                    <a:pt x="351" y="43"/>
                  </a:cubicBezTo>
                  <a:cubicBezTo>
                    <a:pt x="351" y="44"/>
                    <a:pt x="351" y="44"/>
                    <a:pt x="351" y="44"/>
                  </a:cubicBezTo>
                  <a:cubicBezTo>
                    <a:pt x="350" y="44"/>
                    <a:pt x="350" y="44"/>
                    <a:pt x="350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48" y="44"/>
                    <a:pt x="348" y="44"/>
                    <a:pt x="348" y="44"/>
                  </a:cubicBezTo>
                  <a:cubicBezTo>
                    <a:pt x="347" y="44"/>
                    <a:pt x="347" y="44"/>
                    <a:pt x="347" y="44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4" y="46"/>
                    <a:pt x="344" y="46"/>
                    <a:pt x="344" y="46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44" y="49"/>
                    <a:pt x="344" y="49"/>
                    <a:pt x="344" y="49"/>
                  </a:cubicBezTo>
                  <a:cubicBezTo>
                    <a:pt x="345" y="49"/>
                    <a:pt x="345" y="49"/>
                    <a:pt x="345" y="49"/>
                  </a:cubicBezTo>
                  <a:cubicBezTo>
                    <a:pt x="345" y="49"/>
                    <a:pt x="345" y="49"/>
                    <a:pt x="345" y="49"/>
                  </a:cubicBezTo>
                  <a:cubicBezTo>
                    <a:pt x="347" y="49"/>
                    <a:pt x="347" y="49"/>
                    <a:pt x="347" y="49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8" y="49"/>
                    <a:pt x="348" y="49"/>
                    <a:pt x="348" y="49"/>
                  </a:cubicBezTo>
                  <a:cubicBezTo>
                    <a:pt x="347" y="49"/>
                    <a:pt x="347" y="49"/>
                    <a:pt x="347" y="49"/>
                  </a:cubicBezTo>
                  <a:cubicBezTo>
                    <a:pt x="346" y="50"/>
                    <a:pt x="346" y="50"/>
                    <a:pt x="346" y="50"/>
                  </a:cubicBezTo>
                  <a:cubicBezTo>
                    <a:pt x="347" y="51"/>
                    <a:pt x="347" y="51"/>
                    <a:pt x="347" y="51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49" y="50"/>
                    <a:pt x="349" y="50"/>
                    <a:pt x="349" y="50"/>
                  </a:cubicBezTo>
                  <a:cubicBezTo>
                    <a:pt x="349" y="50"/>
                    <a:pt x="349" y="50"/>
                    <a:pt x="349" y="50"/>
                  </a:cubicBezTo>
                  <a:cubicBezTo>
                    <a:pt x="350" y="49"/>
                    <a:pt x="350" y="49"/>
                    <a:pt x="350" y="49"/>
                  </a:cubicBezTo>
                  <a:cubicBezTo>
                    <a:pt x="350" y="50"/>
                    <a:pt x="350" y="50"/>
                    <a:pt x="350" y="50"/>
                  </a:cubicBezTo>
                  <a:cubicBezTo>
                    <a:pt x="350" y="51"/>
                    <a:pt x="350" y="51"/>
                    <a:pt x="350" y="51"/>
                  </a:cubicBezTo>
                  <a:cubicBezTo>
                    <a:pt x="350" y="51"/>
                    <a:pt x="350" y="51"/>
                    <a:pt x="350" y="51"/>
                  </a:cubicBezTo>
                  <a:cubicBezTo>
                    <a:pt x="352" y="51"/>
                    <a:pt x="352" y="51"/>
                    <a:pt x="352" y="51"/>
                  </a:cubicBezTo>
                  <a:cubicBezTo>
                    <a:pt x="352" y="51"/>
                    <a:pt x="352" y="51"/>
                    <a:pt x="352" y="51"/>
                  </a:cubicBezTo>
                  <a:cubicBezTo>
                    <a:pt x="351" y="51"/>
                    <a:pt x="351" y="51"/>
                    <a:pt x="351" y="51"/>
                  </a:cubicBezTo>
                  <a:cubicBezTo>
                    <a:pt x="351" y="52"/>
                    <a:pt x="351" y="52"/>
                    <a:pt x="351" y="52"/>
                  </a:cubicBezTo>
                  <a:cubicBezTo>
                    <a:pt x="352" y="52"/>
                    <a:pt x="352" y="52"/>
                    <a:pt x="352" y="52"/>
                  </a:cubicBezTo>
                  <a:cubicBezTo>
                    <a:pt x="353" y="52"/>
                    <a:pt x="353" y="52"/>
                    <a:pt x="353" y="52"/>
                  </a:cubicBezTo>
                  <a:cubicBezTo>
                    <a:pt x="355" y="53"/>
                    <a:pt x="355" y="53"/>
                    <a:pt x="355" y="53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8" y="54"/>
                    <a:pt x="358" y="54"/>
                    <a:pt x="358" y="54"/>
                  </a:cubicBezTo>
                  <a:cubicBezTo>
                    <a:pt x="355" y="54"/>
                    <a:pt x="355" y="54"/>
                    <a:pt x="355" y="5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3" y="53"/>
                    <a:pt x="353" y="53"/>
                    <a:pt x="353" y="53"/>
                  </a:cubicBezTo>
                  <a:cubicBezTo>
                    <a:pt x="351" y="54"/>
                    <a:pt x="351" y="54"/>
                    <a:pt x="351" y="54"/>
                  </a:cubicBezTo>
                  <a:cubicBezTo>
                    <a:pt x="351" y="54"/>
                    <a:pt x="351" y="54"/>
                    <a:pt x="351" y="54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5" y="55"/>
                    <a:pt x="355" y="55"/>
                    <a:pt x="355" y="55"/>
                  </a:cubicBezTo>
                  <a:cubicBezTo>
                    <a:pt x="357" y="55"/>
                    <a:pt x="357" y="55"/>
                    <a:pt x="357" y="55"/>
                  </a:cubicBezTo>
                  <a:cubicBezTo>
                    <a:pt x="358" y="56"/>
                    <a:pt x="358" y="56"/>
                    <a:pt x="358" y="56"/>
                  </a:cubicBezTo>
                  <a:cubicBezTo>
                    <a:pt x="356" y="56"/>
                    <a:pt x="356" y="56"/>
                    <a:pt x="356" y="56"/>
                  </a:cubicBezTo>
                  <a:cubicBezTo>
                    <a:pt x="355" y="56"/>
                    <a:pt x="355" y="56"/>
                    <a:pt x="355" y="56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1" y="55"/>
                    <a:pt x="351" y="55"/>
                    <a:pt x="351" y="55"/>
                  </a:cubicBezTo>
                  <a:cubicBezTo>
                    <a:pt x="351" y="55"/>
                    <a:pt x="351" y="55"/>
                    <a:pt x="351" y="55"/>
                  </a:cubicBezTo>
                  <a:cubicBezTo>
                    <a:pt x="349" y="54"/>
                    <a:pt x="349" y="54"/>
                    <a:pt x="349" y="54"/>
                  </a:cubicBezTo>
                  <a:cubicBezTo>
                    <a:pt x="348" y="53"/>
                    <a:pt x="348" y="53"/>
                    <a:pt x="348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5" y="54"/>
                    <a:pt x="345" y="54"/>
                    <a:pt x="345" y="54"/>
                  </a:cubicBezTo>
                  <a:cubicBezTo>
                    <a:pt x="344" y="55"/>
                    <a:pt x="344" y="55"/>
                    <a:pt x="344" y="55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5" y="58"/>
                    <a:pt x="345" y="58"/>
                    <a:pt x="345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58"/>
                    <a:pt x="344" y="58"/>
                    <a:pt x="344" y="58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6" y="62"/>
                    <a:pt x="346" y="62"/>
                    <a:pt x="346" y="62"/>
                  </a:cubicBezTo>
                  <a:cubicBezTo>
                    <a:pt x="345" y="62"/>
                    <a:pt x="345" y="62"/>
                    <a:pt x="345" y="62"/>
                  </a:cubicBezTo>
                  <a:cubicBezTo>
                    <a:pt x="345" y="63"/>
                    <a:pt x="345" y="63"/>
                    <a:pt x="345" y="63"/>
                  </a:cubicBezTo>
                  <a:cubicBezTo>
                    <a:pt x="344" y="62"/>
                    <a:pt x="344" y="62"/>
                    <a:pt x="344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4"/>
                    <a:pt x="342" y="64"/>
                    <a:pt x="342" y="64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3" y="64"/>
                    <a:pt x="343" y="64"/>
                    <a:pt x="343" y="64"/>
                  </a:cubicBezTo>
                  <a:cubicBezTo>
                    <a:pt x="343" y="65"/>
                    <a:pt x="343" y="65"/>
                    <a:pt x="343" y="65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4" y="67"/>
                    <a:pt x="344" y="67"/>
                    <a:pt x="344" y="67"/>
                  </a:cubicBezTo>
                  <a:cubicBezTo>
                    <a:pt x="344" y="68"/>
                    <a:pt x="344" y="68"/>
                    <a:pt x="344" y="68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49" y="68"/>
                    <a:pt x="349" y="68"/>
                    <a:pt x="349" y="68"/>
                  </a:cubicBezTo>
                  <a:cubicBezTo>
                    <a:pt x="351" y="68"/>
                    <a:pt x="351" y="68"/>
                    <a:pt x="351" y="68"/>
                  </a:cubicBezTo>
                  <a:cubicBezTo>
                    <a:pt x="351" y="69"/>
                    <a:pt x="351" y="69"/>
                    <a:pt x="351" y="69"/>
                  </a:cubicBezTo>
                  <a:cubicBezTo>
                    <a:pt x="351" y="70"/>
                    <a:pt x="351" y="70"/>
                    <a:pt x="351" y="70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2" y="71"/>
                    <a:pt x="352" y="71"/>
                    <a:pt x="352" y="71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2" y="66"/>
                    <a:pt x="352" y="66"/>
                    <a:pt x="352" y="66"/>
                  </a:cubicBezTo>
                  <a:cubicBezTo>
                    <a:pt x="353" y="65"/>
                    <a:pt x="353" y="65"/>
                    <a:pt x="353" y="65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4"/>
                    <a:pt x="355" y="64"/>
                    <a:pt x="355" y="64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68"/>
                    <a:pt x="353" y="68"/>
                    <a:pt x="353" y="68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71"/>
                    <a:pt x="353" y="71"/>
                    <a:pt x="353" y="71"/>
                  </a:cubicBezTo>
                  <a:cubicBezTo>
                    <a:pt x="353" y="72"/>
                    <a:pt x="353" y="72"/>
                    <a:pt x="353" y="72"/>
                  </a:cubicBezTo>
                  <a:cubicBezTo>
                    <a:pt x="354" y="72"/>
                    <a:pt x="354" y="72"/>
                    <a:pt x="354" y="72"/>
                  </a:cubicBezTo>
                  <a:close/>
                  <a:moveTo>
                    <a:pt x="356" y="27"/>
                  </a:moveTo>
                  <a:cubicBezTo>
                    <a:pt x="357" y="27"/>
                    <a:pt x="357" y="27"/>
                    <a:pt x="357" y="27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58" y="27"/>
                    <a:pt x="358" y="27"/>
                    <a:pt x="358" y="27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8" y="28"/>
                    <a:pt x="358" y="28"/>
                    <a:pt x="358" y="28"/>
                  </a:cubicBezTo>
                  <a:cubicBezTo>
                    <a:pt x="358" y="28"/>
                    <a:pt x="358" y="28"/>
                    <a:pt x="358" y="28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56" y="27"/>
                    <a:pt x="356" y="27"/>
                    <a:pt x="356" y="27"/>
                  </a:cubicBezTo>
                  <a:close/>
                  <a:moveTo>
                    <a:pt x="357" y="71"/>
                  </a:moveTo>
                  <a:cubicBezTo>
                    <a:pt x="357" y="71"/>
                    <a:pt x="357" y="71"/>
                    <a:pt x="357" y="71"/>
                  </a:cubicBezTo>
                  <a:cubicBezTo>
                    <a:pt x="358" y="70"/>
                    <a:pt x="358" y="70"/>
                    <a:pt x="358" y="70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8" y="71"/>
                    <a:pt x="358" y="71"/>
                    <a:pt x="358" y="71"/>
                  </a:cubicBezTo>
                  <a:cubicBezTo>
                    <a:pt x="357" y="71"/>
                    <a:pt x="357" y="71"/>
                    <a:pt x="357" y="71"/>
                  </a:cubicBezTo>
                  <a:close/>
                  <a:moveTo>
                    <a:pt x="369" y="62"/>
                  </a:moveTo>
                  <a:cubicBezTo>
                    <a:pt x="370" y="60"/>
                    <a:pt x="370" y="60"/>
                    <a:pt x="370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2" y="60"/>
                    <a:pt x="372" y="60"/>
                    <a:pt x="372" y="60"/>
                  </a:cubicBezTo>
                  <a:cubicBezTo>
                    <a:pt x="373" y="60"/>
                    <a:pt x="373" y="60"/>
                    <a:pt x="373" y="60"/>
                  </a:cubicBezTo>
                  <a:cubicBezTo>
                    <a:pt x="374" y="61"/>
                    <a:pt x="374" y="61"/>
                    <a:pt x="374" y="61"/>
                  </a:cubicBezTo>
                  <a:cubicBezTo>
                    <a:pt x="374" y="62"/>
                    <a:pt x="374" y="62"/>
                    <a:pt x="374" y="62"/>
                  </a:cubicBezTo>
                  <a:cubicBezTo>
                    <a:pt x="372" y="62"/>
                    <a:pt x="372" y="62"/>
                    <a:pt x="372" y="62"/>
                  </a:cubicBezTo>
                  <a:cubicBezTo>
                    <a:pt x="371" y="62"/>
                    <a:pt x="371" y="62"/>
                    <a:pt x="371" y="62"/>
                  </a:cubicBezTo>
                  <a:cubicBezTo>
                    <a:pt x="370" y="63"/>
                    <a:pt x="370" y="63"/>
                    <a:pt x="370" y="63"/>
                  </a:cubicBezTo>
                  <a:cubicBezTo>
                    <a:pt x="369" y="62"/>
                    <a:pt x="369" y="62"/>
                    <a:pt x="369" y="62"/>
                  </a:cubicBezTo>
                  <a:cubicBezTo>
                    <a:pt x="369" y="62"/>
                    <a:pt x="369" y="62"/>
                    <a:pt x="369" y="62"/>
                  </a:cubicBezTo>
                  <a:close/>
                  <a:moveTo>
                    <a:pt x="453" y="2"/>
                  </a:moveTo>
                  <a:cubicBezTo>
                    <a:pt x="454" y="1"/>
                    <a:pt x="454" y="1"/>
                    <a:pt x="454" y="1"/>
                  </a:cubicBezTo>
                  <a:cubicBezTo>
                    <a:pt x="455" y="1"/>
                    <a:pt x="455" y="1"/>
                    <a:pt x="455" y="1"/>
                  </a:cubicBezTo>
                  <a:cubicBezTo>
                    <a:pt x="455" y="2"/>
                    <a:pt x="455" y="2"/>
                    <a:pt x="455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3" y="2"/>
                    <a:pt x="453" y="2"/>
                    <a:pt x="453" y="2"/>
                  </a:cubicBezTo>
                  <a:close/>
                  <a:moveTo>
                    <a:pt x="413" y="74"/>
                  </a:moveTo>
                  <a:cubicBezTo>
                    <a:pt x="412" y="74"/>
                    <a:pt x="412" y="74"/>
                    <a:pt x="412" y="74"/>
                  </a:cubicBezTo>
                  <a:cubicBezTo>
                    <a:pt x="413" y="75"/>
                    <a:pt x="413" y="75"/>
                    <a:pt x="413" y="75"/>
                  </a:cubicBezTo>
                  <a:cubicBezTo>
                    <a:pt x="414" y="75"/>
                    <a:pt x="414" y="75"/>
                    <a:pt x="414" y="75"/>
                  </a:cubicBezTo>
                  <a:cubicBezTo>
                    <a:pt x="414" y="74"/>
                    <a:pt x="414" y="74"/>
                    <a:pt x="414" y="74"/>
                  </a:cubicBezTo>
                  <a:cubicBezTo>
                    <a:pt x="413" y="74"/>
                    <a:pt x="413" y="74"/>
                    <a:pt x="413" y="74"/>
                  </a:cubicBezTo>
                  <a:cubicBezTo>
                    <a:pt x="413" y="74"/>
                    <a:pt x="413" y="74"/>
                    <a:pt x="413" y="74"/>
                  </a:cubicBezTo>
                  <a:close/>
                  <a:moveTo>
                    <a:pt x="393" y="85"/>
                  </a:moveTo>
                  <a:cubicBezTo>
                    <a:pt x="393" y="86"/>
                    <a:pt x="393" y="86"/>
                    <a:pt x="393" y="86"/>
                  </a:cubicBezTo>
                  <a:cubicBezTo>
                    <a:pt x="394" y="86"/>
                    <a:pt x="394" y="86"/>
                    <a:pt x="394" y="86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3" y="85"/>
                    <a:pt x="393" y="85"/>
                    <a:pt x="393" y="85"/>
                  </a:cubicBezTo>
                  <a:close/>
                  <a:moveTo>
                    <a:pt x="364" y="84"/>
                  </a:moveTo>
                  <a:cubicBezTo>
                    <a:pt x="363" y="83"/>
                    <a:pt x="363" y="83"/>
                    <a:pt x="363" y="8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4" y="83"/>
                    <a:pt x="364" y="83"/>
                    <a:pt x="364" y="83"/>
                  </a:cubicBezTo>
                  <a:cubicBezTo>
                    <a:pt x="365" y="83"/>
                    <a:pt x="365" y="83"/>
                    <a:pt x="365" y="83"/>
                  </a:cubicBezTo>
                  <a:cubicBezTo>
                    <a:pt x="365" y="84"/>
                    <a:pt x="365" y="84"/>
                    <a:pt x="365" y="84"/>
                  </a:cubicBezTo>
                  <a:cubicBezTo>
                    <a:pt x="364" y="84"/>
                    <a:pt x="364" y="84"/>
                    <a:pt x="364" y="84"/>
                  </a:cubicBezTo>
                  <a:cubicBezTo>
                    <a:pt x="364" y="84"/>
                    <a:pt x="364" y="84"/>
                    <a:pt x="364" y="84"/>
                  </a:cubicBezTo>
                  <a:close/>
                  <a:moveTo>
                    <a:pt x="356" y="100"/>
                  </a:moveTo>
                  <a:cubicBezTo>
                    <a:pt x="356" y="99"/>
                    <a:pt x="356" y="99"/>
                    <a:pt x="356" y="99"/>
                  </a:cubicBezTo>
                  <a:cubicBezTo>
                    <a:pt x="356" y="98"/>
                    <a:pt x="356" y="98"/>
                    <a:pt x="356" y="98"/>
                  </a:cubicBezTo>
                  <a:cubicBezTo>
                    <a:pt x="355" y="97"/>
                    <a:pt x="355" y="97"/>
                    <a:pt x="355" y="97"/>
                  </a:cubicBezTo>
                  <a:cubicBezTo>
                    <a:pt x="355" y="97"/>
                    <a:pt x="355" y="97"/>
                    <a:pt x="355" y="97"/>
                  </a:cubicBezTo>
                  <a:cubicBezTo>
                    <a:pt x="355" y="97"/>
                    <a:pt x="355" y="97"/>
                    <a:pt x="355" y="97"/>
                  </a:cubicBezTo>
                  <a:cubicBezTo>
                    <a:pt x="354" y="98"/>
                    <a:pt x="354" y="98"/>
                    <a:pt x="354" y="98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5" y="101"/>
                    <a:pt x="355" y="101"/>
                    <a:pt x="355" y="101"/>
                  </a:cubicBezTo>
                  <a:cubicBezTo>
                    <a:pt x="355" y="102"/>
                    <a:pt x="355" y="102"/>
                    <a:pt x="355" y="102"/>
                  </a:cubicBezTo>
                  <a:cubicBezTo>
                    <a:pt x="355" y="102"/>
                    <a:pt x="355" y="102"/>
                    <a:pt x="355" y="102"/>
                  </a:cubicBezTo>
                  <a:cubicBezTo>
                    <a:pt x="354" y="102"/>
                    <a:pt x="354" y="102"/>
                    <a:pt x="354" y="102"/>
                  </a:cubicBezTo>
                  <a:cubicBezTo>
                    <a:pt x="352" y="102"/>
                    <a:pt x="352" y="102"/>
                    <a:pt x="352" y="102"/>
                  </a:cubicBezTo>
                  <a:cubicBezTo>
                    <a:pt x="352" y="101"/>
                    <a:pt x="352" y="101"/>
                    <a:pt x="352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348" y="99"/>
                    <a:pt x="348" y="99"/>
                    <a:pt x="348" y="99"/>
                  </a:cubicBezTo>
                  <a:cubicBezTo>
                    <a:pt x="348" y="99"/>
                    <a:pt x="348" y="99"/>
                    <a:pt x="348" y="99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49" y="96"/>
                    <a:pt x="349" y="96"/>
                    <a:pt x="349" y="96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48" y="94"/>
                    <a:pt x="348" y="94"/>
                    <a:pt x="348" y="94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48" y="97"/>
                    <a:pt x="348" y="97"/>
                    <a:pt x="348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6" y="99"/>
                    <a:pt x="346" y="99"/>
                    <a:pt x="346" y="99"/>
                  </a:cubicBezTo>
                  <a:cubicBezTo>
                    <a:pt x="346" y="99"/>
                    <a:pt x="346" y="99"/>
                    <a:pt x="346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6"/>
                    <a:pt x="345" y="96"/>
                    <a:pt x="345" y="96"/>
                  </a:cubicBezTo>
                  <a:cubicBezTo>
                    <a:pt x="345" y="95"/>
                    <a:pt x="345" y="95"/>
                    <a:pt x="345" y="95"/>
                  </a:cubicBezTo>
                  <a:cubicBezTo>
                    <a:pt x="345" y="95"/>
                    <a:pt x="345" y="95"/>
                    <a:pt x="345" y="95"/>
                  </a:cubicBezTo>
                  <a:cubicBezTo>
                    <a:pt x="345" y="94"/>
                    <a:pt x="345" y="94"/>
                    <a:pt x="345" y="94"/>
                  </a:cubicBezTo>
                  <a:cubicBezTo>
                    <a:pt x="345" y="95"/>
                    <a:pt x="345" y="95"/>
                    <a:pt x="345" y="95"/>
                  </a:cubicBezTo>
                  <a:cubicBezTo>
                    <a:pt x="345" y="95"/>
                    <a:pt x="345" y="95"/>
                    <a:pt x="345" y="95"/>
                  </a:cubicBezTo>
                  <a:cubicBezTo>
                    <a:pt x="344" y="96"/>
                    <a:pt x="344" y="96"/>
                    <a:pt x="344" y="96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7"/>
                    <a:pt x="343" y="97"/>
                    <a:pt x="343" y="97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1" y="96"/>
                    <a:pt x="341" y="96"/>
                    <a:pt x="341" y="96"/>
                  </a:cubicBezTo>
                  <a:cubicBezTo>
                    <a:pt x="342" y="95"/>
                    <a:pt x="342" y="95"/>
                    <a:pt x="342" y="95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1"/>
                    <a:pt x="343" y="91"/>
                    <a:pt x="343" y="91"/>
                  </a:cubicBezTo>
                  <a:cubicBezTo>
                    <a:pt x="343" y="91"/>
                    <a:pt x="343" y="91"/>
                    <a:pt x="343" y="91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1" y="94"/>
                    <a:pt x="341" y="94"/>
                    <a:pt x="341" y="94"/>
                  </a:cubicBezTo>
                  <a:cubicBezTo>
                    <a:pt x="341" y="95"/>
                    <a:pt x="341" y="95"/>
                    <a:pt x="341" y="95"/>
                  </a:cubicBezTo>
                  <a:cubicBezTo>
                    <a:pt x="341" y="96"/>
                    <a:pt x="341" y="96"/>
                    <a:pt x="341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1" y="95"/>
                    <a:pt x="341" y="95"/>
                    <a:pt x="341" y="95"/>
                  </a:cubicBezTo>
                  <a:cubicBezTo>
                    <a:pt x="341" y="94"/>
                    <a:pt x="341" y="94"/>
                    <a:pt x="341" y="94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38" y="95"/>
                    <a:pt x="338" y="95"/>
                    <a:pt x="338" y="95"/>
                  </a:cubicBezTo>
                  <a:cubicBezTo>
                    <a:pt x="338" y="94"/>
                    <a:pt x="338" y="94"/>
                    <a:pt x="338" y="94"/>
                  </a:cubicBezTo>
                  <a:cubicBezTo>
                    <a:pt x="338" y="93"/>
                    <a:pt x="338" y="93"/>
                    <a:pt x="338" y="93"/>
                  </a:cubicBezTo>
                  <a:cubicBezTo>
                    <a:pt x="338" y="93"/>
                    <a:pt x="338" y="93"/>
                    <a:pt x="338" y="93"/>
                  </a:cubicBezTo>
                  <a:cubicBezTo>
                    <a:pt x="339" y="92"/>
                    <a:pt x="339" y="92"/>
                    <a:pt x="339" y="92"/>
                  </a:cubicBezTo>
                  <a:cubicBezTo>
                    <a:pt x="340" y="91"/>
                    <a:pt x="340" y="91"/>
                    <a:pt x="340" y="91"/>
                  </a:cubicBezTo>
                  <a:cubicBezTo>
                    <a:pt x="340" y="91"/>
                    <a:pt x="340" y="91"/>
                    <a:pt x="340" y="91"/>
                  </a:cubicBezTo>
                  <a:cubicBezTo>
                    <a:pt x="340" y="90"/>
                    <a:pt x="340" y="90"/>
                    <a:pt x="340" y="90"/>
                  </a:cubicBezTo>
                  <a:cubicBezTo>
                    <a:pt x="341" y="89"/>
                    <a:pt x="341" y="89"/>
                    <a:pt x="341" y="89"/>
                  </a:cubicBezTo>
                  <a:cubicBezTo>
                    <a:pt x="342" y="89"/>
                    <a:pt x="342" y="89"/>
                    <a:pt x="342" y="89"/>
                  </a:cubicBezTo>
                  <a:cubicBezTo>
                    <a:pt x="342" y="89"/>
                    <a:pt x="342" y="89"/>
                    <a:pt x="342" y="89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5" y="87"/>
                    <a:pt x="345" y="87"/>
                    <a:pt x="345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7" y="86"/>
                    <a:pt x="347" y="86"/>
                    <a:pt x="347" y="86"/>
                  </a:cubicBezTo>
                  <a:cubicBezTo>
                    <a:pt x="349" y="87"/>
                    <a:pt x="349" y="87"/>
                    <a:pt x="349" y="87"/>
                  </a:cubicBezTo>
                  <a:cubicBezTo>
                    <a:pt x="351" y="87"/>
                    <a:pt x="351" y="87"/>
                    <a:pt x="351" y="87"/>
                  </a:cubicBezTo>
                  <a:cubicBezTo>
                    <a:pt x="351" y="86"/>
                    <a:pt x="351" y="86"/>
                    <a:pt x="351" y="86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4" y="87"/>
                    <a:pt x="354" y="87"/>
                    <a:pt x="354" y="87"/>
                  </a:cubicBezTo>
                  <a:cubicBezTo>
                    <a:pt x="354" y="87"/>
                    <a:pt x="354" y="87"/>
                    <a:pt x="354" y="87"/>
                  </a:cubicBezTo>
                  <a:cubicBezTo>
                    <a:pt x="355" y="88"/>
                    <a:pt x="355" y="88"/>
                    <a:pt x="355" y="88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357" y="87"/>
                    <a:pt x="357" y="87"/>
                    <a:pt x="357" y="87"/>
                  </a:cubicBezTo>
                  <a:cubicBezTo>
                    <a:pt x="357" y="87"/>
                    <a:pt x="357" y="87"/>
                    <a:pt x="357" y="87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355" y="86"/>
                    <a:pt x="355" y="86"/>
                    <a:pt x="355" y="86"/>
                  </a:cubicBezTo>
                  <a:cubicBezTo>
                    <a:pt x="355" y="86"/>
                    <a:pt x="355" y="86"/>
                    <a:pt x="355" y="86"/>
                  </a:cubicBezTo>
                  <a:cubicBezTo>
                    <a:pt x="355" y="86"/>
                    <a:pt x="355" y="86"/>
                    <a:pt x="355" y="86"/>
                  </a:cubicBezTo>
                  <a:cubicBezTo>
                    <a:pt x="356" y="85"/>
                    <a:pt x="356" y="85"/>
                    <a:pt x="356" y="85"/>
                  </a:cubicBezTo>
                  <a:cubicBezTo>
                    <a:pt x="356" y="85"/>
                    <a:pt x="356" y="85"/>
                    <a:pt x="356" y="85"/>
                  </a:cubicBezTo>
                  <a:cubicBezTo>
                    <a:pt x="355" y="85"/>
                    <a:pt x="355" y="85"/>
                    <a:pt x="355" y="85"/>
                  </a:cubicBezTo>
                  <a:cubicBezTo>
                    <a:pt x="355" y="84"/>
                    <a:pt x="355" y="84"/>
                    <a:pt x="355" y="84"/>
                  </a:cubicBezTo>
                  <a:cubicBezTo>
                    <a:pt x="356" y="84"/>
                    <a:pt x="356" y="84"/>
                    <a:pt x="356" y="84"/>
                  </a:cubicBezTo>
                  <a:cubicBezTo>
                    <a:pt x="356" y="84"/>
                    <a:pt x="356" y="84"/>
                    <a:pt x="356" y="84"/>
                  </a:cubicBezTo>
                  <a:cubicBezTo>
                    <a:pt x="355" y="84"/>
                    <a:pt x="355" y="84"/>
                    <a:pt x="355" y="84"/>
                  </a:cubicBezTo>
                  <a:cubicBezTo>
                    <a:pt x="355" y="84"/>
                    <a:pt x="355" y="84"/>
                    <a:pt x="355" y="84"/>
                  </a:cubicBezTo>
                  <a:cubicBezTo>
                    <a:pt x="354" y="84"/>
                    <a:pt x="354" y="84"/>
                    <a:pt x="354" y="84"/>
                  </a:cubicBezTo>
                  <a:cubicBezTo>
                    <a:pt x="353" y="83"/>
                    <a:pt x="353" y="83"/>
                    <a:pt x="353" y="83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5" y="82"/>
                    <a:pt x="355" y="82"/>
                    <a:pt x="355" y="82"/>
                  </a:cubicBezTo>
                  <a:cubicBezTo>
                    <a:pt x="355" y="81"/>
                    <a:pt x="355" y="81"/>
                    <a:pt x="355" y="81"/>
                  </a:cubicBezTo>
                  <a:cubicBezTo>
                    <a:pt x="354" y="81"/>
                    <a:pt x="354" y="81"/>
                    <a:pt x="354" y="81"/>
                  </a:cubicBezTo>
                  <a:cubicBezTo>
                    <a:pt x="354" y="81"/>
                    <a:pt x="354" y="81"/>
                    <a:pt x="354" y="81"/>
                  </a:cubicBezTo>
                  <a:cubicBezTo>
                    <a:pt x="354" y="79"/>
                    <a:pt x="354" y="79"/>
                    <a:pt x="354" y="79"/>
                  </a:cubicBezTo>
                  <a:cubicBezTo>
                    <a:pt x="354" y="79"/>
                    <a:pt x="354" y="79"/>
                    <a:pt x="354" y="79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7"/>
                    <a:pt x="354" y="77"/>
                    <a:pt x="354" y="77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9" y="77"/>
                    <a:pt x="359" y="77"/>
                    <a:pt x="359" y="77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361" y="78"/>
                    <a:pt x="361" y="78"/>
                    <a:pt x="361" y="78"/>
                  </a:cubicBezTo>
                  <a:cubicBezTo>
                    <a:pt x="362" y="80"/>
                    <a:pt x="362" y="80"/>
                    <a:pt x="362" y="80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2" y="85"/>
                    <a:pt x="362" y="85"/>
                    <a:pt x="362" y="85"/>
                  </a:cubicBezTo>
                  <a:cubicBezTo>
                    <a:pt x="362" y="84"/>
                    <a:pt x="362" y="84"/>
                    <a:pt x="362" y="84"/>
                  </a:cubicBezTo>
                  <a:cubicBezTo>
                    <a:pt x="364" y="85"/>
                    <a:pt x="364" y="85"/>
                    <a:pt x="364" y="85"/>
                  </a:cubicBezTo>
                  <a:cubicBezTo>
                    <a:pt x="365" y="86"/>
                    <a:pt x="365" y="86"/>
                    <a:pt x="365" y="86"/>
                  </a:cubicBezTo>
                  <a:cubicBezTo>
                    <a:pt x="366" y="87"/>
                    <a:pt x="366" y="87"/>
                    <a:pt x="366" y="87"/>
                  </a:cubicBezTo>
                  <a:cubicBezTo>
                    <a:pt x="366" y="86"/>
                    <a:pt x="366" y="86"/>
                    <a:pt x="366" y="86"/>
                  </a:cubicBezTo>
                  <a:cubicBezTo>
                    <a:pt x="368" y="86"/>
                    <a:pt x="368" y="86"/>
                    <a:pt x="368" y="86"/>
                  </a:cubicBezTo>
                  <a:cubicBezTo>
                    <a:pt x="369" y="87"/>
                    <a:pt x="369" y="87"/>
                    <a:pt x="369" y="87"/>
                  </a:cubicBezTo>
                  <a:cubicBezTo>
                    <a:pt x="370" y="87"/>
                    <a:pt x="370" y="87"/>
                    <a:pt x="370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72" y="85"/>
                    <a:pt x="372" y="85"/>
                    <a:pt x="372" y="85"/>
                  </a:cubicBezTo>
                  <a:cubicBezTo>
                    <a:pt x="373" y="83"/>
                    <a:pt x="373" y="83"/>
                    <a:pt x="373" y="83"/>
                  </a:cubicBezTo>
                  <a:cubicBezTo>
                    <a:pt x="375" y="82"/>
                    <a:pt x="375" y="82"/>
                    <a:pt x="375" y="82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79"/>
                    <a:pt x="377" y="79"/>
                    <a:pt x="377" y="79"/>
                  </a:cubicBezTo>
                  <a:cubicBezTo>
                    <a:pt x="378" y="79"/>
                    <a:pt x="378" y="79"/>
                    <a:pt x="378" y="79"/>
                  </a:cubicBezTo>
                  <a:cubicBezTo>
                    <a:pt x="377" y="79"/>
                    <a:pt x="377" y="79"/>
                    <a:pt x="377" y="79"/>
                  </a:cubicBezTo>
                  <a:cubicBezTo>
                    <a:pt x="376" y="79"/>
                    <a:pt x="376" y="79"/>
                    <a:pt x="376" y="79"/>
                  </a:cubicBezTo>
                  <a:cubicBezTo>
                    <a:pt x="376" y="80"/>
                    <a:pt x="376" y="80"/>
                    <a:pt x="376" y="80"/>
                  </a:cubicBezTo>
                  <a:cubicBezTo>
                    <a:pt x="374" y="82"/>
                    <a:pt x="374" y="82"/>
                    <a:pt x="374" y="82"/>
                  </a:cubicBezTo>
                  <a:cubicBezTo>
                    <a:pt x="373" y="83"/>
                    <a:pt x="373" y="83"/>
                    <a:pt x="373" y="83"/>
                  </a:cubicBezTo>
                  <a:cubicBezTo>
                    <a:pt x="373" y="83"/>
                    <a:pt x="373" y="83"/>
                    <a:pt x="373" y="83"/>
                  </a:cubicBezTo>
                  <a:cubicBezTo>
                    <a:pt x="372" y="84"/>
                    <a:pt x="372" y="84"/>
                    <a:pt x="372" y="84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69" y="84"/>
                    <a:pt x="369" y="84"/>
                    <a:pt x="369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5"/>
                    <a:pt x="368" y="85"/>
                    <a:pt x="368" y="85"/>
                  </a:cubicBezTo>
                  <a:cubicBezTo>
                    <a:pt x="367" y="85"/>
                    <a:pt x="367" y="85"/>
                    <a:pt x="367" y="85"/>
                  </a:cubicBezTo>
                  <a:cubicBezTo>
                    <a:pt x="365" y="84"/>
                    <a:pt x="365" y="84"/>
                    <a:pt x="365" y="84"/>
                  </a:cubicBezTo>
                  <a:cubicBezTo>
                    <a:pt x="366" y="83"/>
                    <a:pt x="366" y="83"/>
                    <a:pt x="366" y="83"/>
                  </a:cubicBezTo>
                  <a:cubicBezTo>
                    <a:pt x="366" y="83"/>
                    <a:pt x="366" y="83"/>
                    <a:pt x="366" y="83"/>
                  </a:cubicBezTo>
                  <a:cubicBezTo>
                    <a:pt x="367" y="82"/>
                    <a:pt x="367" y="82"/>
                    <a:pt x="367" y="82"/>
                  </a:cubicBezTo>
                  <a:cubicBezTo>
                    <a:pt x="368" y="81"/>
                    <a:pt x="368" y="81"/>
                    <a:pt x="368" y="81"/>
                  </a:cubicBezTo>
                  <a:cubicBezTo>
                    <a:pt x="366" y="82"/>
                    <a:pt x="366" y="82"/>
                    <a:pt x="366" y="82"/>
                  </a:cubicBezTo>
                  <a:cubicBezTo>
                    <a:pt x="366" y="83"/>
                    <a:pt x="366" y="83"/>
                    <a:pt x="366" y="83"/>
                  </a:cubicBezTo>
                  <a:cubicBezTo>
                    <a:pt x="365" y="83"/>
                    <a:pt x="365" y="83"/>
                    <a:pt x="365" y="83"/>
                  </a:cubicBezTo>
                  <a:cubicBezTo>
                    <a:pt x="364" y="81"/>
                    <a:pt x="364" y="81"/>
                    <a:pt x="364" y="81"/>
                  </a:cubicBezTo>
                  <a:cubicBezTo>
                    <a:pt x="364" y="81"/>
                    <a:pt x="364" y="81"/>
                    <a:pt x="364" y="81"/>
                  </a:cubicBezTo>
                  <a:cubicBezTo>
                    <a:pt x="365" y="81"/>
                    <a:pt x="365" y="81"/>
                    <a:pt x="365" y="81"/>
                  </a:cubicBezTo>
                  <a:cubicBezTo>
                    <a:pt x="366" y="80"/>
                    <a:pt x="366" y="80"/>
                    <a:pt x="366" y="80"/>
                  </a:cubicBezTo>
                  <a:cubicBezTo>
                    <a:pt x="366" y="80"/>
                    <a:pt x="366" y="80"/>
                    <a:pt x="366" y="80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6" y="79"/>
                    <a:pt x="366" y="79"/>
                    <a:pt x="366" y="79"/>
                  </a:cubicBezTo>
                  <a:cubicBezTo>
                    <a:pt x="367" y="79"/>
                    <a:pt x="367" y="79"/>
                    <a:pt x="367" y="79"/>
                  </a:cubicBezTo>
                  <a:cubicBezTo>
                    <a:pt x="367" y="79"/>
                    <a:pt x="367" y="79"/>
                    <a:pt x="367" y="79"/>
                  </a:cubicBezTo>
                  <a:cubicBezTo>
                    <a:pt x="367" y="79"/>
                    <a:pt x="367" y="79"/>
                    <a:pt x="367" y="79"/>
                  </a:cubicBezTo>
                  <a:cubicBezTo>
                    <a:pt x="367" y="79"/>
                    <a:pt x="367" y="79"/>
                    <a:pt x="367" y="79"/>
                  </a:cubicBezTo>
                  <a:cubicBezTo>
                    <a:pt x="366" y="78"/>
                    <a:pt x="366" y="78"/>
                    <a:pt x="366" y="78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64" y="78"/>
                    <a:pt x="364" y="78"/>
                    <a:pt x="364" y="78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65" y="77"/>
                    <a:pt x="365" y="77"/>
                    <a:pt x="365" y="77"/>
                  </a:cubicBezTo>
                  <a:cubicBezTo>
                    <a:pt x="366" y="77"/>
                    <a:pt x="366" y="77"/>
                    <a:pt x="366" y="77"/>
                  </a:cubicBezTo>
                  <a:cubicBezTo>
                    <a:pt x="367" y="77"/>
                    <a:pt x="367" y="77"/>
                    <a:pt x="367" y="77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9" y="77"/>
                    <a:pt x="369" y="77"/>
                    <a:pt x="369" y="77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69" y="75"/>
                    <a:pt x="369" y="75"/>
                    <a:pt x="369" y="75"/>
                  </a:cubicBezTo>
                  <a:cubicBezTo>
                    <a:pt x="370" y="75"/>
                    <a:pt x="370" y="75"/>
                    <a:pt x="370" y="75"/>
                  </a:cubicBezTo>
                  <a:cubicBezTo>
                    <a:pt x="370" y="75"/>
                    <a:pt x="370" y="75"/>
                    <a:pt x="370" y="75"/>
                  </a:cubicBezTo>
                  <a:cubicBezTo>
                    <a:pt x="369" y="75"/>
                    <a:pt x="369" y="75"/>
                    <a:pt x="369" y="75"/>
                  </a:cubicBezTo>
                  <a:cubicBezTo>
                    <a:pt x="369" y="74"/>
                    <a:pt x="369" y="74"/>
                    <a:pt x="369" y="74"/>
                  </a:cubicBezTo>
                  <a:cubicBezTo>
                    <a:pt x="370" y="74"/>
                    <a:pt x="370" y="74"/>
                    <a:pt x="370" y="74"/>
                  </a:cubicBezTo>
                  <a:cubicBezTo>
                    <a:pt x="371" y="73"/>
                    <a:pt x="371" y="73"/>
                    <a:pt x="371" y="73"/>
                  </a:cubicBezTo>
                  <a:cubicBezTo>
                    <a:pt x="370" y="73"/>
                    <a:pt x="370" y="73"/>
                    <a:pt x="370" y="73"/>
                  </a:cubicBezTo>
                  <a:cubicBezTo>
                    <a:pt x="372" y="71"/>
                    <a:pt x="372" y="71"/>
                    <a:pt x="372" y="71"/>
                  </a:cubicBezTo>
                  <a:cubicBezTo>
                    <a:pt x="373" y="70"/>
                    <a:pt x="373" y="70"/>
                    <a:pt x="373" y="70"/>
                  </a:cubicBezTo>
                  <a:cubicBezTo>
                    <a:pt x="373" y="70"/>
                    <a:pt x="373" y="70"/>
                    <a:pt x="373" y="70"/>
                  </a:cubicBezTo>
                  <a:cubicBezTo>
                    <a:pt x="372" y="70"/>
                    <a:pt x="372" y="70"/>
                    <a:pt x="372" y="70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7" y="75"/>
                    <a:pt x="367" y="75"/>
                    <a:pt x="367" y="75"/>
                  </a:cubicBezTo>
                  <a:cubicBezTo>
                    <a:pt x="366" y="76"/>
                    <a:pt x="366" y="76"/>
                    <a:pt x="366" y="76"/>
                  </a:cubicBezTo>
                  <a:cubicBezTo>
                    <a:pt x="365" y="76"/>
                    <a:pt x="365" y="76"/>
                    <a:pt x="365" y="76"/>
                  </a:cubicBezTo>
                  <a:cubicBezTo>
                    <a:pt x="364" y="76"/>
                    <a:pt x="364" y="76"/>
                    <a:pt x="364" y="76"/>
                  </a:cubicBezTo>
                  <a:cubicBezTo>
                    <a:pt x="364" y="75"/>
                    <a:pt x="364" y="75"/>
                    <a:pt x="364" y="75"/>
                  </a:cubicBezTo>
                  <a:cubicBezTo>
                    <a:pt x="364" y="74"/>
                    <a:pt x="364" y="74"/>
                    <a:pt x="364" y="74"/>
                  </a:cubicBezTo>
                  <a:cubicBezTo>
                    <a:pt x="366" y="73"/>
                    <a:pt x="366" y="73"/>
                    <a:pt x="366" y="73"/>
                  </a:cubicBezTo>
                  <a:cubicBezTo>
                    <a:pt x="366" y="72"/>
                    <a:pt x="366" y="72"/>
                    <a:pt x="366" y="72"/>
                  </a:cubicBezTo>
                  <a:cubicBezTo>
                    <a:pt x="364" y="74"/>
                    <a:pt x="364" y="74"/>
                    <a:pt x="364" y="74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2" y="74"/>
                    <a:pt x="362" y="74"/>
                    <a:pt x="362" y="74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0" y="75"/>
                    <a:pt x="360" y="75"/>
                    <a:pt x="360" y="75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60" y="72"/>
                    <a:pt x="360" y="72"/>
                    <a:pt x="360" y="72"/>
                  </a:cubicBezTo>
                  <a:cubicBezTo>
                    <a:pt x="359" y="72"/>
                    <a:pt x="359" y="72"/>
                    <a:pt x="359" y="72"/>
                  </a:cubicBezTo>
                  <a:cubicBezTo>
                    <a:pt x="360" y="71"/>
                    <a:pt x="360" y="71"/>
                    <a:pt x="360" y="71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3" y="68"/>
                    <a:pt x="363" y="68"/>
                    <a:pt x="363" y="68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67"/>
                    <a:pt x="365" y="67"/>
                    <a:pt x="365" y="67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67" y="64"/>
                    <a:pt x="367" y="64"/>
                    <a:pt x="367" y="64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72" y="64"/>
                    <a:pt x="372" y="64"/>
                    <a:pt x="372" y="64"/>
                  </a:cubicBezTo>
                  <a:cubicBezTo>
                    <a:pt x="372" y="64"/>
                    <a:pt x="372" y="64"/>
                    <a:pt x="372" y="64"/>
                  </a:cubicBezTo>
                  <a:cubicBezTo>
                    <a:pt x="373" y="64"/>
                    <a:pt x="373" y="64"/>
                    <a:pt x="373" y="64"/>
                  </a:cubicBezTo>
                  <a:cubicBezTo>
                    <a:pt x="374" y="63"/>
                    <a:pt x="374" y="63"/>
                    <a:pt x="374" y="63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7" y="65"/>
                    <a:pt x="377" y="65"/>
                    <a:pt x="377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80" y="66"/>
                    <a:pt x="380" y="66"/>
                    <a:pt x="380" y="66"/>
                  </a:cubicBezTo>
                  <a:cubicBezTo>
                    <a:pt x="380" y="67"/>
                    <a:pt x="380" y="67"/>
                    <a:pt x="380" y="67"/>
                  </a:cubicBezTo>
                  <a:cubicBezTo>
                    <a:pt x="381" y="68"/>
                    <a:pt x="381" y="68"/>
                    <a:pt x="381" y="68"/>
                  </a:cubicBezTo>
                  <a:cubicBezTo>
                    <a:pt x="382" y="68"/>
                    <a:pt x="382" y="68"/>
                    <a:pt x="382" y="68"/>
                  </a:cubicBezTo>
                  <a:cubicBezTo>
                    <a:pt x="383" y="70"/>
                    <a:pt x="383" y="70"/>
                    <a:pt x="383" y="70"/>
                  </a:cubicBezTo>
                  <a:cubicBezTo>
                    <a:pt x="383" y="68"/>
                    <a:pt x="383" y="68"/>
                    <a:pt x="383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3" y="68"/>
                    <a:pt x="383" y="68"/>
                    <a:pt x="383" y="68"/>
                  </a:cubicBezTo>
                  <a:cubicBezTo>
                    <a:pt x="382" y="67"/>
                    <a:pt x="382" y="67"/>
                    <a:pt x="382" y="67"/>
                  </a:cubicBezTo>
                  <a:cubicBezTo>
                    <a:pt x="382" y="67"/>
                    <a:pt x="382" y="67"/>
                    <a:pt x="382" y="67"/>
                  </a:cubicBezTo>
                  <a:cubicBezTo>
                    <a:pt x="383" y="66"/>
                    <a:pt x="383" y="66"/>
                    <a:pt x="383" y="66"/>
                  </a:cubicBezTo>
                  <a:cubicBezTo>
                    <a:pt x="386" y="66"/>
                    <a:pt x="386" y="66"/>
                    <a:pt x="386" y="66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7" y="66"/>
                    <a:pt x="387" y="66"/>
                    <a:pt x="387" y="66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88" y="64"/>
                    <a:pt x="388" y="64"/>
                    <a:pt x="388" y="64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87" y="64"/>
                    <a:pt x="387" y="64"/>
                    <a:pt x="387" y="64"/>
                  </a:cubicBezTo>
                  <a:cubicBezTo>
                    <a:pt x="387" y="65"/>
                    <a:pt x="387" y="65"/>
                    <a:pt x="387" y="65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3" y="65"/>
                    <a:pt x="383" y="65"/>
                    <a:pt x="383" y="65"/>
                  </a:cubicBezTo>
                  <a:cubicBezTo>
                    <a:pt x="381" y="65"/>
                    <a:pt x="381" y="65"/>
                    <a:pt x="381" y="65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7" y="62"/>
                    <a:pt x="377" y="62"/>
                    <a:pt x="377" y="62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77" y="60"/>
                    <a:pt x="377" y="60"/>
                    <a:pt x="377" y="60"/>
                  </a:cubicBezTo>
                  <a:cubicBezTo>
                    <a:pt x="378" y="60"/>
                    <a:pt x="378" y="60"/>
                    <a:pt x="378" y="60"/>
                  </a:cubicBezTo>
                  <a:cubicBezTo>
                    <a:pt x="378" y="61"/>
                    <a:pt x="378" y="61"/>
                    <a:pt x="378" y="61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61"/>
                    <a:pt x="380" y="61"/>
                    <a:pt x="380" y="61"/>
                  </a:cubicBezTo>
                  <a:cubicBezTo>
                    <a:pt x="380" y="59"/>
                    <a:pt x="380" y="59"/>
                    <a:pt x="380" y="59"/>
                  </a:cubicBezTo>
                  <a:cubicBezTo>
                    <a:pt x="379" y="60"/>
                    <a:pt x="379" y="60"/>
                    <a:pt x="379" y="60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1"/>
                    <a:pt x="380" y="51"/>
                    <a:pt x="380" y="51"/>
                  </a:cubicBezTo>
                  <a:cubicBezTo>
                    <a:pt x="380" y="50"/>
                    <a:pt x="380" y="50"/>
                    <a:pt x="380" y="50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79" y="48"/>
                    <a:pt x="379" y="48"/>
                    <a:pt x="379" y="48"/>
                  </a:cubicBezTo>
                  <a:cubicBezTo>
                    <a:pt x="379" y="47"/>
                    <a:pt x="379" y="47"/>
                    <a:pt x="379" y="47"/>
                  </a:cubicBezTo>
                  <a:cubicBezTo>
                    <a:pt x="379" y="47"/>
                    <a:pt x="379" y="47"/>
                    <a:pt x="379" y="47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1" y="47"/>
                    <a:pt x="381" y="47"/>
                    <a:pt x="381" y="47"/>
                  </a:cubicBezTo>
                  <a:cubicBezTo>
                    <a:pt x="381" y="48"/>
                    <a:pt x="381" y="48"/>
                    <a:pt x="381" y="48"/>
                  </a:cubicBezTo>
                  <a:cubicBezTo>
                    <a:pt x="382" y="49"/>
                    <a:pt x="382" y="49"/>
                    <a:pt x="382" y="49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0" y="46"/>
                    <a:pt x="380" y="46"/>
                    <a:pt x="380" y="46"/>
                  </a:cubicBezTo>
                  <a:cubicBezTo>
                    <a:pt x="380" y="45"/>
                    <a:pt x="380" y="45"/>
                    <a:pt x="380" y="45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384" y="40"/>
                    <a:pt x="384" y="40"/>
                    <a:pt x="384" y="40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7" y="40"/>
                    <a:pt x="387" y="40"/>
                    <a:pt x="387" y="40"/>
                  </a:cubicBezTo>
                  <a:cubicBezTo>
                    <a:pt x="387" y="41"/>
                    <a:pt x="387" y="41"/>
                    <a:pt x="387" y="41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92" y="44"/>
                    <a:pt x="392" y="44"/>
                    <a:pt x="392" y="44"/>
                  </a:cubicBezTo>
                  <a:cubicBezTo>
                    <a:pt x="392" y="45"/>
                    <a:pt x="392" y="45"/>
                    <a:pt x="392" y="45"/>
                  </a:cubicBezTo>
                  <a:cubicBezTo>
                    <a:pt x="393" y="46"/>
                    <a:pt x="393" y="46"/>
                    <a:pt x="393" y="46"/>
                  </a:cubicBezTo>
                  <a:cubicBezTo>
                    <a:pt x="394" y="48"/>
                    <a:pt x="394" y="48"/>
                    <a:pt x="394" y="48"/>
                  </a:cubicBezTo>
                  <a:cubicBezTo>
                    <a:pt x="393" y="50"/>
                    <a:pt x="393" y="50"/>
                    <a:pt x="393" y="50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394" y="53"/>
                    <a:pt x="394" y="53"/>
                    <a:pt x="394" y="53"/>
                  </a:cubicBezTo>
                  <a:cubicBezTo>
                    <a:pt x="395" y="52"/>
                    <a:pt x="395" y="52"/>
                    <a:pt x="395" y="52"/>
                  </a:cubicBezTo>
                  <a:cubicBezTo>
                    <a:pt x="395" y="52"/>
                    <a:pt x="395" y="52"/>
                    <a:pt x="395" y="52"/>
                  </a:cubicBezTo>
                  <a:cubicBezTo>
                    <a:pt x="396" y="53"/>
                    <a:pt x="396" y="53"/>
                    <a:pt x="396" y="53"/>
                  </a:cubicBezTo>
                  <a:cubicBezTo>
                    <a:pt x="397" y="54"/>
                    <a:pt x="397" y="54"/>
                    <a:pt x="397" y="54"/>
                  </a:cubicBezTo>
                  <a:cubicBezTo>
                    <a:pt x="397" y="54"/>
                    <a:pt x="397" y="54"/>
                    <a:pt x="397" y="54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9" y="53"/>
                    <a:pt x="399" y="53"/>
                    <a:pt x="399" y="53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6" y="49"/>
                    <a:pt x="396" y="49"/>
                    <a:pt x="396" y="49"/>
                  </a:cubicBezTo>
                  <a:cubicBezTo>
                    <a:pt x="396" y="45"/>
                    <a:pt x="396" y="45"/>
                    <a:pt x="396" y="45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8" y="43"/>
                    <a:pt x="398" y="43"/>
                    <a:pt x="398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2" y="44"/>
                    <a:pt x="402" y="44"/>
                    <a:pt x="402" y="44"/>
                  </a:cubicBezTo>
                  <a:cubicBezTo>
                    <a:pt x="404" y="45"/>
                    <a:pt x="404" y="45"/>
                    <a:pt x="404" y="45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8" y="44"/>
                    <a:pt x="408" y="44"/>
                    <a:pt x="408" y="44"/>
                  </a:cubicBezTo>
                  <a:cubicBezTo>
                    <a:pt x="410" y="45"/>
                    <a:pt x="410" y="45"/>
                    <a:pt x="410" y="45"/>
                  </a:cubicBezTo>
                  <a:cubicBezTo>
                    <a:pt x="412" y="45"/>
                    <a:pt x="412" y="45"/>
                    <a:pt x="412" y="45"/>
                  </a:cubicBezTo>
                  <a:cubicBezTo>
                    <a:pt x="413" y="46"/>
                    <a:pt x="413" y="46"/>
                    <a:pt x="413" y="46"/>
                  </a:cubicBezTo>
                  <a:cubicBezTo>
                    <a:pt x="414" y="45"/>
                    <a:pt x="414" y="45"/>
                    <a:pt x="414" y="45"/>
                  </a:cubicBezTo>
                  <a:cubicBezTo>
                    <a:pt x="414" y="45"/>
                    <a:pt x="414" y="45"/>
                    <a:pt x="414" y="45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11" y="44"/>
                    <a:pt x="411" y="44"/>
                    <a:pt x="411" y="4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09" y="43"/>
                    <a:pt x="409" y="43"/>
                    <a:pt x="409" y="43"/>
                  </a:cubicBezTo>
                  <a:cubicBezTo>
                    <a:pt x="409" y="43"/>
                    <a:pt x="409" y="43"/>
                    <a:pt x="409" y="43"/>
                  </a:cubicBezTo>
                  <a:cubicBezTo>
                    <a:pt x="410" y="43"/>
                    <a:pt x="410" y="43"/>
                    <a:pt x="410" y="43"/>
                  </a:cubicBezTo>
                  <a:cubicBezTo>
                    <a:pt x="412" y="42"/>
                    <a:pt x="412" y="42"/>
                    <a:pt x="412" y="42"/>
                  </a:cubicBezTo>
                  <a:cubicBezTo>
                    <a:pt x="416" y="42"/>
                    <a:pt x="416" y="42"/>
                    <a:pt x="416" y="42"/>
                  </a:cubicBezTo>
                  <a:cubicBezTo>
                    <a:pt x="418" y="42"/>
                    <a:pt x="418" y="42"/>
                    <a:pt x="418" y="42"/>
                  </a:cubicBezTo>
                  <a:cubicBezTo>
                    <a:pt x="420" y="42"/>
                    <a:pt x="420" y="42"/>
                    <a:pt x="420" y="42"/>
                  </a:cubicBezTo>
                  <a:cubicBezTo>
                    <a:pt x="422" y="43"/>
                    <a:pt x="422" y="43"/>
                    <a:pt x="422" y="43"/>
                  </a:cubicBezTo>
                  <a:cubicBezTo>
                    <a:pt x="423" y="43"/>
                    <a:pt x="423" y="43"/>
                    <a:pt x="423" y="43"/>
                  </a:cubicBezTo>
                  <a:cubicBezTo>
                    <a:pt x="424" y="43"/>
                    <a:pt x="424" y="43"/>
                    <a:pt x="424" y="43"/>
                  </a:cubicBezTo>
                  <a:cubicBezTo>
                    <a:pt x="423" y="42"/>
                    <a:pt x="423" y="42"/>
                    <a:pt x="423" y="42"/>
                  </a:cubicBezTo>
                  <a:cubicBezTo>
                    <a:pt x="423" y="42"/>
                    <a:pt x="423" y="42"/>
                    <a:pt x="423" y="42"/>
                  </a:cubicBezTo>
                  <a:cubicBezTo>
                    <a:pt x="422" y="42"/>
                    <a:pt x="422" y="42"/>
                    <a:pt x="422" y="42"/>
                  </a:cubicBezTo>
                  <a:cubicBezTo>
                    <a:pt x="422" y="41"/>
                    <a:pt x="422" y="41"/>
                    <a:pt x="422" y="41"/>
                  </a:cubicBezTo>
                  <a:cubicBezTo>
                    <a:pt x="421" y="40"/>
                    <a:pt x="421" y="40"/>
                    <a:pt x="421" y="40"/>
                  </a:cubicBezTo>
                  <a:cubicBezTo>
                    <a:pt x="419" y="40"/>
                    <a:pt x="419" y="40"/>
                    <a:pt x="419" y="40"/>
                  </a:cubicBezTo>
                  <a:cubicBezTo>
                    <a:pt x="419" y="40"/>
                    <a:pt x="419" y="40"/>
                    <a:pt x="419" y="40"/>
                  </a:cubicBezTo>
                  <a:cubicBezTo>
                    <a:pt x="416" y="40"/>
                    <a:pt x="416" y="40"/>
                    <a:pt x="416" y="40"/>
                  </a:cubicBezTo>
                  <a:cubicBezTo>
                    <a:pt x="416" y="40"/>
                    <a:pt x="416" y="40"/>
                    <a:pt x="416" y="40"/>
                  </a:cubicBezTo>
                  <a:cubicBezTo>
                    <a:pt x="416" y="39"/>
                    <a:pt x="416" y="39"/>
                    <a:pt x="416" y="39"/>
                  </a:cubicBezTo>
                  <a:cubicBezTo>
                    <a:pt x="417" y="38"/>
                    <a:pt x="417" y="38"/>
                    <a:pt x="417" y="38"/>
                  </a:cubicBezTo>
                  <a:cubicBezTo>
                    <a:pt x="418" y="38"/>
                    <a:pt x="418" y="38"/>
                    <a:pt x="418" y="38"/>
                  </a:cubicBezTo>
                  <a:cubicBezTo>
                    <a:pt x="419" y="37"/>
                    <a:pt x="419" y="37"/>
                    <a:pt x="419" y="37"/>
                  </a:cubicBezTo>
                  <a:cubicBezTo>
                    <a:pt x="420" y="36"/>
                    <a:pt x="420" y="36"/>
                    <a:pt x="420" y="36"/>
                  </a:cubicBezTo>
                  <a:cubicBezTo>
                    <a:pt x="423" y="34"/>
                    <a:pt x="423" y="34"/>
                    <a:pt x="423" y="34"/>
                  </a:cubicBezTo>
                  <a:cubicBezTo>
                    <a:pt x="424" y="34"/>
                    <a:pt x="424" y="34"/>
                    <a:pt x="424" y="34"/>
                  </a:cubicBezTo>
                  <a:cubicBezTo>
                    <a:pt x="427" y="33"/>
                    <a:pt x="427" y="33"/>
                    <a:pt x="427" y="33"/>
                  </a:cubicBezTo>
                  <a:cubicBezTo>
                    <a:pt x="427" y="32"/>
                    <a:pt x="427" y="32"/>
                    <a:pt x="427" y="32"/>
                  </a:cubicBezTo>
                  <a:cubicBezTo>
                    <a:pt x="424" y="33"/>
                    <a:pt x="424" y="33"/>
                    <a:pt x="424" y="33"/>
                  </a:cubicBezTo>
                  <a:cubicBezTo>
                    <a:pt x="422" y="33"/>
                    <a:pt x="422" y="33"/>
                    <a:pt x="422" y="33"/>
                  </a:cubicBezTo>
                  <a:cubicBezTo>
                    <a:pt x="419" y="35"/>
                    <a:pt x="419" y="35"/>
                    <a:pt x="419" y="35"/>
                  </a:cubicBezTo>
                  <a:cubicBezTo>
                    <a:pt x="419" y="37"/>
                    <a:pt x="419" y="37"/>
                    <a:pt x="419" y="37"/>
                  </a:cubicBezTo>
                  <a:cubicBezTo>
                    <a:pt x="418" y="37"/>
                    <a:pt x="418" y="37"/>
                    <a:pt x="418" y="37"/>
                  </a:cubicBezTo>
                  <a:cubicBezTo>
                    <a:pt x="418" y="36"/>
                    <a:pt x="418" y="36"/>
                    <a:pt x="418" y="36"/>
                  </a:cubicBezTo>
                  <a:cubicBezTo>
                    <a:pt x="417" y="35"/>
                    <a:pt x="417" y="35"/>
                    <a:pt x="417" y="35"/>
                  </a:cubicBezTo>
                  <a:cubicBezTo>
                    <a:pt x="417" y="36"/>
                    <a:pt x="417" y="36"/>
                    <a:pt x="417" y="36"/>
                  </a:cubicBezTo>
                  <a:cubicBezTo>
                    <a:pt x="416" y="37"/>
                    <a:pt x="416" y="37"/>
                    <a:pt x="416" y="37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39"/>
                    <a:pt x="415" y="39"/>
                    <a:pt x="415" y="39"/>
                  </a:cubicBezTo>
                  <a:cubicBezTo>
                    <a:pt x="413" y="40"/>
                    <a:pt x="413" y="40"/>
                    <a:pt x="413" y="40"/>
                  </a:cubicBezTo>
                  <a:cubicBezTo>
                    <a:pt x="412" y="40"/>
                    <a:pt x="412" y="40"/>
                    <a:pt x="412" y="40"/>
                  </a:cubicBezTo>
                  <a:cubicBezTo>
                    <a:pt x="408" y="42"/>
                    <a:pt x="408" y="42"/>
                    <a:pt x="408" y="42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2" y="42"/>
                    <a:pt x="402" y="42"/>
                    <a:pt x="402" y="42"/>
                  </a:cubicBezTo>
                  <a:cubicBezTo>
                    <a:pt x="401" y="40"/>
                    <a:pt x="401" y="40"/>
                    <a:pt x="401" y="40"/>
                  </a:cubicBezTo>
                  <a:cubicBezTo>
                    <a:pt x="399" y="41"/>
                    <a:pt x="399" y="41"/>
                    <a:pt x="399" y="41"/>
                  </a:cubicBezTo>
                  <a:cubicBezTo>
                    <a:pt x="398" y="41"/>
                    <a:pt x="398" y="41"/>
                    <a:pt x="398" y="41"/>
                  </a:cubicBezTo>
                  <a:cubicBezTo>
                    <a:pt x="398" y="40"/>
                    <a:pt x="398" y="40"/>
                    <a:pt x="398" y="40"/>
                  </a:cubicBezTo>
                  <a:cubicBezTo>
                    <a:pt x="400" y="38"/>
                    <a:pt x="400" y="38"/>
                    <a:pt x="400" y="38"/>
                  </a:cubicBezTo>
                  <a:cubicBezTo>
                    <a:pt x="401" y="38"/>
                    <a:pt x="401" y="38"/>
                    <a:pt x="401" y="38"/>
                  </a:cubicBezTo>
                  <a:cubicBezTo>
                    <a:pt x="402" y="38"/>
                    <a:pt x="402" y="38"/>
                    <a:pt x="402" y="38"/>
                  </a:cubicBezTo>
                  <a:cubicBezTo>
                    <a:pt x="404" y="38"/>
                    <a:pt x="404" y="38"/>
                    <a:pt x="404" y="38"/>
                  </a:cubicBezTo>
                  <a:cubicBezTo>
                    <a:pt x="405" y="37"/>
                    <a:pt x="405" y="37"/>
                    <a:pt x="405" y="37"/>
                  </a:cubicBezTo>
                  <a:cubicBezTo>
                    <a:pt x="404" y="37"/>
                    <a:pt x="404" y="37"/>
                    <a:pt x="404" y="37"/>
                  </a:cubicBezTo>
                  <a:cubicBezTo>
                    <a:pt x="403" y="37"/>
                    <a:pt x="403" y="37"/>
                    <a:pt x="403" y="37"/>
                  </a:cubicBezTo>
                  <a:cubicBezTo>
                    <a:pt x="402" y="37"/>
                    <a:pt x="402" y="37"/>
                    <a:pt x="402" y="37"/>
                  </a:cubicBezTo>
                  <a:cubicBezTo>
                    <a:pt x="400" y="38"/>
                    <a:pt x="400" y="38"/>
                    <a:pt x="400" y="38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400" y="36"/>
                    <a:pt x="400" y="36"/>
                    <a:pt x="400" y="36"/>
                  </a:cubicBezTo>
                  <a:cubicBezTo>
                    <a:pt x="399" y="36"/>
                    <a:pt x="399" y="36"/>
                    <a:pt x="399" y="36"/>
                  </a:cubicBezTo>
                  <a:cubicBezTo>
                    <a:pt x="398" y="36"/>
                    <a:pt x="398" y="36"/>
                    <a:pt x="398" y="36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396" y="39"/>
                    <a:pt x="396" y="39"/>
                    <a:pt x="396" y="39"/>
                  </a:cubicBezTo>
                  <a:cubicBezTo>
                    <a:pt x="394" y="39"/>
                    <a:pt x="394" y="39"/>
                    <a:pt x="394" y="39"/>
                  </a:cubicBezTo>
                  <a:cubicBezTo>
                    <a:pt x="392" y="39"/>
                    <a:pt x="392" y="39"/>
                    <a:pt x="392" y="39"/>
                  </a:cubicBezTo>
                  <a:cubicBezTo>
                    <a:pt x="390" y="39"/>
                    <a:pt x="390" y="39"/>
                    <a:pt x="390" y="39"/>
                  </a:cubicBezTo>
                  <a:cubicBezTo>
                    <a:pt x="389" y="38"/>
                    <a:pt x="389" y="38"/>
                    <a:pt x="389" y="38"/>
                  </a:cubicBezTo>
                  <a:cubicBezTo>
                    <a:pt x="389" y="37"/>
                    <a:pt x="389" y="37"/>
                    <a:pt x="389" y="37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6" y="36"/>
                    <a:pt x="386" y="36"/>
                    <a:pt x="386" y="36"/>
                  </a:cubicBezTo>
                  <a:cubicBezTo>
                    <a:pt x="386" y="35"/>
                    <a:pt x="386" y="35"/>
                    <a:pt x="386" y="35"/>
                  </a:cubicBezTo>
                  <a:cubicBezTo>
                    <a:pt x="387" y="35"/>
                    <a:pt x="387" y="35"/>
                    <a:pt x="387" y="35"/>
                  </a:cubicBezTo>
                  <a:cubicBezTo>
                    <a:pt x="388" y="34"/>
                    <a:pt x="388" y="34"/>
                    <a:pt x="388" y="34"/>
                  </a:cubicBezTo>
                  <a:cubicBezTo>
                    <a:pt x="390" y="33"/>
                    <a:pt x="390" y="33"/>
                    <a:pt x="390" y="33"/>
                  </a:cubicBezTo>
                  <a:cubicBezTo>
                    <a:pt x="391" y="32"/>
                    <a:pt x="391" y="32"/>
                    <a:pt x="391" y="32"/>
                  </a:cubicBezTo>
                  <a:cubicBezTo>
                    <a:pt x="392" y="31"/>
                    <a:pt x="392" y="31"/>
                    <a:pt x="392" y="31"/>
                  </a:cubicBezTo>
                  <a:cubicBezTo>
                    <a:pt x="393" y="30"/>
                    <a:pt x="393" y="30"/>
                    <a:pt x="393" y="30"/>
                  </a:cubicBezTo>
                  <a:cubicBezTo>
                    <a:pt x="394" y="30"/>
                    <a:pt x="394" y="30"/>
                    <a:pt x="394" y="30"/>
                  </a:cubicBezTo>
                  <a:cubicBezTo>
                    <a:pt x="396" y="30"/>
                    <a:pt x="396" y="30"/>
                    <a:pt x="396" y="30"/>
                  </a:cubicBezTo>
                  <a:cubicBezTo>
                    <a:pt x="397" y="30"/>
                    <a:pt x="397" y="30"/>
                    <a:pt x="397" y="30"/>
                  </a:cubicBezTo>
                  <a:cubicBezTo>
                    <a:pt x="398" y="30"/>
                    <a:pt x="398" y="30"/>
                    <a:pt x="398" y="30"/>
                  </a:cubicBezTo>
                  <a:cubicBezTo>
                    <a:pt x="400" y="31"/>
                    <a:pt x="400" y="31"/>
                    <a:pt x="400" y="31"/>
                  </a:cubicBezTo>
                  <a:cubicBezTo>
                    <a:pt x="402" y="31"/>
                    <a:pt x="402" y="31"/>
                    <a:pt x="402" y="31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4" y="31"/>
                    <a:pt x="404" y="31"/>
                    <a:pt x="404" y="31"/>
                  </a:cubicBezTo>
                  <a:cubicBezTo>
                    <a:pt x="402" y="31"/>
                    <a:pt x="402" y="31"/>
                    <a:pt x="402" y="31"/>
                  </a:cubicBezTo>
                  <a:cubicBezTo>
                    <a:pt x="400" y="30"/>
                    <a:pt x="400" y="30"/>
                    <a:pt x="400" y="30"/>
                  </a:cubicBezTo>
                  <a:cubicBezTo>
                    <a:pt x="398" y="30"/>
                    <a:pt x="398" y="30"/>
                    <a:pt x="398" y="30"/>
                  </a:cubicBezTo>
                  <a:cubicBezTo>
                    <a:pt x="397" y="30"/>
                    <a:pt x="397" y="30"/>
                    <a:pt x="397" y="30"/>
                  </a:cubicBezTo>
                  <a:cubicBezTo>
                    <a:pt x="395" y="30"/>
                    <a:pt x="395" y="30"/>
                    <a:pt x="395" y="30"/>
                  </a:cubicBezTo>
                  <a:cubicBezTo>
                    <a:pt x="392" y="29"/>
                    <a:pt x="392" y="29"/>
                    <a:pt x="392" y="29"/>
                  </a:cubicBezTo>
                  <a:cubicBezTo>
                    <a:pt x="392" y="29"/>
                    <a:pt x="392" y="29"/>
                    <a:pt x="392" y="29"/>
                  </a:cubicBezTo>
                  <a:cubicBezTo>
                    <a:pt x="391" y="30"/>
                    <a:pt x="391" y="30"/>
                    <a:pt x="391" y="30"/>
                  </a:cubicBezTo>
                  <a:cubicBezTo>
                    <a:pt x="390" y="31"/>
                    <a:pt x="390" y="31"/>
                    <a:pt x="390" y="31"/>
                  </a:cubicBezTo>
                  <a:cubicBezTo>
                    <a:pt x="388" y="32"/>
                    <a:pt x="388" y="32"/>
                    <a:pt x="388" y="32"/>
                  </a:cubicBezTo>
                  <a:cubicBezTo>
                    <a:pt x="386" y="33"/>
                    <a:pt x="386" y="33"/>
                    <a:pt x="386" y="33"/>
                  </a:cubicBezTo>
                  <a:cubicBezTo>
                    <a:pt x="385" y="35"/>
                    <a:pt x="385" y="35"/>
                    <a:pt x="385" y="35"/>
                  </a:cubicBezTo>
                  <a:cubicBezTo>
                    <a:pt x="384" y="35"/>
                    <a:pt x="384" y="35"/>
                    <a:pt x="384" y="35"/>
                  </a:cubicBezTo>
                  <a:cubicBezTo>
                    <a:pt x="383" y="34"/>
                    <a:pt x="383" y="34"/>
                    <a:pt x="383" y="34"/>
                  </a:cubicBezTo>
                  <a:cubicBezTo>
                    <a:pt x="382" y="33"/>
                    <a:pt x="382" y="33"/>
                    <a:pt x="382" y="33"/>
                  </a:cubicBezTo>
                  <a:cubicBezTo>
                    <a:pt x="381" y="32"/>
                    <a:pt x="381" y="32"/>
                    <a:pt x="381" y="32"/>
                  </a:cubicBezTo>
                  <a:cubicBezTo>
                    <a:pt x="380" y="32"/>
                    <a:pt x="380" y="32"/>
                    <a:pt x="380" y="32"/>
                  </a:cubicBezTo>
                  <a:cubicBezTo>
                    <a:pt x="380" y="31"/>
                    <a:pt x="380" y="31"/>
                    <a:pt x="380" y="31"/>
                  </a:cubicBezTo>
                  <a:cubicBezTo>
                    <a:pt x="380" y="29"/>
                    <a:pt x="380" y="29"/>
                    <a:pt x="380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9" y="27"/>
                    <a:pt x="379" y="27"/>
                    <a:pt x="379" y="27"/>
                  </a:cubicBezTo>
                  <a:cubicBezTo>
                    <a:pt x="380" y="27"/>
                    <a:pt x="380" y="27"/>
                    <a:pt x="380" y="27"/>
                  </a:cubicBezTo>
                  <a:cubicBezTo>
                    <a:pt x="381" y="27"/>
                    <a:pt x="381" y="27"/>
                    <a:pt x="381" y="27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86" y="27"/>
                    <a:pt x="386" y="27"/>
                    <a:pt x="386" y="27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90" y="29"/>
                    <a:pt x="390" y="29"/>
                    <a:pt x="390" y="29"/>
                  </a:cubicBezTo>
                  <a:cubicBezTo>
                    <a:pt x="392" y="28"/>
                    <a:pt x="392" y="28"/>
                    <a:pt x="392" y="28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394" y="28"/>
                    <a:pt x="394" y="28"/>
                    <a:pt x="394" y="28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7" y="27"/>
                    <a:pt x="397" y="27"/>
                    <a:pt x="397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400" y="26"/>
                    <a:pt x="400" y="26"/>
                    <a:pt x="400" y="26"/>
                  </a:cubicBezTo>
                  <a:cubicBezTo>
                    <a:pt x="400" y="26"/>
                    <a:pt x="400" y="26"/>
                    <a:pt x="400" y="26"/>
                  </a:cubicBezTo>
                  <a:cubicBezTo>
                    <a:pt x="399" y="26"/>
                    <a:pt x="399" y="26"/>
                    <a:pt x="399" y="26"/>
                  </a:cubicBezTo>
                  <a:cubicBezTo>
                    <a:pt x="398" y="26"/>
                    <a:pt x="398" y="26"/>
                    <a:pt x="398" y="26"/>
                  </a:cubicBezTo>
                  <a:cubicBezTo>
                    <a:pt x="398" y="26"/>
                    <a:pt x="398" y="26"/>
                    <a:pt x="398" y="26"/>
                  </a:cubicBezTo>
                  <a:cubicBezTo>
                    <a:pt x="396" y="27"/>
                    <a:pt x="396" y="27"/>
                    <a:pt x="396" y="27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392" y="27"/>
                    <a:pt x="392" y="27"/>
                    <a:pt x="392" y="27"/>
                  </a:cubicBezTo>
                  <a:cubicBezTo>
                    <a:pt x="391" y="28"/>
                    <a:pt x="391" y="28"/>
                    <a:pt x="391" y="28"/>
                  </a:cubicBezTo>
                  <a:cubicBezTo>
                    <a:pt x="390" y="27"/>
                    <a:pt x="390" y="27"/>
                    <a:pt x="390" y="27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7" y="27"/>
                    <a:pt x="387" y="27"/>
                    <a:pt x="387" y="27"/>
                  </a:cubicBezTo>
                  <a:cubicBezTo>
                    <a:pt x="386" y="27"/>
                    <a:pt x="386" y="27"/>
                    <a:pt x="386" y="27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3" y="25"/>
                    <a:pt x="383" y="25"/>
                    <a:pt x="383" y="25"/>
                  </a:cubicBezTo>
                  <a:cubicBezTo>
                    <a:pt x="381" y="26"/>
                    <a:pt x="381" y="26"/>
                    <a:pt x="381" y="26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4"/>
                    <a:pt x="380" y="24"/>
                    <a:pt x="380" y="24"/>
                  </a:cubicBezTo>
                  <a:cubicBezTo>
                    <a:pt x="380" y="23"/>
                    <a:pt x="380" y="23"/>
                    <a:pt x="380" y="23"/>
                  </a:cubicBezTo>
                  <a:cubicBezTo>
                    <a:pt x="381" y="22"/>
                    <a:pt x="381" y="22"/>
                    <a:pt x="381" y="22"/>
                  </a:cubicBezTo>
                  <a:cubicBezTo>
                    <a:pt x="382" y="22"/>
                    <a:pt x="382" y="22"/>
                    <a:pt x="382" y="22"/>
                  </a:cubicBezTo>
                  <a:cubicBezTo>
                    <a:pt x="383" y="23"/>
                    <a:pt x="383" y="23"/>
                    <a:pt x="383" y="23"/>
                  </a:cubicBezTo>
                  <a:cubicBezTo>
                    <a:pt x="384" y="23"/>
                    <a:pt x="384" y="23"/>
                    <a:pt x="384" y="23"/>
                  </a:cubicBezTo>
                  <a:cubicBezTo>
                    <a:pt x="385" y="23"/>
                    <a:pt x="385" y="23"/>
                    <a:pt x="385" y="23"/>
                  </a:cubicBezTo>
                  <a:cubicBezTo>
                    <a:pt x="384" y="22"/>
                    <a:pt x="384" y="22"/>
                    <a:pt x="384" y="22"/>
                  </a:cubicBezTo>
                  <a:cubicBezTo>
                    <a:pt x="383" y="22"/>
                    <a:pt x="383" y="22"/>
                    <a:pt x="383" y="22"/>
                  </a:cubicBezTo>
                  <a:cubicBezTo>
                    <a:pt x="382" y="21"/>
                    <a:pt x="382" y="21"/>
                    <a:pt x="382" y="21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84" y="21"/>
                    <a:pt x="384" y="21"/>
                    <a:pt x="384" y="21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9" y="19"/>
                    <a:pt x="389" y="19"/>
                    <a:pt x="389" y="19"/>
                  </a:cubicBezTo>
                  <a:cubicBezTo>
                    <a:pt x="390" y="19"/>
                    <a:pt x="390" y="19"/>
                    <a:pt x="390" y="19"/>
                  </a:cubicBezTo>
                  <a:cubicBezTo>
                    <a:pt x="391" y="19"/>
                    <a:pt x="391" y="19"/>
                    <a:pt x="391" y="19"/>
                  </a:cubicBezTo>
                  <a:cubicBezTo>
                    <a:pt x="391" y="19"/>
                    <a:pt x="391" y="19"/>
                    <a:pt x="391" y="19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88" y="18"/>
                    <a:pt x="388" y="18"/>
                    <a:pt x="388" y="18"/>
                  </a:cubicBezTo>
                  <a:cubicBezTo>
                    <a:pt x="386" y="19"/>
                    <a:pt x="386" y="19"/>
                    <a:pt x="386" y="19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4" y="19"/>
                    <a:pt x="384" y="19"/>
                    <a:pt x="384" y="19"/>
                  </a:cubicBezTo>
                  <a:cubicBezTo>
                    <a:pt x="383" y="20"/>
                    <a:pt x="383" y="20"/>
                    <a:pt x="383" y="20"/>
                  </a:cubicBezTo>
                  <a:cubicBezTo>
                    <a:pt x="382" y="20"/>
                    <a:pt x="382" y="20"/>
                    <a:pt x="382" y="20"/>
                  </a:cubicBezTo>
                  <a:cubicBezTo>
                    <a:pt x="382" y="19"/>
                    <a:pt x="382" y="19"/>
                    <a:pt x="382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5" y="17"/>
                    <a:pt x="385" y="17"/>
                    <a:pt x="385" y="17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6" y="14"/>
                    <a:pt x="386" y="14"/>
                    <a:pt x="386" y="14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5" y="15"/>
                    <a:pt x="385" y="15"/>
                    <a:pt x="385" y="15"/>
                  </a:cubicBezTo>
                  <a:cubicBezTo>
                    <a:pt x="384" y="16"/>
                    <a:pt x="384" y="16"/>
                    <a:pt x="384" y="16"/>
                  </a:cubicBezTo>
                  <a:cubicBezTo>
                    <a:pt x="384" y="15"/>
                    <a:pt x="384" y="15"/>
                    <a:pt x="384" y="15"/>
                  </a:cubicBezTo>
                  <a:cubicBezTo>
                    <a:pt x="383" y="15"/>
                    <a:pt x="383" y="15"/>
                    <a:pt x="383" y="15"/>
                  </a:cubicBezTo>
                  <a:cubicBezTo>
                    <a:pt x="383" y="15"/>
                    <a:pt x="383" y="15"/>
                    <a:pt x="383" y="15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7"/>
                    <a:pt x="380" y="17"/>
                    <a:pt x="380" y="17"/>
                  </a:cubicBezTo>
                  <a:cubicBezTo>
                    <a:pt x="380" y="16"/>
                    <a:pt x="380" y="16"/>
                    <a:pt x="380" y="16"/>
                  </a:cubicBezTo>
                  <a:cubicBezTo>
                    <a:pt x="380" y="15"/>
                    <a:pt x="380" y="15"/>
                    <a:pt x="380" y="15"/>
                  </a:cubicBezTo>
                  <a:cubicBezTo>
                    <a:pt x="379" y="15"/>
                    <a:pt x="379" y="15"/>
                    <a:pt x="379" y="15"/>
                  </a:cubicBezTo>
                  <a:cubicBezTo>
                    <a:pt x="379" y="14"/>
                    <a:pt x="379" y="14"/>
                    <a:pt x="379" y="14"/>
                  </a:cubicBezTo>
                  <a:cubicBezTo>
                    <a:pt x="380" y="14"/>
                    <a:pt x="380" y="14"/>
                    <a:pt x="380" y="14"/>
                  </a:cubicBezTo>
                  <a:cubicBezTo>
                    <a:pt x="380" y="14"/>
                    <a:pt x="380" y="14"/>
                    <a:pt x="380" y="14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3" y="13"/>
                    <a:pt x="383" y="13"/>
                    <a:pt x="383" y="13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6" y="11"/>
                    <a:pt x="386" y="11"/>
                    <a:pt x="386" y="11"/>
                  </a:cubicBezTo>
                  <a:cubicBezTo>
                    <a:pt x="387" y="11"/>
                    <a:pt x="387" y="11"/>
                    <a:pt x="387" y="11"/>
                  </a:cubicBezTo>
                  <a:cubicBezTo>
                    <a:pt x="390" y="10"/>
                    <a:pt x="390" y="10"/>
                    <a:pt x="390" y="10"/>
                  </a:cubicBezTo>
                  <a:cubicBezTo>
                    <a:pt x="390" y="10"/>
                    <a:pt x="390" y="10"/>
                    <a:pt x="390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1"/>
                    <a:pt x="391" y="11"/>
                    <a:pt x="391" y="11"/>
                  </a:cubicBezTo>
                  <a:cubicBezTo>
                    <a:pt x="391" y="12"/>
                    <a:pt x="391" y="12"/>
                    <a:pt x="391" y="12"/>
                  </a:cubicBezTo>
                  <a:cubicBezTo>
                    <a:pt x="391" y="14"/>
                    <a:pt x="391" y="14"/>
                    <a:pt x="391" y="14"/>
                  </a:cubicBezTo>
                  <a:cubicBezTo>
                    <a:pt x="391" y="14"/>
                    <a:pt x="391" y="14"/>
                    <a:pt x="391" y="14"/>
                  </a:cubicBezTo>
                  <a:cubicBezTo>
                    <a:pt x="392" y="12"/>
                    <a:pt x="392" y="12"/>
                    <a:pt x="392" y="12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4" y="12"/>
                    <a:pt x="394" y="12"/>
                    <a:pt x="394" y="12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4" y="10"/>
                    <a:pt x="394" y="10"/>
                    <a:pt x="394" y="10"/>
                  </a:cubicBezTo>
                  <a:cubicBezTo>
                    <a:pt x="395" y="9"/>
                    <a:pt x="395" y="9"/>
                    <a:pt x="395" y="9"/>
                  </a:cubicBezTo>
                  <a:cubicBezTo>
                    <a:pt x="396" y="8"/>
                    <a:pt x="396" y="8"/>
                    <a:pt x="396" y="8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11"/>
                    <a:pt x="397" y="11"/>
                    <a:pt x="397" y="11"/>
                  </a:cubicBezTo>
                  <a:cubicBezTo>
                    <a:pt x="398" y="11"/>
                    <a:pt x="398" y="11"/>
                    <a:pt x="398" y="11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13"/>
                    <a:pt x="398" y="13"/>
                    <a:pt x="398" y="13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9" y="15"/>
                    <a:pt x="399" y="15"/>
                    <a:pt x="399" y="15"/>
                  </a:cubicBezTo>
                  <a:cubicBezTo>
                    <a:pt x="399" y="15"/>
                    <a:pt x="399" y="15"/>
                    <a:pt x="399" y="15"/>
                  </a:cubicBezTo>
                  <a:cubicBezTo>
                    <a:pt x="399" y="14"/>
                    <a:pt x="399" y="14"/>
                    <a:pt x="399" y="14"/>
                  </a:cubicBezTo>
                  <a:cubicBezTo>
                    <a:pt x="399" y="13"/>
                    <a:pt x="399" y="13"/>
                    <a:pt x="399" y="13"/>
                  </a:cubicBezTo>
                  <a:cubicBezTo>
                    <a:pt x="399" y="13"/>
                    <a:pt x="399" y="13"/>
                    <a:pt x="399" y="13"/>
                  </a:cubicBezTo>
                  <a:cubicBezTo>
                    <a:pt x="400" y="11"/>
                    <a:pt x="400" y="11"/>
                    <a:pt x="400" y="11"/>
                  </a:cubicBezTo>
                  <a:cubicBezTo>
                    <a:pt x="401" y="11"/>
                    <a:pt x="401" y="11"/>
                    <a:pt x="401" y="11"/>
                  </a:cubicBezTo>
                  <a:cubicBezTo>
                    <a:pt x="402" y="12"/>
                    <a:pt x="402" y="12"/>
                    <a:pt x="402" y="12"/>
                  </a:cubicBezTo>
                  <a:cubicBezTo>
                    <a:pt x="402" y="14"/>
                    <a:pt x="402" y="14"/>
                    <a:pt x="402" y="14"/>
                  </a:cubicBezTo>
                  <a:cubicBezTo>
                    <a:pt x="402" y="15"/>
                    <a:pt x="402" y="15"/>
                    <a:pt x="402" y="15"/>
                  </a:cubicBezTo>
                  <a:cubicBezTo>
                    <a:pt x="402" y="15"/>
                    <a:pt x="402" y="15"/>
                    <a:pt x="402" y="15"/>
                  </a:cubicBezTo>
                  <a:cubicBezTo>
                    <a:pt x="403" y="16"/>
                    <a:pt x="403" y="16"/>
                    <a:pt x="403" y="16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3" y="14"/>
                    <a:pt x="403" y="14"/>
                    <a:pt x="403" y="14"/>
                  </a:cubicBezTo>
                  <a:cubicBezTo>
                    <a:pt x="404" y="14"/>
                    <a:pt x="404" y="14"/>
                    <a:pt x="404" y="14"/>
                  </a:cubicBezTo>
                  <a:cubicBezTo>
                    <a:pt x="404" y="13"/>
                    <a:pt x="404" y="13"/>
                    <a:pt x="404" y="13"/>
                  </a:cubicBezTo>
                  <a:cubicBezTo>
                    <a:pt x="405" y="14"/>
                    <a:pt x="405" y="14"/>
                    <a:pt x="405" y="14"/>
                  </a:cubicBezTo>
                  <a:cubicBezTo>
                    <a:pt x="404" y="14"/>
                    <a:pt x="404" y="14"/>
                    <a:pt x="404" y="14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5" y="16"/>
                    <a:pt x="405" y="16"/>
                    <a:pt x="405" y="16"/>
                  </a:cubicBezTo>
                  <a:cubicBezTo>
                    <a:pt x="406" y="15"/>
                    <a:pt x="406" y="15"/>
                    <a:pt x="406" y="15"/>
                  </a:cubicBezTo>
                  <a:cubicBezTo>
                    <a:pt x="406" y="15"/>
                    <a:pt x="406" y="15"/>
                    <a:pt x="406" y="15"/>
                  </a:cubicBezTo>
                  <a:cubicBezTo>
                    <a:pt x="406" y="16"/>
                    <a:pt x="406" y="16"/>
                    <a:pt x="406" y="16"/>
                  </a:cubicBezTo>
                  <a:cubicBezTo>
                    <a:pt x="407" y="15"/>
                    <a:pt x="407" y="15"/>
                    <a:pt x="407" y="15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6" y="13"/>
                    <a:pt x="406" y="13"/>
                    <a:pt x="406" y="13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5" y="12"/>
                    <a:pt x="405" y="12"/>
                    <a:pt x="405" y="12"/>
                  </a:cubicBezTo>
                  <a:cubicBezTo>
                    <a:pt x="405" y="11"/>
                    <a:pt x="405" y="11"/>
                    <a:pt x="405" y="11"/>
                  </a:cubicBezTo>
                  <a:cubicBezTo>
                    <a:pt x="404" y="10"/>
                    <a:pt x="404" y="10"/>
                    <a:pt x="404" y="10"/>
                  </a:cubicBezTo>
                  <a:cubicBezTo>
                    <a:pt x="403" y="9"/>
                    <a:pt x="403" y="9"/>
                    <a:pt x="403" y="9"/>
                  </a:cubicBezTo>
                  <a:cubicBezTo>
                    <a:pt x="403" y="9"/>
                    <a:pt x="403" y="9"/>
                    <a:pt x="403" y="9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6" y="8"/>
                    <a:pt x="406" y="8"/>
                    <a:pt x="406" y="8"/>
                  </a:cubicBezTo>
                  <a:cubicBezTo>
                    <a:pt x="407" y="8"/>
                    <a:pt x="407" y="8"/>
                    <a:pt x="407" y="8"/>
                  </a:cubicBezTo>
                  <a:cubicBezTo>
                    <a:pt x="407" y="8"/>
                    <a:pt x="407" y="8"/>
                    <a:pt x="407" y="8"/>
                  </a:cubicBezTo>
                  <a:cubicBezTo>
                    <a:pt x="408" y="6"/>
                    <a:pt x="408" y="6"/>
                    <a:pt x="408" y="6"/>
                  </a:cubicBezTo>
                  <a:cubicBezTo>
                    <a:pt x="407" y="5"/>
                    <a:pt x="407" y="5"/>
                    <a:pt x="407" y="5"/>
                  </a:cubicBezTo>
                  <a:cubicBezTo>
                    <a:pt x="407" y="4"/>
                    <a:pt x="407" y="4"/>
                    <a:pt x="407" y="4"/>
                  </a:cubicBezTo>
                  <a:cubicBezTo>
                    <a:pt x="408" y="4"/>
                    <a:pt x="408" y="4"/>
                    <a:pt x="408" y="4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411" y="5"/>
                    <a:pt x="411" y="5"/>
                    <a:pt x="411" y="5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12" y="6"/>
                    <a:pt x="412" y="6"/>
                    <a:pt x="412" y="6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11" y="7"/>
                    <a:pt x="411" y="7"/>
                    <a:pt x="411" y="7"/>
                  </a:cubicBezTo>
                  <a:cubicBezTo>
                    <a:pt x="413" y="8"/>
                    <a:pt x="413" y="8"/>
                    <a:pt x="413" y="8"/>
                  </a:cubicBezTo>
                  <a:cubicBezTo>
                    <a:pt x="413" y="8"/>
                    <a:pt x="413" y="8"/>
                    <a:pt x="413" y="8"/>
                  </a:cubicBezTo>
                  <a:cubicBezTo>
                    <a:pt x="413" y="10"/>
                    <a:pt x="413" y="10"/>
                    <a:pt x="413" y="10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15" y="10"/>
                    <a:pt x="415" y="10"/>
                    <a:pt x="415" y="10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7" y="11"/>
                    <a:pt x="417" y="11"/>
                    <a:pt x="417" y="11"/>
                  </a:cubicBezTo>
                  <a:cubicBezTo>
                    <a:pt x="418" y="10"/>
                    <a:pt x="418" y="10"/>
                    <a:pt x="418" y="10"/>
                  </a:cubicBezTo>
                  <a:cubicBezTo>
                    <a:pt x="418" y="10"/>
                    <a:pt x="418" y="10"/>
                    <a:pt x="418" y="10"/>
                  </a:cubicBezTo>
                  <a:cubicBezTo>
                    <a:pt x="418" y="8"/>
                    <a:pt x="418" y="8"/>
                    <a:pt x="418" y="8"/>
                  </a:cubicBezTo>
                  <a:cubicBezTo>
                    <a:pt x="418" y="7"/>
                    <a:pt x="418" y="7"/>
                    <a:pt x="418" y="7"/>
                  </a:cubicBezTo>
                  <a:cubicBezTo>
                    <a:pt x="419" y="7"/>
                    <a:pt x="419" y="7"/>
                    <a:pt x="419" y="7"/>
                  </a:cubicBezTo>
                  <a:cubicBezTo>
                    <a:pt x="420" y="7"/>
                    <a:pt x="420" y="7"/>
                    <a:pt x="420" y="7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20" y="4"/>
                    <a:pt x="420" y="4"/>
                    <a:pt x="420" y="4"/>
                  </a:cubicBezTo>
                  <a:cubicBezTo>
                    <a:pt x="420" y="3"/>
                    <a:pt x="420" y="3"/>
                    <a:pt x="420" y="3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3" y="4"/>
                    <a:pt x="423" y="4"/>
                    <a:pt x="423" y="4"/>
                  </a:cubicBezTo>
                  <a:cubicBezTo>
                    <a:pt x="423" y="5"/>
                    <a:pt x="423" y="5"/>
                    <a:pt x="423" y="5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10"/>
                    <a:pt x="424" y="10"/>
                    <a:pt x="424" y="10"/>
                  </a:cubicBezTo>
                  <a:cubicBezTo>
                    <a:pt x="425" y="11"/>
                    <a:pt x="425" y="11"/>
                    <a:pt x="425" y="11"/>
                  </a:cubicBezTo>
                  <a:cubicBezTo>
                    <a:pt x="425" y="10"/>
                    <a:pt x="425" y="10"/>
                    <a:pt x="425" y="10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4" y="5"/>
                    <a:pt x="424" y="5"/>
                    <a:pt x="424" y="5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4" y="2"/>
                    <a:pt x="424" y="2"/>
                    <a:pt x="424" y="2"/>
                  </a:cubicBezTo>
                  <a:cubicBezTo>
                    <a:pt x="425" y="1"/>
                    <a:pt x="425" y="1"/>
                    <a:pt x="425" y="1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27" y="2"/>
                    <a:pt x="427" y="2"/>
                    <a:pt x="427" y="2"/>
                  </a:cubicBezTo>
                  <a:cubicBezTo>
                    <a:pt x="427" y="2"/>
                    <a:pt x="427" y="2"/>
                    <a:pt x="427" y="2"/>
                  </a:cubicBezTo>
                  <a:cubicBezTo>
                    <a:pt x="428" y="2"/>
                    <a:pt x="428" y="2"/>
                    <a:pt x="428" y="2"/>
                  </a:cubicBezTo>
                  <a:cubicBezTo>
                    <a:pt x="428" y="4"/>
                    <a:pt x="428" y="4"/>
                    <a:pt x="428" y="4"/>
                  </a:cubicBezTo>
                  <a:cubicBezTo>
                    <a:pt x="428" y="5"/>
                    <a:pt x="428" y="5"/>
                    <a:pt x="428" y="5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7"/>
                    <a:pt x="428" y="7"/>
                    <a:pt x="428" y="7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29" y="7"/>
                    <a:pt x="429" y="7"/>
                    <a:pt x="429" y="7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30" y="6"/>
                    <a:pt x="430" y="6"/>
                    <a:pt x="430" y="6"/>
                  </a:cubicBezTo>
                  <a:cubicBezTo>
                    <a:pt x="432" y="8"/>
                    <a:pt x="432" y="8"/>
                    <a:pt x="432" y="8"/>
                  </a:cubicBezTo>
                  <a:cubicBezTo>
                    <a:pt x="432" y="8"/>
                    <a:pt x="432" y="8"/>
                    <a:pt x="432" y="8"/>
                  </a:cubicBezTo>
                  <a:cubicBezTo>
                    <a:pt x="433" y="7"/>
                    <a:pt x="433" y="7"/>
                    <a:pt x="433" y="7"/>
                  </a:cubicBezTo>
                  <a:cubicBezTo>
                    <a:pt x="433" y="7"/>
                    <a:pt x="433" y="7"/>
                    <a:pt x="433" y="7"/>
                  </a:cubicBezTo>
                  <a:cubicBezTo>
                    <a:pt x="432" y="7"/>
                    <a:pt x="432" y="7"/>
                    <a:pt x="432" y="7"/>
                  </a:cubicBezTo>
                  <a:cubicBezTo>
                    <a:pt x="431" y="6"/>
                    <a:pt x="431" y="6"/>
                    <a:pt x="431" y="6"/>
                  </a:cubicBezTo>
                  <a:cubicBezTo>
                    <a:pt x="431" y="5"/>
                    <a:pt x="431" y="5"/>
                    <a:pt x="431" y="5"/>
                  </a:cubicBezTo>
                  <a:cubicBezTo>
                    <a:pt x="432" y="5"/>
                    <a:pt x="432" y="5"/>
                    <a:pt x="432" y="5"/>
                  </a:cubicBezTo>
                  <a:cubicBezTo>
                    <a:pt x="430" y="4"/>
                    <a:pt x="430" y="4"/>
                    <a:pt x="430" y="4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31" y="3"/>
                    <a:pt x="431" y="3"/>
                    <a:pt x="431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30" y="2"/>
                    <a:pt x="430" y="2"/>
                    <a:pt x="430" y="2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31" y="1"/>
                    <a:pt x="431" y="1"/>
                    <a:pt x="431" y="1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1"/>
                    <a:pt x="435" y="1"/>
                    <a:pt x="435" y="1"/>
                  </a:cubicBezTo>
                  <a:cubicBezTo>
                    <a:pt x="435" y="2"/>
                    <a:pt x="435" y="2"/>
                    <a:pt x="435" y="2"/>
                  </a:cubicBezTo>
                  <a:cubicBezTo>
                    <a:pt x="434" y="3"/>
                    <a:pt x="434" y="3"/>
                    <a:pt x="434" y="3"/>
                  </a:cubicBezTo>
                  <a:cubicBezTo>
                    <a:pt x="435" y="3"/>
                    <a:pt x="435" y="3"/>
                    <a:pt x="435" y="3"/>
                  </a:cubicBezTo>
                  <a:cubicBezTo>
                    <a:pt x="435" y="3"/>
                    <a:pt x="435" y="3"/>
                    <a:pt x="435" y="3"/>
                  </a:cubicBezTo>
                  <a:cubicBezTo>
                    <a:pt x="436" y="2"/>
                    <a:pt x="436" y="2"/>
                    <a:pt x="436" y="2"/>
                  </a:cubicBezTo>
                  <a:cubicBezTo>
                    <a:pt x="437" y="2"/>
                    <a:pt x="437" y="2"/>
                    <a:pt x="437" y="2"/>
                  </a:cubicBezTo>
                  <a:cubicBezTo>
                    <a:pt x="437" y="2"/>
                    <a:pt x="437" y="2"/>
                    <a:pt x="437" y="2"/>
                  </a:cubicBez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7" y="4"/>
                    <a:pt x="437" y="4"/>
                  </a:cubicBezTo>
                  <a:cubicBezTo>
                    <a:pt x="438" y="4"/>
                    <a:pt x="438" y="4"/>
                    <a:pt x="438" y="4"/>
                  </a:cubicBezTo>
                  <a:cubicBezTo>
                    <a:pt x="438" y="3"/>
                    <a:pt x="438" y="3"/>
                    <a:pt x="438" y="3"/>
                  </a:cubicBezTo>
                  <a:cubicBezTo>
                    <a:pt x="439" y="2"/>
                    <a:pt x="439" y="2"/>
                    <a:pt x="439" y="2"/>
                  </a:cubicBezTo>
                  <a:cubicBezTo>
                    <a:pt x="440" y="3"/>
                    <a:pt x="440" y="3"/>
                    <a:pt x="440" y="3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9" y="5"/>
                    <a:pt x="439" y="5"/>
                    <a:pt x="439" y="5"/>
                  </a:cubicBezTo>
                  <a:cubicBezTo>
                    <a:pt x="440" y="6"/>
                    <a:pt x="440" y="6"/>
                    <a:pt x="440" y="6"/>
                  </a:cubicBezTo>
                  <a:cubicBezTo>
                    <a:pt x="439" y="7"/>
                    <a:pt x="439" y="7"/>
                    <a:pt x="439" y="7"/>
                  </a:cubicBezTo>
                  <a:cubicBezTo>
                    <a:pt x="439" y="7"/>
                    <a:pt x="439" y="7"/>
                    <a:pt x="439" y="7"/>
                  </a:cubicBezTo>
                  <a:cubicBezTo>
                    <a:pt x="441" y="7"/>
                    <a:pt x="441" y="7"/>
                    <a:pt x="441" y="7"/>
                  </a:cubicBezTo>
                  <a:cubicBezTo>
                    <a:pt x="441" y="7"/>
                    <a:pt x="441" y="7"/>
                    <a:pt x="441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3" y="4"/>
                    <a:pt x="443" y="4"/>
                    <a:pt x="443" y="4"/>
                  </a:cubicBezTo>
                  <a:cubicBezTo>
                    <a:pt x="442" y="2"/>
                    <a:pt x="442" y="2"/>
                    <a:pt x="442" y="2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5" y="1"/>
                    <a:pt x="445" y="1"/>
                    <a:pt x="445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49" y="1"/>
                    <a:pt x="449" y="1"/>
                    <a:pt x="449" y="1"/>
                  </a:cubicBezTo>
                  <a:cubicBezTo>
                    <a:pt x="450" y="2"/>
                    <a:pt x="450" y="2"/>
                    <a:pt x="450" y="2"/>
                  </a:cubicBezTo>
                  <a:cubicBezTo>
                    <a:pt x="451" y="1"/>
                    <a:pt x="451" y="1"/>
                    <a:pt x="451" y="1"/>
                  </a:cubicBezTo>
                  <a:cubicBezTo>
                    <a:pt x="453" y="2"/>
                    <a:pt x="453" y="2"/>
                    <a:pt x="453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3" y="4"/>
                    <a:pt x="453" y="4"/>
                    <a:pt x="453" y="4"/>
                  </a:cubicBezTo>
                  <a:cubicBezTo>
                    <a:pt x="454" y="5"/>
                    <a:pt x="454" y="5"/>
                    <a:pt x="454" y="5"/>
                  </a:cubicBezTo>
                  <a:cubicBezTo>
                    <a:pt x="453" y="6"/>
                    <a:pt x="453" y="6"/>
                    <a:pt x="453" y="6"/>
                  </a:cubicBezTo>
                  <a:cubicBezTo>
                    <a:pt x="453" y="7"/>
                    <a:pt x="453" y="7"/>
                    <a:pt x="453" y="7"/>
                  </a:cubicBezTo>
                  <a:cubicBezTo>
                    <a:pt x="454" y="6"/>
                    <a:pt x="454" y="6"/>
                    <a:pt x="454" y="6"/>
                  </a:cubicBezTo>
                  <a:cubicBezTo>
                    <a:pt x="455" y="5"/>
                    <a:pt x="455" y="5"/>
                    <a:pt x="455" y="5"/>
                  </a:cubicBezTo>
                  <a:cubicBezTo>
                    <a:pt x="457" y="4"/>
                    <a:pt x="457" y="4"/>
                    <a:pt x="457" y="4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9" y="3"/>
                    <a:pt x="459" y="3"/>
                    <a:pt x="459" y="3"/>
                  </a:cubicBezTo>
                  <a:cubicBezTo>
                    <a:pt x="460" y="4"/>
                    <a:pt x="460" y="4"/>
                    <a:pt x="460" y="4"/>
                  </a:cubicBezTo>
                  <a:cubicBezTo>
                    <a:pt x="462" y="4"/>
                    <a:pt x="462" y="4"/>
                    <a:pt x="462" y="4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0" y="6"/>
                    <a:pt x="460" y="6"/>
                    <a:pt x="460" y="6"/>
                  </a:cubicBezTo>
                  <a:cubicBezTo>
                    <a:pt x="461" y="7"/>
                    <a:pt x="461" y="7"/>
                    <a:pt x="461" y="7"/>
                  </a:cubicBezTo>
                  <a:cubicBezTo>
                    <a:pt x="461" y="6"/>
                    <a:pt x="461" y="6"/>
                    <a:pt x="461" y="6"/>
                  </a:cubicBezTo>
                  <a:cubicBezTo>
                    <a:pt x="462" y="5"/>
                    <a:pt x="462" y="5"/>
                    <a:pt x="462" y="5"/>
                  </a:cubicBezTo>
                  <a:cubicBezTo>
                    <a:pt x="463" y="4"/>
                    <a:pt x="463" y="4"/>
                    <a:pt x="463" y="4"/>
                  </a:cubicBezTo>
                  <a:cubicBezTo>
                    <a:pt x="464" y="4"/>
                    <a:pt x="464" y="4"/>
                    <a:pt x="464" y="4"/>
                  </a:cubicBezTo>
                  <a:cubicBezTo>
                    <a:pt x="466" y="5"/>
                    <a:pt x="466" y="5"/>
                    <a:pt x="466" y="5"/>
                  </a:cubicBezTo>
                  <a:cubicBezTo>
                    <a:pt x="468" y="5"/>
                    <a:pt x="468" y="5"/>
                    <a:pt x="468" y="5"/>
                  </a:cubicBezTo>
                  <a:cubicBezTo>
                    <a:pt x="469" y="6"/>
                    <a:pt x="469" y="6"/>
                    <a:pt x="469" y="6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7" y="6"/>
                    <a:pt x="467" y="6"/>
                    <a:pt x="467" y="6"/>
                  </a:cubicBezTo>
                  <a:cubicBezTo>
                    <a:pt x="468" y="7"/>
                    <a:pt x="468" y="7"/>
                    <a:pt x="468" y="7"/>
                  </a:cubicBezTo>
                  <a:cubicBezTo>
                    <a:pt x="467" y="8"/>
                    <a:pt x="467" y="8"/>
                    <a:pt x="467" y="8"/>
                  </a:cubicBezTo>
                  <a:cubicBezTo>
                    <a:pt x="467" y="9"/>
                    <a:pt x="467" y="9"/>
                    <a:pt x="467" y="9"/>
                  </a:cubicBezTo>
                  <a:cubicBezTo>
                    <a:pt x="468" y="8"/>
                    <a:pt x="468" y="8"/>
                    <a:pt x="468" y="8"/>
                  </a:cubicBezTo>
                  <a:cubicBezTo>
                    <a:pt x="469" y="8"/>
                    <a:pt x="469" y="8"/>
                    <a:pt x="469" y="8"/>
                  </a:cubicBezTo>
                  <a:cubicBezTo>
                    <a:pt x="469" y="9"/>
                    <a:pt x="469" y="9"/>
                    <a:pt x="469" y="9"/>
                  </a:cubicBezTo>
                  <a:cubicBezTo>
                    <a:pt x="470" y="9"/>
                    <a:pt x="470" y="9"/>
                    <a:pt x="470" y="9"/>
                  </a:cubicBezTo>
                  <a:cubicBezTo>
                    <a:pt x="471" y="8"/>
                    <a:pt x="471" y="8"/>
                    <a:pt x="471" y="8"/>
                  </a:cubicBezTo>
                  <a:cubicBezTo>
                    <a:pt x="472" y="8"/>
                    <a:pt x="472" y="8"/>
                    <a:pt x="472" y="8"/>
                  </a:cubicBezTo>
                  <a:cubicBezTo>
                    <a:pt x="473" y="9"/>
                    <a:pt x="473" y="9"/>
                    <a:pt x="473" y="9"/>
                  </a:cubicBezTo>
                  <a:cubicBezTo>
                    <a:pt x="472" y="9"/>
                    <a:pt x="472" y="9"/>
                    <a:pt x="472" y="9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3" y="10"/>
                    <a:pt x="473" y="10"/>
                    <a:pt x="473" y="10"/>
                  </a:cubicBezTo>
                  <a:cubicBezTo>
                    <a:pt x="473" y="10"/>
                    <a:pt x="473" y="10"/>
                    <a:pt x="473" y="10"/>
                  </a:cubicBezTo>
                  <a:cubicBezTo>
                    <a:pt x="474" y="9"/>
                    <a:pt x="474" y="9"/>
                    <a:pt x="474" y="9"/>
                  </a:cubicBezTo>
                  <a:cubicBezTo>
                    <a:pt x="475" y="9"/>
                    <a:pt x="475" y="9"/>
                    <a:pt x="475" y="9"/>
                  </a:cubicBezTo>
                  <a:cubicBezTo>
                    <a:pt x="475" y="10"/>
                    <a:pt x="475" y="10"/>
                    <a:pt x="475" y="10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79" y="11"/>
                    <a:pt x="479" y="11"/>
                    <a:pt x="479" y="11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6" y="13"/>
                    <a:pt x="476" y="13"/>
                    <a:pt x="476" y="13"/>
                  </a:cubicBezTo>
                  <a:cubicBezTo>
                    <a:pt x="475" y="14"/>
                    <a:pt x="475" y="14"/>
                    <a:pt x="475" y="14"/>
                  </a:cubicBezTo>
                  <a:cubicBezTo>
                    <a:pt x="474" y="14"/>
                    <a:pt x="474" y="14"/>
                    <a:pt x="474" y="14"/>
                  </a:cubicBezTo>
                  <a:cubicBezTo>
                    <a:pt x="472" y="15"/>
                    <a:pt x="472" y="15"/>
                    <a:pt x="472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5"/>
                    <a:pt x="470" y="15"/>
                    <a:pt x="470" y="15"/>
                  </a:cubicBezTo>
                  <a:cubicBezTo>
                    <a:pt x="470" y="15"/>
                    <a:pt x="470" y="15"/>
                    <a:pt x="470" y="15"/>
                  </a:cubicBezTo>
                  <a:cubicBezTo>
                    <a:pt x="468" y="16"/>
                    <a:pt x="468" y="16"/>
                    <a:pt x="468" y="16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74" y="16"/>
                    <a:pt x="474" y="16"/>
                    <a:pt x="474" y="16"/>
                  </a:cubicBezTo>
                  <a:cubicBezTo>
                    <a:pt x="474" y="16"/>
                    <a:pt x="474" y="16"/>
                    <a:pt x="474" y="16"/>
                  </a:cubicBezTo>
                  <a:cubicBezTo>
                    <a:pt x="475" y="15"/>
                    <a:pt x="475" y="15"/>
                    <a:pt x="475" y="15"/>
                  </a:cubicBezTo>
                  <a:cubicBezTo>
                    <a:pt x="476" y="15"/>
                    <a:pt x="476" y="15"/>
                    <a:pt x="476" y="15"/>
                  </a:cubicBezTo>
                  <a:cubicBezTo>
                    <a:pt x="477" y="15"/>
                    <a:pt x="477" y="15"/>
                    <a:pt x="477" y="15"/>
                  </a:cubicBezTo>
                  <a:cubicBezTo>
                    <a:pt x="477" y="14"/>
                    <a:pt x="477" y="14"/>
                    <a:pt x="477" y="14"/>
                  </a:cubicBezTo>
                  <a:cubicBezTo>
                    <a:pt x="479" y="13"/>
                    <a:pt x="479" y="13"/>
                    <a:pt x="479" y="13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480" y="14"/>
                    <a:pt x="480" y="14"/>
                    <a:pt x="480" y="14"/>
                  </a:cubicBezTo>
                  <a:cubicBezTo>
                    <a:pt x="480" y="15"/>
                    <a:pt x="480" y="15"/>
                    <a:pt x="480" y="15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81" y="15"/>
                    <a:pt x="481" y="15"/>
                    <a:pt x="481" y="15"/>
                  </a:cubicBezTo>
                  <a:cubicBezTo>
                    <a:pt x="481" y="14"/>
                    <a:pt x="481" y="14"/>
                    <a:pt x="481" y="14"/>
                  </a:cubicBezTo>
                  <a:cubicBezTo>
                    <a:pt x="483" y="14"/>
                    <a:pt x="483" y="14"/>
                    <a:pt x="483" y="14"/>
                  </a:cubicBezTo>
                  <a:cubicBezTo>
                    <a:pt x="483" y="14"/>
                    <a:pt x="483" y="14"/>
                    <a:pt x="483" y="14"/>
                  </a:cubicBezTo>
                  <a:cubicBezTo>
                    <a:pt x="482" y="15"/>
                    <a:pt x="482" y="15"/>
                    <a:pt x="482" y="15"/>
                  </a:cubicBezTo>
                  <a:cubicBezTo>
                    <a:pt x="482" y="15"/>
                    <a:pt x="482" y="15"/>
                    <a:pt x="482" y="15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2" y="17"/>
                    <a:pt x="482" y="17"/>
                    <a:pt x="482" y="17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4" y="16"/>
                    <a:pt x="484" y="16"/>
                    <a:pt x="484" y="16"/>
                  </a:cubicBezTo>
                  <a:cubicBezTo>
                    <a:pt x="484" y="15"/>
                    <a:pt x="484" y="15"/>
                    <a:pt x="484" y="15"/>
                  </a:cubicBezTo>
                  <a:cubicBezTo>
                    <a:pt x="485" y="15"/>
                    <a:pt x="485" y="15"/>
                    <a:pt x="485" y="15"/>
                  </a:cubicBezTo>
                  <a:cubicBezTo>
                    <a:pt x="486" y="15"/>
                    <a:pt x="486" y="15"/>
                    <a:pt x="486" y="15"/>
                  </a:cubicBezTo>
                  <a:cubicBezTo>
                    <a:pt x="485" y="17"/>
                    <a:pt x="485" y="17"/>
                    <a:pt x="485" y="17"/>
                  </a:cubicBezTo>
                  <a:cubicBezTo>
                    <a:pt x="485" y="17"/>
                    <a:pt x="485" y="17"/>
                    <a:pt x="485" y="17"/>
                  </a:cubicBezTo>
                  <a:cubicBezTo>
                    <a:pt x="485" y="18"/>
                    <a:pt x="485" y="18"/>
                    <a:pt x="485" y="18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4" y="21"/>
                    <a:pt x="484" y="21"/>
                    <a:pt x="484" y="21"/>
                  </a:cubicBezTo>
                  <a:cubicBezTo>
                    <a:pt x="484" y="21"/>
                    <a:pt x="484" y="21"/>
                    <a:pt x="484" y="21"/>
                  </a:cubicBezTo>
                  <a:cubicBezTo>
                    <a:pt x="483" y="23"/>
                    <a:pt x="483" y="23"/>
                    <a:pt x="483" y="23"/>
                  </a:cubicBezTo>
                  <a:cubicBezTo>
                    <a:pt x="483" y="23"/>
                    <a:pt x="483" y="23"/>
                    <a:pt x="483" y="23"/>
                  </a:cubicBezTo>
                  <a:cubicBezTo>
                    <a:pt x="484" y="23"/>
                    <a:pt x="484" y="23"/>
                    <a:pt x="484" y="23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2"/>
                    <a:pt x="486" y="22"/>
                    <a:pt x="486" y="22"/>
                  </a:cubicBezTo>
                  <a:cubicBezTo>
                    <a:pt x="486" y="22"/>
                    <a:pt x="486" y="22"/>
                    <a:pt x="486" y="22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9" y="24"/>
                    <a:pt x="489" y="24"/>
                    <a:pt x="489" y="24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88" y="28"/>
                    <a:pt x="488" y="28"/>
                    <a:pt x="488" y="28"/>
                  </a:cubicBezTo>
                  <a:cubicBezTo>
                    <a:pt x="487" y="30"/>
                    <a:pt x="487" y="30"/>
                    <a:pt x="487" y="30"/>
                  </a:cubicBezTo>
                  <a:cubicBezTo>
                    <a:pt x="485" y="31"/>
                    <a:pt x="485" y="31"/>
                    <a:pt x="485" y="31"/>
                  </a:cubicBezTo>
                  <a:cubicBezTo>
                    <a:pt x="484" y="32"/>
                    <a:pt x="484" y="32"/>
                    <a:pt x="484" y="32"/>
                  </a:cubicBezTo>
                  <a:cubicBezTo>
                    <a:pt x="483" y="31"/>
                    <a:pt x="483" y="31"/>
                    <a:pt x="483" y="31"/>
                  </a:cubicBezTo>
                  <a:cubicBezTo>
                    <a:pt x="482" y="32"/>
                    <a:pt x="482" y="32"/>
                    <a:pt x="482" y="32"/>
                  </a:cubicBezTo>
                  <a:cubicBezTo>
                    <a:pt x="482" y="32"/>
                    <a:pt x="482" y="32"/>
                    <a:pt x="482" y="32"/>
                  </a:cubicBezTo>
                  <a:cubicBezTo>
                    <a:pt x="482" y="33"/>
                    <a:pt x="482" y="33"/>
                    <a:pt x="482" y="33"/>
                  </a:cubicBezTo>
                  <a:cubicBezTo>
                    <a:pt x="478" y="34"/>
                    <a:pt x="478" y="34"/>
                    <a:pt x="478" y="34"/>
                  </a:cubicBezTo>
                  <a:cubicBezTo>
                    <a:pt x="477" y="35"/>
                    <a:pt x="477" y="35"/>
                    <a:pt x="477" y="35"/>
                  </a:cubicBezTo>
                  <a:cubicBezTo>
                    <a:pt x="476" y="35"/>
                    <a:pt x="476" y="35"/>
                    <a:pt x="476" y="35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473" y="36"/>
                    <a:pt x="473" y="36"/>
                    <a:pt x="473" y="36"/>
                  </a:cubicBezTo>
                  <a:cubicBezTo>
                    <a:pt x="472" y="35"/>
                    <a:pt x="472" y="35"/>
                    <a:pt x="472" y="35"/>
                  </a:cubicBezTo>
                  <a:cubicBezTo>
                    <a:pt x="471" y="36"/>
                    <a:pt x="471" y="36"/>
                    <a:pt x="471" y="36"/>
                  </a:cubicBezTo>
                  <a:cubicBezTo>
                    <a:pt x="471" y="36"/>
                    <a:pt x="471" y="36"/>
                    <a:pt x="471" y="36"/>
                  </a:cubicBezTo>
                  <a:cubicBezTo>
                    <a:pt x="470" y="36"/>
                    <a:pt x="470" y="36"/>
                    <a:pt x="470" y="36"/>
                  </a:cubicBezTo>
                  <a:cubicBezTo>
                    <a:pt x="468" y="35"/>
                    <a:pt x="468" y="35"/>
                    <a:pt x="468" y="35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6"/>
                    <a:pt x="467" y="36"/>
                    <a:pt x="467" y="36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9" y="36"/>
                    <a:pt x="469" y="36"/>
                    <a:pt x="469" y="36"/>
                  </a:cubicBezTo>
                  <a:cubicBezTo>
                    <a:pt x="468" y="37"/>
                    <a:pt x="468" y="37"/>
                    <a:pt x="468" y="37"/>
                  </a:cubicBezTo>
                  <a:cubicBezTo>
                    <a:pt x="466" y="36"/>
                    <a:pt x="466" y="36"/>
                    <a:pt x="466" y="36"/>
                  </a:cubicBezTo>
                  <a:cubicBezTo>
                    <a:pt x="466" y="36"/>
                    <a:pt x="466" y="36"/>
                    <a:pt x="466" y="36"/>
                  </a:cubicBezTo>
                  <a:cubicBezTo>
                    <a:pt x="465" y="36"/>
                    <a:pt x="465" y="36"/>
                    <a:pt x="465" y="36"/>
                  </a:cubicBezTo>
                  <a:cubicBezTo>
                    <a:pt x="463" y="36"/>
                    <a:pt x="463" y="36"/>
                    <a:pt x="463" y="36"/>
                  </a:cubicBezTo>
                  <a:cubicBezTo>
                    <a:pt x="462" y="35"/>
                    <a:pt x="462" y="35"/>
                    <a:pt x="462" y="35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59" y="34"/>
                    <a:pt x="459" y="34"/>
                    <a:pt x="459" y="34"/>
                  </a:cubicBezTo>
                  <a:cubicBezTo>
                    <a:pt x="458" y="33"/>
                    <a:pt x="458" y="33"/>
                    <a:pt x="458" y="33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60" y="35"/>
                    <a:pt x="460" y="35"/>
                    <a:pt x="460" y="35"/>
                  </a:cubicBezTo>
                  <a:cubicBezTo>
                    <a:pt x="460" y="35"/>
                    <a:pt x="460" y="35"/>
                    <a:pt x="460" y="35"/>
                  </a:cubicBezTo>
                  <a:cubicBezTo>
                    <a:pt x="459" y="36"/>
                    <a:pt x="459" y="36"/>
                    <a:pt x="459" y="36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8" y="36"/>
                    <a:pt x="458" y="36"/>
                    <a:pt x="458" y="36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59" y="40"/>
                    <a:pt x="459" y="40"/>
                    <a:pt x="459" y="40"/>
                  </a:cubicBezTo>
                  <a:cubicBezTo>
                    <a:pt x="455" y="40"/>
                    <a:pt x="455" y="40"/>
                    <a:pt x="455" y="40"/>
                  </a:cubicBezTo>
                  <a:cubicBezTo>
                    <a:pt x="454" y="40"/>
                    <a:pt x="454" y="40"/>
                    <a:pt x="454" y="40"/>
                  </a:cubicBezTo>
                  <a:cubicBezTo>
                    <a:pt x="452" y="41"/>
                    <a:pt x="452" y="41"/>
                    <a:pt x="452" y="41"/>
                  </a:cubicBezTo>
                  <a:cubicBezTo>
                    <a:pt x="451" y="40"/>
                    <a:pt x="451" y="40"/>
                    <a:pt x="451" y="40"/>
                  </a:cubicBezTo>
                  <a:cubicBezTo>
                    <a:pt x="451" y="40"/>
                    <a:pt x="451" y="40"/>
                    <a:pt x="451" y="40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449" y="40"/>
                    <a:pt x="449" y="40"/>
                    <a:pt x="449" y="40"/>
                  </a:cubicBezTo>
                  <a:cubicBezTo>
                    <a:pt x="448" y="40"/>
                    <a:pt x="448" y="40"/>
                    <a:pt x="448" y="40"/>
                  </a:cubicBezTo>
                  <a:cubicBezTo>
                    <a:pt x="447" y="41"/>
                    <a:pt x="447" y="41"/>
                    <a:pt x="447" y="41"/>
                  </a:cubicBezTo>
                  <a:cubicBezTo>
                    <a:pt x="448" y="41"/>
                    <a:pt x="448" y="41"/>
                    <a:pt x="448" y="41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50" y="41"/>
                    <a:pt x="450" y="41"/>
                    <a:pt x="450" y="41"/>
                  </a:cubicBezTo>
                  <a:cubicBezTo>
                    <a:pt x="453" y="41"/>
                    <a:pt x="453" y="41"/>
                    <a:pt x="453" y="41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9" y="41"/>
                    <a:pt x="459" y="41"/>
                    <a:pt x="459" y="41"/>
                  </a:cubicBezTo>
                  <a:cubicBezTo>
                    <a:pt x="462" y="41"/>
                    <a:pt x="462" y="41"/>
                    <a:pt x="462" y="41"/>
                  </a:cubicBezTo>
                  <a:cubicBezTo>
                    <a:pt x="463" y="39"/>
                    <a:pt x="463" y="39"/>
                    <a:pt x="463" y="39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6" y="39"/>
                    <a:pt x="466" y="39"/>
                    <a:pt x="466" y="39"/>
                  </a:cubicBezTo>
                  <a:cubicBezTo>
                    <a:pt x="467" y="39"/>
                    <a:pt x="467" y="39"/>
                    <a:pt x="467" y="39"/>
                  </a:cubicBezTo>
                  <a:cubicBezTo>
                    <a:pt x="469" y="39"/>
                    <a:pt x="469" y="39"/>
                    <a:pt x="469" y="39"/>
                  </a:cubicBezTo>
                  <a:cubicBezTo>
                    <a:pt x="468" y="40"/>
                    <a:pt x="468" y="40"/>
                    <a:pt x="468" y="40"/>
                  </a:cubicBezTo>
                  <a:cubicBezTo>
                    <a:pt x="467" y="42"/>
                    <a:pt x="467" y="42"/>
                    <a:pt x="467" y="42"/>
                  </a:cubicBezTo>
                  <a:cubicBezTo>
                    <a:pt x="465" y="43"/>
                    <a:pt x="465" y="43"/>
                    <a:pt x="465" y="43"/>
                  </a:cubicBezTo>
                  <a:cubicBezTo>
                    <a:pt x="465" y="43"/>
                    <a:pt x="465" y="43"/>
                    <a:pt x="465" y="43"/>
                  </a:cubicBezTo>
                  <a:cubicBezTo>
                    <a:pt x="462" y="44"/>
                    <a:pt x="462" y="44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5"/>
                    <a:pt x="461" y="45"/>
                    <a:pt x="461" y="45"/>
                  </a:cubicBezTo>
                  <a:cubicBezTo>
                    <a:pt x="459" y="46"/>
                    <a:pt x="459" y="46"/>
                    <a:pt x="459" y="46"/>
                  </a:cubicBezTo>
                  <a:cubicBezTo>
                    <a:pt x="458" y="47"/>
                    <a:pt x="458" y="47"/>
                    <a:pt x="458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6" y="47"/>
                    <a:pt x="456" y="47"/>
                    <a:pt x="456" y="47"/>
                  </a:cubicBezTo>
                  <a:cubicBezTo>
                    <a:pt x="455" y="47"/>
                    <a:pt x="455" y="47"/>
                    <a:pt x="455" y="47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51" y="48"/>
                    <a:pt x="451" y="48"/>
                    <a:pt x="451" y="48"/>
                  </a:cubicBezTo>
                  <a:cubicBezTo>
                    <a:pt x="451" y="49"/>
                    <a:pt x="451" y="49"/>
                    <a:pt x="451" y="49"/>
                  </a:cubicBezTo>
                  <a:cubicBezTo>
                    <a:pt x="448" y="49"/>
                    <a:pt x="448" y="49"/>
                    <a:pt x="448" y="49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4" y="51"/>
                    <a:pt x="444" y="51"/>
                    <a:pt x="444" y="51"/>
                  </a:cubicBezTo>
                  <a:cubicBezTo>
                    <a:pt x="444" y="52"/>
                    <a:pt x="444" y="52"/>
                    <a:pt x="444" y="52"/>
                  </a:cubicBezTo>
                  <a:cubicBezTo>
                    <a:pt x="443" y="53"/>
                    <a:pt x="443" y="53"/>
                    <a:pt x="443" y="53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0" y="54"/>
                    <a:pt x="440" y="54"/>
                    <a:pt x="440" y="54"/>
                  </a:cubicBezTo>
                  <a:cubicBezTo>
                    <a:pt x="439" y="54"/>
                    <a:pt x="439" y="54"/>
                    <a:pt x="439" y="54"/>
                  </a:cubicBezTo>
                  <a:cubicBezTo>
                    <a:pt x="438" y="54"/>
                    <a:pt x="438" y="54"/>
                    <a:pt x="438" y="54"/>
                  </a:cubicBezTo>
                  <a:cubicBezTo>
                    <a:pt x="438" y="53"/>
                    <a:pt x="438" y="53"/>
                    <a:pt x="438" y="53"/>
                  </a:cubicBezTo>
                  <a:cubicBezTo>
                    <a:pt x="439" y="53"/>
                    <a:pt x="439" y="53"/>
                    <a:pt x="439" y="53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38" y="51"/>
                    <a:pt x="438" y="51"/>
                    <a:pt x="438" y="51"/>
                  </a:cubicBezTo>
                  <a:cubicBezTo>
                    <a:pt x="438" y="53"/>
                    <a:pt x="438" y="53"/>
                    <a:pt x="438" y="53"/>
                  </a:cubicBezTo>
                  <a:cubicBezTo>
                    <a:pt x="438" y="53"/>
                    <a:pt x="438" y="53"/>
                    <a:pt x="438" y="53"/>
                  </a:cubicBezTo>
                  <a:cubicBezTo>
                    <a:pt x="437" y="54"/>
                    <a:pt x="437" y="54"/>
                    <a:pt x="437" y="54"/>
                  </a:cubicBezTo>
                  <a:cubicBezTo>
                    <a:pt x="439" y="55"/>
                    <a:pt x="439" y="55"/>
                    <a:pt x="439" y="55"/>
                  </a:cubicBezTo>
                  <a:cubicBezTo>
                    <a:pt x="439" y="55"/>
                    <a:pt x="439" y="55"/>
                    <a:pt x="439" y="55"/>
                  </a:cubicBezTo>
                  <a:cubicBezTo>
                    <a:pt x="438" y="57"/>
                    <a:pt x="438" y="57"/>
                    <a:pt x="438" y="57"/>
                  </a:cubicBezTo>
                  <a:cubicBezTo>
                    <a:pt x="437" y="57"/>
                    <a:pt x="437" y="57"/>
                    <a:pt x="437" y="57"/>
                  </a:cubicBezTo>
                  <a:cubicBezTo>
                    <a:pt x="436" y="56"/>
                    <a:pt x="436" y="56"/>
                    <a:pt x="436" y="56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3" y="56"/>
                    <a:pt x="433" y="56"/>
                    <a:pt x="433" y="56"/>
                  </a:cubicBezTo>
                  <a:cubicBezTo>
                    <a:pt x="433" y="56"/>
                    <a:pt x="433" y="56"/>
                    <a:pt x="433" y="56"/>
                  </a:cubicBezTo>
                  <a:cubicBezTo>
                    <a:pt x="432" y="56"/>
                    <a:pt x="432" y="56"/>
                    <a:pt x="432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1" y="55"/>
                    <a:pt x="431" y="55"/>
                    <a:pt x="431" y="55"/>
                  </a:cubicBezTo>
                  <a:cubicBezTo>
                    <a:pt x="431" y="56"/>
                    <a:pt x="431" y="56"/>
                    <a:pt x="431" y="56"/>
                  </a:cubicBezTo>
                  <a:cubicBezTo>
                    <a:pt x="430" y="56"/>
                    <a:pt x="430" y="56"/>
                    <a:pt x="430" y="56"/>
                  </a:cubicBezTo>
                  <a:cubicBezTo>
                    <a:pt x="430" y="56"/>
                    <a:pt x="430" y="56"/>
                    <a:pt x="430" y="56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5" y="57"/>
                    <a:pt x="435" y="57"/>
                    <a:pt x="435" y="57"/>
                  </a:cubicBezTo>
                  <a:cubicBezTo>
                    <a:pt x="436" y="58"/>
                    <a:pt x="436" y="58"/>
                    <a:pt x="436" y="58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4" y="59"/>
                    <a:pt x="434" y="59"/>
                    <a:pt x="434" y="59"/>
                  </a:cubicBezTo>
                  <a:cubicBezTo>
                    <a:pt x="433" y="59"/>
                    <a:pt x="433" y="59"/>
                    <a:pt x="433" y="59"/>
                  </a:cubicBezTo>
                  <a:cubicBezTo>
                    <a:pt x="431" y="59"/>
                    <a:pt x="431" y="59"/>
                    <a:pt x="431" y="59"/>
                  </a:cubicBezTo>
                  <a:cubicBezTo>
                    <a:pt x="431" y="60"/>
                    <a:pt x="431" y="60"/>
                    <a:pt x="431" y="60"/>
                  </a:cubicBezTo>
                  <a:cubicBezTo>
                    <a:pt x="431" y="60"/>
                    <a:pt x="431" y="60"/>
                    <a:pt x="431" y="60"/>
                  </a:cubicBezTo>
                  <a:cubicBezTo>
                    <a:pt x="432" y="60"/>
                    <a:pt x="432" y="60"/>
                    <a:pt x="432" y="60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3" y="61"/>
                    <a:pt x="433" y="61"/>
                    <a:pt x="433" y="61"/>
                  </a:cubicBezTo>
                  <a:cubicBezTo>
                    <a:pt x="431" y="63"/>
                    <a:pt x="431" y="63"/>
                    <a:pt x="431" y="63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6" y="62"/>
                    <a:pt x="426" y="62"/>
                    <a:pt x="426" y="62"/>
                  </a:cubicBezTo>
                  <a:cubicBezTo>
                    <a:pt x="426" y="62"/>
                    <a:pt x="426" y="62"/>
                    <a:pt x="426" y="62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1"/>
                    <a:pt x="425" y="61"/>
                    <a:pt x="425" y="61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59"/>
                    <a:pt x="422" y="59"/>
                    <a:pt x="422" y="59"/>
                  </a:cubicBezTo>
                  <a:cubicBezTo>
                    <a:pt x="422" y="58"/>
                    <a:pt x="422" y="58"/>
                    <a:pt x="422" y="58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0" y="57"/>
                    <a:pt x="420" y="57"/>
                    <a:pt x="420" y="57"/>
                  </a:cubicBezTo>
                  <a:cubicBezTo>
                    <a:pt x="418" y="58"/>
                    <a:pt x="418" y="58"/>
                    <a:pt x="418" y="58"/>
                  </a:cubicBezTo>
                  <a:cubicBezTo>
                    <a:pt x="418" y="58"/>
                    <a:pt x="418" y="58"/>
                    <a:pt x="418" y="58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20" y="58"/>
                    <a:pt x="420" y="58"/>
                    <a:pt x="420" y="58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3" y="63"/>
                    <a:pt x="423" y="63"/>
                    <a:pt x="423" y="63"/>
                  </a:cubicBezTo>
                  <a:cubicBezTo>
                    <a:pt x="422" y="64"/>
                    <a:pt x="422" y="64"/>
                    <a:pt x="422" y="64"/>
                  </a:cubicBezTo>
                  <a:cubicBezTo>
                    <a:pt x="421" y="64"/>
                    <a:pt x="421" y="64"/>
                    <a:pt x="421" y="64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9" y="64"/>
                    <a:pt x="419" y="64"/>
                    <a:pt x="419" y="64"/>
                  </a:cubicBezTo>
                  <a:cubicBezTo>
                    <a:pt x="418" y="63"/>
                    <a:pt x="418" y="63"/>
                    <a:pt x="418" y="63"/>
                  </a:cubicBezTo>
                  <a:cubicBezTo>
                    <a:pt x="417" y="63"/>
                    <a:pt x="417" y="63"/>
                    <a:pt x="417" y="63"/>
                  </a:cubicBezTo>
                  <a:cubicBezTo>
                    <a:pt x="416" y="64"/>
                    <a:pt x="416" y="64"/>
                    <a:pt x="416" y="64"/>
                  </a:cubicBezTo>
                  <a:cubicBezTo>
                    <a:pt x="416" y="64"/>
                    <a:pt x="416" y="64"/>
                    <a:pt x="416" y="64"/>
                  </a:cubicBezTo>
                  <a:cubicBezTo>
                    <a:pt x="415" y="63"/>
                    <a:pt x="415" y="63"/>
                    <a:pt x="415" y="63"/>
                  </a:cubicBezTo>
                  <a:cubicBezTo>
                    <a:pt x="414" y="63"/>
                    <a:pt x="414" y="63"/>
                    <a:pt x="414" y="63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413" y="61"/>
                    <a:pt x="413" y="61"/>
                    <a:pt x="413" y="61"/>
                  </a:cubicBezTo>
                  <a:cubicBezTo>
                    <a:pt x="412" y="61"/>
                    <a:pt x="412" y="61"/>
                    <a:pt x="412" y="61"/>
                  </a:cubicBezTo>
                  <a:cubicBezTo>
                    <a:pt x="410" y="61"/>
                    <a:pt x="410" y="61"/>
                    <a:pt x="410" y="61"/>
                  </a:cubicBezTo>
                  <a:cubicBezTo>
                    <a:pt x="410" y="60"/>
                    <a:pt x="410" y="60"/>
                    <a:pt x="410" y="60"/>
                  </a:cubicBezTo>
                  <a:cubicBezTo>
                    <a:pt x="409" y="60"/>
                    <a:pt x="409" y="60"/>
                    <a:pt x="409" y="60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410" y="61"/>
                    <a:pt x="410" y="61"/>
                    <a:pt x="410" y="61"/>
                  </a:cubicBezTo>
                  <a:cubicBezTo>
                    <a:pt x="412" y="62"/>
                    <a:pt x="412" y="62"/>
                    <a:pt x="412" y="62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3" y="64"/>
                    <a:pt x="413" y="64"/>
                    <a:pt x="413" y="64"/>
                  </a:cubicBezTo>
                  <a:cubicBezTo>
                    <a:pt x="410" y="64"/>
                    <a:pt x="410" y="64"/>
                    <a:pt x="410" y="64"/>
                  </a:cubicBezTo>
                  <a:cubicBezTo>
                    <a:pt x="409" y="63"/>
                    <a:pt x="409" y="63"/>
                    <a:pt x="409" y="63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08" y="61"/>
                    <a:pt x="408" y="61"/>
                    <a:pt x="408" y="61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8" y="62"/>
                    <a:pt x="408" y="62"/>
                    <a:pt x="408" y="62"/>
                  </a:cubicBezTo>
                  <a:cubicBezTo>
                    <a:pt x="407" y="63"/>
                    <a:pt x="407" y="63"/>
                    <a:pt x="407" y="63"/>
                  </a:cubicBezTo>
                  <a:cubicBezTo>
                    <a:pt x="406" y="63"/>
                    <a:pt x="406" y="63"/>
                    <a:pt x="406" y="63"/>
                  </a:cubicBezTo>
                  <a:cubicBezTo>
                    <a:pt x="406" y="62"/>
                    <a:pt x="406" y="62"/>
                    <a:pt x="406" y="62"/>
                  </a:cubicBezTo>
                  <a:cubicBezTo>
                    <a:pt x="405" y="62"/>
                    <a:pt x="405" y="62"/>
                    <a:pt x="405" y="62"/>
                  </a:cubicBezTo>
                  <a:cubicBezTo>
                    <a:pt x="405" y="63"/>
                    <a:pt x="405" y="63"/>
                    <a:pt x="405" y="63"/>
                  </a:cubicBezTo>
                  <a:cubicBezTo>
                    <a:pt x="406" y="63"/>
                    <a:pt x="406" y="63"/>
                    <a:pt x="406" y="63"/>
                  </a:cubicBezTo>
                  <a:cubicBezTo>
                    <a:pt x="406" y="64"/>
                    <a:pt x="406" y="64"/>
                    <a:pt x="406" y="64"/>
                  </a:cubicBezTo>
                  <a:cubicBezTo>
                    <a:pt x="407" y="64"/>
                    <a:pt x="407" y="64"/>
                    <a:pt x="407" y="64"/>
                  </a:cubicBezTo>
                  <a:cubicBezTo>
                    <a:pt x="407" y="64"/>
                    <a:pt x="407" y="64"/>
                    <a:pt x="407" y="64"/>
                  </a:cubicBezTo>
                  <a:cubicBezTo>
                    <a:pt x="408" y="64"/>
                    <a:pt x="408" y="64"/>
                    <a:pt x="408" y="64"/>
                  </a:cubicBezTo>
                  <a:cubicBezTo>
                    <a:pt x="409" y="65"/>
                    <a:pt x="409" y="65"/>
                    <a:pt x="409" y="65"/>
                  </a:cubicBezTo>
                  <a:cubicBezTo>
                    <a:pt x="410" y="65"/>
                    <a:pt x="410" y="65"/>
                    <a:pt x="410" y="65"/>
                  </a:cubicBezTo>
                  <a:cubicBezTo>
                    <a:pt x="411" y="66"/>
                    <a:pt x="411" y="66"/>
                    <a:pt x="411" y="66"/>
                  </a:cubicBezTo>
                  <a:cubicBezTo>
                    <a:pt x="412" y="66"/>
                    <a:pt x="412" y="66"/>
                    <a:pt x="412" y="66"/>
                  </a:cubicBezTo>
                  <a:cubicBezTo>
                    <a:pt x="413" y="66"/>
                    <a:pt x="413" y="66"/>
                    <a:pt x="413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6" y="68"/>
                    <a:pt x="416" y="68"/>
                    <a:pt x="416" y="68"/>
                  </a:cubicBezTo>
                  <a:cubicBezTo>
                    <a:pt x="416" y="68"/>
                    <a:pt x="416" y="68"/>
                    <a:pt x="416" y="68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6" y="70"/>
                    <a:pt x="416" y="70"/>
                    <a:pt x="416" y="70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415" y="71"/>
                    <a:pt x="415" y="71"/>
                    <a:pt x="415" y="71"/>
                  </a:cubicBezTo>
                  <a:cubicBezTo>
                    <a:pt x="414" y="70"/>
                    <a:pt x="414" y="70"/>
                    <a:pt x="414" y="70"/>
                  </a:cubicBezTo>
                  <a:cubicBezTo>
                    <a:pt x="413" y="70"/>
                    <a:pt x="413" y="70"/>
                    <a:pt x="413" y="70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68"/>
                    <a:pt x="411" y="68"/>
                    <a:pt x="411" y="68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0" y="66"/>
                    <a:pt x="410" y="66"/>
                    <a:pt x="410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6" y="65"/>
                    <a:pt x="406" y="65"/>
                    <a:pt x="406" y="65"/>
                  </a:cubicBezTo>
                  <a:cubicBezTo>
                    <a:pt x="405" y="65"/>
                    <a:pt x="405" y="65"/>
                    <a:pt x="405" y="65"/>
                  </a:cubicBezTo>
                  <a:cubicBezTo>
                    <a:pt x="404" y="65"/>
                    <a:pt x="404" y="65"/>
                    <a:pt x="404" y="65"/>
                  </a:cubicBezTo>
                  <a:cubicBezTo>
                    <a:pt x="404" y="65"/>
                    <a:pt x="404" y="65"/>
                    <a:pt x="404" y="65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408" y="66"/>
                    <a:pt x="408" y="66"/>
                    <a:pt x="408" y="66"/>
                  </a:cubicBezTo>
                  <a:cubicBezTo>
                    <a:pt x="410" y="67"/>
                    <a:pt x="410" y="67"/>
                    <a:pt x="410" y="67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08" y="67"/>
                    <a:pt x="408" y="67"/>
                    <a:pt x="408" y="67"/>
                  </a:cubicBezTo>
                  <a:cubicBezTo>
                    <a:pt x="406" y="67"/>
                    <a:pt x="406" y="67"/>
                    <a:pt x="406" y="67"/>
                  </a:cubicBezTo>
                  <a:cubicBezTo>
                    <a:pt x="405" y="68"/>
                    <a:pt x="405" y="68"/>
                    <a:pt x="405" y="68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66"/>
                    <a:pt x="404" y="66"/>
                    <a:pt x="404" y="66"/>
                  </a:cubicBezTo>
                  <a:cubicBezTo>
                    <a:pt x="402" y="66"/>
                    <a:pt x="402" y="66"/>
                    <a:pt x="402" y="66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3" y="67"/>
                    <a:pt x="403" y="67"/>
                    <a:pt x="403" y="67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405" y="68"/>
                    <a:pt x="405" y="68"/>
                    <a:pt x="405" y="68"/>
                  </a:cubicBezTo>
                  <a:cubicBezTo>
                    <a:pt x="406" y="68"/>
                    <a:pt x="406" y="68"/>
                    <a:pt x="406" y="68"/>
                  </a:cubicBezTo>
                  <a:cubicBezTo>
                    <a:pt x="406" y="68"/>
                    <a:pt x="406" y="68"/>
                    <a:pt x="406" y="68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08" y="68"/>
                    <a:pt x="408" y="68"/>
                    <a:pt x="408" y="68"/>
                  </a:cubicBezTo>
                  <a:cubicBezTo>
                    <a:pt x="408" y="68"/>
                    <a:pt x="408" y="68"/>
                    <a:pt x="408" y="68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10" y="70"/>
                    <a:pt x="410" y="70"/>
                    <a:pt x="410" y="70"/>
                  </a:cubicBezTo>
                  <a:cubicBezTo>
                    <a:pt x="409" y="70"/>
                    <a:pt x="409" y="70"/>
                    <a:pt x="409" y="70"/>
                  </a:cubicBezTo>
                  <a:cubicBezTo>
                    <a:pt x="407" y="71"/>
                    <a:pt x="407" y="71"/>
                    <a:pt x="407" y="71"/>
                  </a:cubicBezTo>
                  <a:cubicBezTo>
                    <a:pt x="407" y="71"/>
                    <a:pt x="407" y="71"/>
                    <a:pt x="407" y="71"/>
                  </a:cubicBezTo>
                  <a:cubicBezTo>
                    <a:pt x="408" y="71"/>
                    <a:pt x="408" y="71"/>
                    <a:pt x="408" y="71"/>
                  </a:cubicBezTo>
                  <a:cubicBezTo>
                    <a:pt x="409" y="71"/>
                    <a:pt x="409" y="71"/>
                    <a:pt x="409" y="71"/>
                  </a:cubicBezTo>
                  <a:cubicBezTo>
                    <a:pt x="410" y="71"/>
                    <a:pt x="410" y="71"/>
                    <a:pt x="410" y="71"/>
                  </a:cubicBezTo>
                  <a:cubicBezTo>
                    <a:pt x="411" y="72"/>
                    <a:pt x="411" y="72"/>
                    <a:pt x="411" y="72"/>
                  </a:cubicBezTo>
                  <a:cubicBezTo>
                    <a:pt x="412" y="72"/>
                    <a:pt x="412" y="72"/>
                    <a:pt x="412" y="72"/>
                  </a:cubicBezTo>
                  <a:cubicBezTo>
                    <a:pt x="412" y="73"/>
                    <a:pt x="412" y="73"/>
                    <a:pt x="412" y="73"/>
                  </a:cubicBezTo>
                  <a:cubicBezTo>
                    <a:pt x="411" y="75"/>
                    <a:pt x="411" y="75"/>
                    <a:pt x="411" y="75"/>
                  </a:cubicBezTo>
                  <a:cubicBezTo>
                    <a:pt x="410" y="77"/>
                    <a:pt x="410" y="77"/>
                    <a:pt x="410" y="77"/>
                  </a:cubicBezTo>
                  <a:cubicBezTo>
                    <a:pt x="410" y="77"/>
                    <a:pt x="410" y="77"/>
                    <a:pt x="410" y="77"/>
                  </a:cubicBezTo>
                  <a:cubicBezTo>
                    <a:pt x="408" y="78"/>
                    <a:pt x="408" y="78"/>
                    <a:pt x="408" y="78"/>
                  </a:cubicBezTo>
                  <a:cubicBezTo>
                    <a:pt x="408" y="77"/>
                    <a:pt x="408" y="77"/>
                    <a:pt x="408" y="77"/>
                  </a:cubicBezTo>
                  <a:cubicBezTo>
                    <a:pt x="407" y="77"/>
                    <a:pt x="407" y="77"/>
                    <a:pt x="407" y="77"/>
                  </a:cubicBezTo>
                  <a:cubicBezTo>
                    <a:pt x="406" y="77"/>
                    <a:pt x="406" y="77"/>
                    <a:pt x="406" y="77"/>
                  </a:cubicBezTo>
                  <a:cubicBezTo>
                    <a:pt x="406" y="77"/>
                    <a:pt x="406" y="77"/>
                    <a:pt x="406" y="77"/>
                  </a:cubicBezTo>
                  <a:cubicBezTo>
                    <a:pt x="405" y="76"/>
                    <a:pt x="405" y="76"/>
                    <a:pt x="405" y="76"/>
                  </a:cubicBezTo>
                  <a:cubicBezTo>
                    <a:pt x="404" y="76"/>
                    <a:pt x="404" y="76"/>
                    <a:pt x="404" y="76"/>
                  </a:cubicBezTo>
                  <a:cubicBezTo>
                    <a:pt x="404" y="77"/>
                    <a:pt x="404" y="77"/>
                    <a:pt x="404" y="77"/>
                  </a:cubicBezTo>
                  <a:cubicBezTo>
                    <a:pt x="405" y="77"/>
                    <a:pt x="405" y="77"/>
                    <a:pt x="405" y="77"/>
                  </a:cubicBezTo>
                  <a:cubicBezTo>
                    <a:pt x="405" y="78"/>
                    <a:pt x="405" y="78"/>
                    <a:pt x="405" y="78"/>
                  </a:cubicBezTo>
                  <a:cubicBezTo>
                    <a:pt x="406" y="78"/>
                    <a:pt x="406" y="78"/>
                    <a:pt x="406" y="78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8" y="80"/>
                    <a:pt x="408" y="80"/>
                    <a:pt x="408" y="80"/>
                  </a:cubicBezTo>
                  <a:cubicBezTo>
                    <a:pt x="407" y="80"/>
                    <a:pt x="407" y="80"/>
                    <a:pt x="407" y="80"/>
                  </a:cubicBezTo>
                  <a:cubicBezTo>
                    <a:pt x="406" y="81"/>
                    <a:pt x="406" y="81"/>
                    <a:pt x="406" y="81"/>
                  </a:cubicBezTo>
                  <a:cubicBezTo>
                    <a:pt x="405" y="81"/>
                    <a:pt x="405" y="81"/>
                    <a:pt x="405" y="81"/>
                  </a:cubicBezTo>
                  <a:cubicBezTo>
                    <a:pt x="404" y="82"/>
                    <a:pt x="404" y="82"/>
                    <a:pt x="404" y="82"/>
                  </a:cubicBezTo>
                  <a:cubicBezTo>
                    <a:pt x="403" y="80"/>
                    <a:pt x="403" y="80"/>
                    <a:pt x="403" y="80"/>
                  </a:cubicBezTo>
                  <a:cubicBezTo>
                    <a:pt x="402" y="81"/>
                    <a:pt x="402" y="81"/>
                    <a:pt x="402" y="81"/>
                  </a:cubicBezTo>
                  <a:cubicBezTo>
                    <a:pt x="401" y="80"/>
                    <a:pt x="401" y="80"/>
                    <a:pt x="401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399" y="80"/>
                    <a:pt x="399" y="80"/>
                    <a:pt x="399" y="80"/>
                  </a:cubicBezTo>
                  <a:cubicBezTo>
                    <a:pt x="399" y="81"/>
                    <a:pt x="399" y="81"/>
                    <a:pt x="399" y="81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2" y="85"/>
                    <a:pt x="402" y="85"/>
                    <a:pt x="402" y="85"/>
                  </a:cubicBezTo>
                  <a:cubicBezTo>
                    <a:pt x="401" y="85"/>
                    <a:pt x="401" y="85"/>
                    <a:pt x="401" y="85"/>
                  </a:cubicBezTo>
                  <a:cubicBezTo>
                    <a:pt x="400" y="84"/>
                    <a:pt x="400" y="84"/>
                    <a:pt x="400" y="84"/>
                  </a:cubicBezTo>
                  <a:cubicBezTo>
                    <a:pt x="399" y="84"/>
                    <a:pt x="399" y="84"/>
                    <a:pt x="399" y="84"/>
                  </a:cubicBezTo>
                  <a:cubicBezTo>
                    <a:pt x="398" y="85"/>
                    <a:pt x="398" y="85"/>
                    <a:pt x="398" y="85"/>
                  </a:cubicBezTo>
                  <a:cubicBezTo>
                    <a:pt x="397" y="85"/>
                    <a:pt x="397" y="85"/>
                    <a:pt x="397" y="85"/>
                  </a:cubicBezTo>
                  <a:cubicBezTo>
                    <a:pt x="396" y="84"/>
                    <a:pt x="396" y="84"/>
                    <a:pt x="396" y="8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92" y="84"/>
                    <a:pt x="392" y="84"/>
                    <a:pt x="392" y="84"/>
                  </a:cubicBezTo>
                  <a:cubicBezTo>
                    <a:pt x="392" y="86"/>
                    <a:pt x="392" y="86"/>
                    <a:pt x="392" y="86"/>
                  </a:cubicBezTo>
                  <a:cubicBezTo>
                    <a:pt x="391" y="87"/>
                    <a:pt x="391" y="87"/>
                    <a:pt x="391" y="87"/>
                  </a:cubicBezTo>
                  <a:cubicBezTo>
                    <a:pt x="392" y="87"/>
                    <a:pt x="392" y="87"/>
                    <a:pt x="392" y="87"/>
                  </a:cubicBezTo>
                  <a:cubicBezTo>
                    <a:pt x="392" y="87"/>
                    <a:pt x="392" y="87"/>
                    <a:pt x="392" y="87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391" y="90"/>
                    <a:pt x="391" y="90"/>
                    <a:pt x="391" y="90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8" y="91"/>
                    <a:pt x="388" y="91"/>
                    <a:pt x="388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82" y="92"/>
                    <a:pt x="382" y="92"/>
                    <a:pt x="382" y="92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89"/>
                    <a:pt x="376" y="89"/>
                    <a:pt x="376" y="89"/>
                  </a:cubicBezTo>
                  <a:cubicBezTo>
                    <a:pt x="376" y="87"/>
                    <a:pt x="376" y="87"/>
                    <a:pt x="376" y="87"/>
                  </a:cubicBezTo>
                  <a:cubicBezTo>
                    <a:pt x="376" y="87"/>
                    <a:pt x="376" y="87"/>
                    <a:pt x="376" y="87"/>
                  </a:cubicBezTo>
                  <a:cubicBezTo>
                    <a:pt x="377" y="86"/>
                    <a:pt x="377" y="86"/>
                    <a:pt x="377" y="86"/>
                  </a:cubicBezTo>
                  <a:cubicBezTo>
                    <a:pt x="376" y="85"/>
                    <a:pt x="376" y="85"/>
                    <a:pt x="376" y="8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375" y="86"/>
                    <a:pt x="375" y="86"/>
                    <a:pt x="375" y="86"/>
                  </a:cubicBezTo>
                  <a:cubicBezTo>
                    <a:pt x="375" y="86"/>
                    <a:pt x="375" y="86"/>
                    <a:pt x="375" y="86"/>
                  </a:cubicBezTo>
                  <a:cubicBezTo>
                    <a:pt x="375" y="88"/>
                    <a:pt x="375" y="88"/>
                    <a:pt x="375" y="88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3" y="90"/>
                    <a:pt x="373" y="90"/>
                    <a:pt x="373" y="90"/>
                  </a:cubicBezTo>
                  <a:cubicBezTo>
                    <a:pt x="373" y="90"/>
                    <a:pt x="373" y="90"/>
                    <a:pt x="373" y="90"/>
                  </a:cubicBezTo>
                  <a:cubicBezTo>
                    <a:pt x="372" y="90"/>
                    <a:pt x="372" y="90"/>
                    <a:pt x="372" y="90"/>
                  </a:cubicBezTo>
                  <a:cubicBezTo>
                    <a:pt x="373" y="91"/>
                    <a:pt x="373" y="91"/>
                    <a:pt x="373" y="91"/>
                  </a:cubicBezTo>
                  <a:cubicBezTo>
                    <a:pt x="372" y="92"/>
                    <a:pt x="372" y="92"/>
                    <a:pt x="372" y="92"/>
                  </a:cubicBezTo>
                  <a:cubicBezTo>
                    <a:pt x="373" y="92"/>
                    <a:pt x="373" y="92"/>
                    <a:pt x="373" y="92"/>
                  </a:cubicBezTo>
                  <a:cubicBezTo>
                    <a:pt x="374" y="91"/>
                    <a:pt x="374" y="91"/>
                    <a:pt x="374" y="91"/>
                  </a:cubicBezTo>
                  <a:cubicBezTo>
                    <a:pt x="375" y="91"/>
                    <a:pt x="375" y="91"/>
                    <a:pt x="375" y="91"/>
                  </a:cubicBezTo>
                  <a:cubicBezTo>
                    <a:pt x="375" y="91"/>
                    <a:pt x="375" y="91"/>
                    <a:pt x="375" y="91"/>
                  </a:cubicBezTo>
                  <a:cubicBezTo>
                    <a:pt x="376" y="90"/>
                    <a:pt x="376" y="90"/>
                    <a:pt x="376" y="90"/>
                  </a:cubicBezTo>
                  <a:cubicBezTo>
                    <a:pt x="377" y="91"/>
                    <a:pt x="377" y="91"/>
                    <a:pt x="377" y="91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79" y="93"/>
                    <a:pt x="379" y="93"/>
                    <a:pt x="379" y="93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82" y="94"/>
                    <a:pt x="382" y="94"/>
                    <a:pt x="382" y="94"/>
                  </a:cubicBezTo>
                  <a:cubicBezTo>
                    <a:pt x="381" y="96"/>
                    <a:pt x="381" y="96"/>
                    <a:pt x="381" y="96"/>
                  </a:cubicBezTo>
                  <a:cubicBezTo>
                    <a:pt x="381" y="96"/>
                    <a:pt x="381" y="96"/>
                    <a:pt x="381" y="96"/>
                  </a:cubicBezTo>
                  <a:cubicBezTo>
                    <a:pt x="380" y="97"/>
                    <a:pt x="380" y="97"/>
                    <a:pt x="380" y="97"/>
                  </a:cubicBezTo>
                  <a:cubicBezTo>
                    <a:pt x="381" y="97"/>
                    <a:pt x="381" y="97"/>
                    <a:pt x="381" y="97"/>
                  </a:cubicBezTo>
                  <a:cubicBezTo>
                    <a:pt x="382" y="97"/>
                    <a:pt x="382" y="97"/>
                    <a:pt x="382" y="97"/>
                  </a:cubicBezTo>
                  <a:cubicBezTo>
                    <a:pt x="382" y="98"/>
                    <a:pt x="382" y="98"/>
                    <a:pt x="382" y="98"/>
                  </a:cubicBezTo>
                  <a:cubicBezTo>
                    <a:pt x="381" y="99"/>
                    <a:pt x="381" y="99"/>
                    <a:pt x="381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2" y="98"/>
                    <a:pt x="382" y="98"/>
                    <a:pt x="382" y="98"/>
                  </a:cubicBezTo>
                  <a:cubicBezTo>
                    <a:pt x="384" y="97"/>
                    <a:pt x="384" y="97"/>
                    <a:pt x="384" y="97"/>
                  </a:cubicBezTo>
                  <a:cubicBezTo>
                    <a:pt x="384" y="97"/>
                    <a:pt x="384" y="97"/>
                    <a:pt x="384" y="97"/>
                  </a:cubicBezTo>
                  <a:cubicBezTo>
                    <a:pt x="385" y="97"/>
                    <a:pt x="385" y="97"/>
                    <a:pt x="385" y="97"/>
                  </a:cubicBezTo>
                  <a:cubicBezTo>
                    <a:pt x="385" y="97"/>
                    <a:pt x="385" y="97"/>
                    <a:pt x="385" y="97"/>
                  </a:cubicBezTo>
                  <a:cubicBezTo>
                    <a:pt x="385" y="98"/>
                    <a:pt x="385" y="98"/>
                    <a:pt x="385" y="98"/>
                  </a:cubicBezTo>
                  <a:cubicBezTo>
                    <a:pt x="386" y="99"/>
                    <a:pt x="386" y="99"/>
                    <a:pt x="386" y="99"/>
                  </a:cubicBezTo>
                  <a:cubicBezTo>
                    <a:pt x="385" y="101"/>
                    <a:pt x="385" y="101"/>
                    <a:pt x="385" y="101"/>
                  </a:cubicBezTo>
                  <a:cubicBezTo>
                    <a:pt x="384" y="103"/>
                    <a:pt x="384" y="103"/>
                    <a:pt x="384" y="103"/>
                  </a:cubicBezTo>
                  <a:cubicBezTo>
                    <a:pt x="383" y="103"/>
                    <a:pt x="383" y="103"/>
                    <a:pt x="383" y="103"/>
                  </a:cubicBezTo>
                  <a:cubicBezTo>
                    <a:pt x="382" y="103"/>
                    <a:pt x="382" y="103"/>
                    <a:pt x="382" y="103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80" y="104"/>
                    <a:pt x="380" y="104"/>
                    <a:pt x="380" y="104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9" y="103"/>
                    <a:pt x="379" y="103"/>
                    <a:pt x="379" y="103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77" y="104"/>
                    <a:pt x="377" y="104"/>
                    <a:pt x="377" y="104"/>
                  </a:cubicBezTo>
                  <a:cubicBezTo>
                    <a:pt x="376" y="105"/>
                    <a:pt x="376" y="105"/>
                    <a:pt x="376" y="105"/>
                  </a:cubicBezTo>
                  <a:cubicBezTo>
                    <a:pt x="375" y="105"/>
                    <a:pt x="375" y="105"/>
                    <a:pt x="375" y="105"/>
                  </a:cubicBezTo>
                  <a:cubicBezTo>
                    <a:pt x="374" y="105"/>
                    <a:pt x="374" y="105"/>
                    <a:pt x="374" y="105"/>
                  </a:cubicBezTo>
                  <a:cubicBezTo>
                    <a:pt x="373" y="106"/>
                    <a:pt x="373" y="106"/>
                    <a:pt x="373" y="106"/>
                  </a:cubicBezTo>
                  <a:cubicBezTo>
                    <a:pt x="372" y="106"/>
                    <a:pt x="372" y="106"/>
                    <a:pt x="372" y="106"/>
                  </a:cubicBezTo>
                  <a:cubicBezTo>
                    <a:pt x="371" y="107"/>
                    <a:pt x="371" y="107"/>
                    <a:pt x="371" y="107"/>
                  </a:cubicBezTo>
                  <a:cubicBezTo>
                    <a:pt x="370" y="106"/>
                    <a:pt x="370" y="106"/>
                    <a:pt x="370" y="106"/>
                  </a:cubicBezTo>
                  <a:cubicBezTo>
                    <a:pt x="370" y="106"/>
                    <a:pt x="370" y="106"/>
                    <a:pt x="370" y="106"/>
                  </a:cubicBezTo>
                  <a:cubicBezTo>
                    <a:pt x="369" y="105"/>
                    <a:pt x="369" y="105"/>
                    <a:pt x="369" y="105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71" y="104"/>
                    <a:pt x="371" y="104"/>
                    <a:pt x="371" y="104"/>
                  </a:cubicBezTo>
                  <a:cubicBezTo>
                    <a:pt x="371" y="103"/>
                    <a:pt x="371" y="103"/>
                    <a:pt x="371" y="103"/>
                  </a:cubicBezTo>
                  <a:cubicBezTo>
                    <a:pt x="370" y="102"/>
                    <a:pt x="370" y="102"/>
                    <a:pt x="370" y="102"/>
                  </a:cubicBezTo>
                  <a:cubicBezTo>
                    <a:pt x="369" y="102"/>
                    <a:pt x="369" y="102"/>
                    <a:pt x="369" y="102"/>
                  </a:cubicBezTo>
                  <a:cubicBezTo>
                    <a:pt x="367" y="102"/>
                    <a:pt x="367" y="102"/>
                    <a:pt x="367" y="102"/>
                  </a:cubicBezTo>
                  <a:cubicBezTo>
                    <a:pt x="367" y="101"/>
                    <a:pt x="367" y="101"/>
                    <a:pt x="367" y="101"/>
                  </a:cubicBezTo>
                  <a:cubicBezTo>
                    <a:pt x="368" y="100"/>
                    <a:pt x="368" y="100"/>
                    <a:pt x="368" y="100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8" y="99"/>
                    <a:pt x="368" y="99"/>
                    <a:pt x="368" y="99"/>
                  </a:cubicBezTo>
                  <a:cubicBezTo>
                    <a:pt x="367" y="99"/>
                    <a:pt x="367" y="99"/>
                    <a:pt x="367" y="99"/>
                  </a:cubicBezTo>
                  <a:cubicBezTo>
                    <a:pt x="366" y="98"/>
                    <a:pt x="366" y="98"/>
                    <a:pt x="366" y="98"/>
                  </a:cubicBezTo>
                  <a:cubicBezTo>
                    <a:pt x="367" y="97"/>
                    <a:pt x="367" y="97"/>
                    <a:pt x="367" y="97"/>
                  </a:cubicBezTo>
                  <a:cubicBezTo>
                    <a:pt x="367" y="96"/>
                    <a:pt x="367" y="96"/>
                    <a:pt x="367" y="96"/>
                  </a:cubicBezTo>
                  <a:cubicBezTo>
                    <a:pt x="366" y="95"/>
                    <a:pt x="366" y="95"/>
                    <a:pt x="366" y="95"/>
                  </a:cubicBezTo>
                  <a:cubicBezTo>
                    <a:pt x="366" y="96"/>
                    <a:pt x="366" y="96"/>
                    <a:pt x="366" y="96"/>
                  </a:cubicBezTo>
                  <a:cubicBezTo>
                    <a:pt x="366" y="98"/>
                    <a:pt x="366" y="98"/>
                    <a:pt x="366" y="98"/>
                  </a:cubicBezTo>
                  <a:cubicBezTo>
                    <a:pt x="366" y="99"/>
                    <a:pt x="366" y="99"/>
                    <a:pt x="366" y="99"/>
                  </a:cubicBezTo>
                  <a:cubicBezTo>
                    <a:pt x="367" y="100"/>
                    <a:pt x="367" y="100"/>
                    <a:pt x="367" y="100"/>
                  </a:cubicBezTo>
                  <a:cubicBezTo>
                    <a:pt x="366" y="101"/>
                    <a:pt x="366" y="101"/>
                    <a:pt x="366" y="101"/>
                  </a:cubicBezTo>
                  <a:cubicBezTo>
                    <a:pt x="366" y="102"/>
                    <a:pt x="366" y="102"/>
                    <a:pt x="366" y="102"/>
                  </a:cubicBezTo>
                  <a:cubicBezTo>
                    <a:pt x="365" y="102"/>
                    <a:pt x="365" y="102"/>
                    <a:pt x="365" y="102"/>
                  </a:cubicBezTo>
                  <a:cubicBezTo>
                    <a:pt x="364" y="102"/>
                    <a:pt x="364" y="102"/>
                    <a:pt x="364" y="102"/>
                  </a:cubicBezTo>
                  <a:cubicBezTo>
                    <a:pt x="363" y="102"/>
                    <a:pt x="363" y="102"/>
                    <a:pt x="363" y="102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3" y="99"/>
                    <a:pt x="363" y="99"/>
                    <a:pt x="363" y="99"/>
                  </a:cubicBezTo>
                  <a:cubicBezTo>
                    <a:pt x="363" y="98"/>
                    <a:pt x="363" y="98"/>
                    <a:pt x="363" y="98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4" y="96"/>
                    <a:pt x="364" y="96"/>
                    <a:pt x="364" y="96"/>
                  </a:cubicBezTo>
                  <a:cubicBezTo>
                    <a:pt x="363" y="96"/>
                    <a:pt x="363" y="96"/>
                    <a:pt x="363" y="96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62" y="99"/>
                    <a:pt x="362" y="99"/>
                    <a:pt x="362" y="99"/>
                  </a:cubicBezTo>
                  <a:cubicBezTo>
                    <a:pt x="361" y="101"/>
                    <a:pt x="361" y="101"/>
                    <a:pt x="361" y="101"/>
                  </a:cubicBezTo>
                  <a:cubicBezTo>
                    <a:pt x="360" y="101"/>
                    <a:pt x="360" y="101"/>
                    <a:pt x="360" y="101"/>
                  </a:cubicBezTo>
                  <a:cubicBezTo>
                    <a:pt x="359" y="101"/>
                    <a:pt x="359" y="101"/>
                    <a:pt x="359" y="101"/>
                  </a:cubicBezTo>
                  <a:cubicBezTo>
                    <a:pt x="360" y="100"/>
                    <a:pt x="360" y="100"/>
                    <a:pt x="360" y="100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60" y="98"/>
                    <a:pt x="360" y="98"/>
                    <a:pt x="360" y="98"/>
                  </a:cubicBezTo>
                  <a:cubicBezTo>
                    <a:pt x="360" y="97"/>
                    <a:pt x="360" y="97"/>
                    <a:pt x="360" y="97"/>
                  </a:cubicBezTo>
                  <a:cubicBezTo>
                    <a:pt x="360" y="96"/>
                    <a:pt x="360" y="96"/>
                    <a:pt x="360" y="96"/>
                  </a:cubicBezTo>
                  <a:cubicBezTo>
                    <a:pt x="359" y="96"/>
                    <a:pt x="359" y="96"/>
                    <a:pt x="359" y="96"/>
                  </a:cubicBezTo>
                  <a:cubicBezTo>
                    <a:pt x="359" y="97"/>
                    <a:pt x="359" y="97"/>
                    <a:pt x="359" y="97"/>
                  </a:cubicBezTo>
                  <a:cubicBezTo>
                    <a:pt x="359" y="98"/>
                    <a:pt x="359" y="98"/>
                    <a:pt x="359" y="98"/>
                  </a:cubicBezTo>
                  <a:cubicBezTo>
                    <a:pt x="358" y="98"/>
                    <a:pt x="358" y="98"/>
                    <a:pt x="358" y="98"/>
                  </a:cubicBezTo>
                  <a:cubicBezTo>
                    <a:pt x="358" y="99"/>
                    <a:pt x="358" y="99"/>
                    <a:pt x="358" y="99"/>
                  </a:cubicBezTo>
                  <a:cubicBezTo>
                    <a:pt x="358" y="99"/>
                    <a:pt x="358" y="99"/>
                    <a:pt x="358" y="99"/>
                  </a:cubicBezTo>
                  <a:cubicBezTo>
                    <a:pt x="357" y="99"/>
                    <a:pt x="357" y="99"/>
                    <a:pt x="357" y="99"/>
                  </a:cubicBezTo>
                  <a:cubicBezTo>
                    <a:pt x="357" y="100"/>
                    <a:pt x="357" y="100"/>
                    <a:pt x="357" y="100"/>
                  </a:cubicBezTo>
                  <a:cubicBezTo>
                    <a:pt x="356" y="100"/>
                    <a:pt x="356" y="100"/>
                    <a:pt x="356" y="100"/>
                  </a:cubicBezTo>
                  <a:close/>
                  <a:moveTo>
                    <a:pt x="386" y="251"/>
                  </a:moveTo>
                  <a:cubicBezTo>
                    <a:pt x="386" y="252"/>
                    <a:pt x="386" y="252"/>
                    <a:pt x="386" y="252"/>
                  </a:cubicBezTo>
                  <a:cubicBezTo>
                    <a:pt x="386" y="253"/>
                    <a:pt x="386" y="253"/>
                    <a:pt x="386" y="253"/>
                  </a:cubicBezTo>
                  <a:cubicBezTo>
                    <a:pt x="386" y="254"/>
                    <a:pt x="386" y="254"/>
                    <a:pt x="386" y="254"/>
                  </a:cubicBezTo>
                  <a:cubicBezTo>
                    <a:pt x="387" y="254"/>
                    <a:pt x="387" y="254"/>
                    <a:pt x="387" y="254"/>
                  </a:cubicBezTo>
                  <a:cubicBezTo>
                    <a:pt x="387" y="253"/>
                    <a:pt x="387" y="253"/>
                    <a:pt x="387" y="253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7" y="251"/>
                    <a:pt x="387" y="251"/>
                    <a:pt x="387" y="251"/>
                  </a:cubicBezTo>
                  <a:cubicBezTo>
                    <a:pt x="386" y="251"/>
                    <a:pt x="386" y="251"/>
                    <a:pt x="386" y="251"/>
                  </a:cubicBezTo>
                  <a:close/>
                  <a:moveTo>
                    <a:pt x="385" y="245"/>
                  </a:moveTo>
                  <a:cubicBezTo>
                    <a:pt x="385" y="245"/>
                    <a:pt x="385" y="245"/>
                    <a:pt x="385" y="245"/>
                  </a:cubicBezTo>
                  <a:cubicBezTo>
                    <a:pt x="385" y="244"/>
                    <a:pt x="385" y="244"/>
                    <a:pt x="385" y="244"/>
                  </a:cubicBezTo>
                  <a:cubicBezTo>
                    <a:pt x="386" y="245"/>
                    <a:pt x="386" y="245"/>
                    <a:pt x="386" y="245"/>
                  </a:cubicBezTo>
                  <a:cubicBezTo>
                    <a:pt x="386" y="245"/>
                    <a:pt x="386" y="245"/>
                    <a:pt x="386" y="245"/>
                  </a:cubicBezTo>
                  <a:cubicBezTo>
                    <a:pt x="385" y="245"/>
                    <a:pt x="385" y="245"/>
                    <a:pt x="385" y="245"/>
                  </a:cubicBezTo>
                  <a:close/>
                  <a:moveTo>
                    <a:pt x="384" y="242"/>
                  </a:moveTo>
                  <a:cubicBezTo>
                    <a:pt x="384" y="241"/>
                    <a:pt x="384" y="241"/>
                    <a:pt x="384" y="241"/>
                  </a:cubicBezTo>
                  <a:cubicBezTo>
                    <a:pt x="385" y="241"/>
                    <a:pt x="385" y="241"/>
                    <a:pt x="385" y="241"/>
                  </a:cubicBezTo>
                  <a:cubicBezTo>
                    <a:pt x="385" y="241"/>
                    <a:pt x="385" y="241"/>
                    <a:pt x="385" y="24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384" y="242"/>
                    <a:pt x="384" y="242"/>
                    <a:pt x="384" y="242"/>
                  </a:cubicBezTo>
                  <a:cubicBezTo>
                    <a:pt x="384" y="242"/>
                    <a:pt x="384" y="242"/>
                    <a:pt x="384" y="242"/>
                  </a:cubicBezTo>
                  <a:close/>
                  <a:moveTo>
                    <a:pt x="375" y="166"/>
                  </a:moveTo>
                  <a:cubicBezTo>
                    <a:pt x="375" y="165"/>
                    <a:pt x="375" y="165"/>
                    <a:pt x="375" y="165"/>
                  </a:cubicBezTo>
                  <a:cubicBezTo>
                    <a:pt x="375" y="165"/>
                    <a:pt x="375" y="165"/>
                    <a:pt x="375" y="165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75" y="166"/>
                    <a:pt x="375" y="166"/>
                    <a:pt x="375" y="166"/>
                  </a:cubicBezTo>
                  <a:close/>
                  <a:moveTo>
                    <a:pt x="376" y="167"/>
                  </a:moveTo>
                  <a:cubicBezTo>
                    <a:pt x="376" y="166"/>
                    <a:pt x="376" y="166"/>
                    <a:pt x="376" y="166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77" y="165"/>
                    <a:pt x="377" y="165"/>
                    <a:pt x="377" y="165"/>
                  </a:cubicBezTo>
                  <a:cubicBezTo>
                    <a:pt x="377" y="166"/>
                    <a:pt x="377" y="166"/>
                    <a:pt x="377" y="166"/>
                  </a:cubicBezTo>
                  <a:cubicBezTo>
                    <a:pt x="377" y="167"/>
                    <a:pt x="377" y="167"/>
                    <a:pt x="377" y="167"/>
                  </a:cubicBezTo>
                  <a:cubicBezTo>
                    <a:pt x="376" y="167"/>
                    <a:pt x="376" y="167"/>
                    <a:pt x="376" y="167"/>
                  </a:cubicBezTo>
                  <a:close/>
                  <a:moveTo>
                    <a:pt x="374" y="170"/>
                  </a:moveTo>
                  <a:cubicBezTo>
                    <a:pt x="374" y="169"/>
                    <a:pt x="374" y="169"/>
                    <a:pt x="374" y="169"/>
                  </a:cubicBezTo>
                  <a:cubicBezTo>
                    <a:pt x="374" y="168"/>
                    <a:pt x="374" y="168"/>
                    <a:pt x="374" y="168"/>
                  </a:cubicBezTo>
                  <a:cubicBezTo>
                    <a:pt x="374" y="167"/>
                    <a:pt x="374" y="167"/>
                    <a:pt x="374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9"/>
                    <a:pt x="375" y="169"/>
                    <a:pt x="375" y="169"/>
                  </a:cubicBezTo>
                  <a:cubicBezTo>
                    <a:pt x="375" y="169"/>
                    <a:pt x="375" y="169"/>
                    <a:pt x="375" y="169"/>
                  </a:cubicBezTo>
                  <a:cubicBezTo>
                    <a:pt x="374" y="170"/>
                    <a:pt x="374" y="170"/>
                    <a:pt x="374" y="170"/>
                  </a:cubicBezTo>
                  <a:close/>
                  <a:moveTo>
                    <a:pt x="391" y="192"/>
                  </a:moveTo>
                  <a:cubicBezTo>
                    <a:pt x="392" y="192"/>
                    <a:pt x="392" y="192"/>
                    <a:pt x="392" y="192"/>
                  </a:cubicBezTo>
                  <a:cubicBezTo>
                    <a:pt x="393" y="192"/>
                    <a:pt x="393" y="192"/>
                    <a:pt x="393" y="192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1" y="192"/>
                    <a:pt x="391" y="192"/>
                    <a:pt x="391" y="192"/>
                  </a:cubicBezTo>
                  <a:close/>
                  <a:moveTo>
                    <a:pt x="389" y="192"/>
                  </a:moveTo>
                  <a:cubicBezTo>
                    <a:pt x="389" y="191"/>
                    <a:pt x="389" y="191"/>
                    <a:pt x="389" y="191"/>
                  </a:cubicBezTo>
                  <a:cubicBezTo>
                    <a:pt x="390" y="191"/>
                    <a:pt x="390" y="191"/>
                    <a:pt x="390" y="191"/>
                  </a:cubicBezTo>
                  <a:cubicBezTo>
                    <a:pt x="391" y="191"/>
                    <a:pt x="391" y="191"/>
                    <a:pt x="391" y="191"/>
                  </a:cubicBezTo>
                  <a:cubicBezTo>
                    <a:pt x="391" y="191"/>
                    <a:pt x="391" y="191"/>
                    <a:pt x="391" y="191"/>
                  </a:cubicBezTo>
                  <a:cubicBezTo>
                    <a:pt x="390" y="192"/>
                    <a:pt x="390" y="192"/>
                    <a:pt x="390" y="192"/>
                  </a:cubicBezTo>
                  <a:cubicBezTo>
                    <a:pt x="390" y="192"/>
                    <a:pt x="390" y="192"/>
                    <a:pt x="390" y="192"/>
                  </a:cubicBezTo>
                  <a:cubicBezTo>
                    <a:pt x="389" y="192"/>
                    <a:pt x="389" y="192"/>
                    <a:pt x="389" y="192"/>
                  </a:cubicBezTo>
                  <a:close/>
                  <a:moveTo>
                    <a:pt x="386" y="202"/>
                  </a:moveTo>
                  <a:cubicBezTo>
                    <a:pt x="387" y="203"/>
                    <a:pt x="387" y="203"/>
                    <a:pt x="387" y="203"/>
                  </a:cubicBezTo>
                  <a:cubicBezTo>
                    <a:pt x="387" y="203"/>
                    <a:pt x="387" y="203"/>
                    <a:pt x="387" y="203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6" y="202"/>
                    <a:pt x="386" y="202"/>
                    <a:pt x="386" y="202"/>
                  </a:cubicBezTo>
                  <a:close/>
                  <a:moveTo>
                    <a:pt x="391" y="207"/>
                  </a:moveTo>
                  <a:cubicBezTo>
                    <a:pt x="392" y="208"/>
                    <a:pt x="392" y="208"/>
                    <a:pt x="392" y="208"/>
                  </a:cubicBezTo>
                  <a:cubicBezTo>
                    <a:pt x="392" y="207"/>
                    <a:pt x="392" y="207"/>
                    <a:pt x="392" y="207"/>
                  </a:cubicBezTo>
                  <a:cubicBezTo>
                    <a:pt x="392" y="207"/>
                    <a:pt x="392" y="207"/>
                    <a:pt x="392" y="207"/>
                  </a:cubicBezTo>
                  <a:cubicBezTo>
                    <a:pt x="391" y="207"/>
                    <a:pt x="391" y="207"/>
                    <a:pt x="391" y="207"/>
                  </a:cubicBezTo>
                  <a:cubicBezTo>
                    <a:pt x="391" y="207"/>
                    <a:pt x="391" y="207"/>
                    <a:pt x="391" y="207"/>
                  </a:cubicBezTo>
                  <a:close/>
                  <a:moveTo>
                    <a:pt x="399" y="215"/>
                  </a:moveTo>
                  <a:cubicBezTo>
                    <a:pt x="399" y="214"/>
                    <a:pt x="399" y="214"/>
                    <a:pt x="399" y="214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400" y="215"/>
                    <a:pt x="400" y="215"/>
                    <a:pt x="400" y="215"/>
                  </a:cubicBezTo>
                  <a:cubicBezTo>
                    <a:pt x="400" y="215"/>
                    <a:pt x="400" y="215"/>
                    <a:pt x="400" y="215"/>
                  </a:cubicBezTo>
                  <a:cubicBezTo>
                    <a:pt x="399" y="215"/>
                    <a:pt x="399" y="215"/>
                    <a:pt x="399" y="215"/>
                  </a:cubicBezTo>
                  <a:close/>
                  <a:moveTo>
                    <a:pt x="404" y="220"/>
                  </a:moveTo>
                  <a:cubicBezTo>
                    <a:pt x="404" y="219"/>
                    <a:pt x="404" y="219"/>
                    <a:pt x="404" y="219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9"/>
                    <a:pt x="405" y="219"/>
                    <a:pt x="405" y="219"/>
                  </a:cubicBezTo>
                  <a:cubicBezTo>
                    <a:pt x="404" y="219"/>
                    <a:pt x="404" y="219"/>
                    <a:pt x="404" y="219"/>
                  </a:cubicBezTo>
                  <a:cubicBezTo>
                    <a:pt x="404" y="219"/>
                    <a:pt x="404" y="220"/>
                    <a:pt x="404" y="220"/>
                  </a:cubicBezTo>
                  <a:close/>
                  <a:moveTo>
                    <a:pt x="373" y="111"/>
                  </a:moveTo>
                  <a:cubicBezTo>
                    <a:pt x="372" y="110"/>
                    <a:pt x="372" y="110"/>
                    <a:pt x="372" y="110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4" y="109"/>
                    <a:pt x="374" y="109"/>
                    <a:pt x="374" y="109"/>
                  </a:cubicBezTo>
                  <a:cubicBezTo>
                    <a:pt x="376" y="107"/>
                    <a:pt x="376" y="107"/>
                    <a:pt x="376" y="107"/>
                  </a:cubicBezTo>
                  <a:cubicBezTo>
                    <a:pt x="377" y="107"/>
                    <a:pt x="377" y="107"/>
                    <a:pt x="377" y="107"/>
                  </a:cubicBezTo>
                  <a:cubicBezTo>
                    <a:pt x="377" y="108"/>
                    <a:pt x="377" y="108"/>
                    <a:pt x="377" y="108"/>
                  </a:cubicBezTo>
                  <a:cubicBezTo>
                    <a:pt x="375" y="109"/>
                    <a:pt x="375" y="109"/>
                    <a:pt x="375" y="109"/>
                  </a:cubicBezTo>
                  <a:cubicBezTo>
                    <a:pt x="375" y="110"/>
                    <a:pt x="375" y="110"/>
                    <a:pt x="375" y="110"/>
                  </a:cubicBezTo>
                  <a:cubicBezTo>
                    <a:pt x="375" y="111"/>
                    <a:pt x="375" y="111"/>
                    <a:pt x="375" y="111"/>
                  </a:cubicBezTo>
                  <a:cubicBezTo>
                    <a:pt x="375" y="111"/>
                    <a:pt x="375" y="111"/>
                    <a:pt x="375" y="111"/>
                  </a:cubicBezTo>
                  <a:cubicBezTo>
                    <a:pt x="374" y="111"/>
                    <a:pt x="374" y="111"/>
                    <a:pt x="374" y="111"/>
                  </a:cubicBezTo>
                  <a:cubicBezTo>
                    <a:pt x="374" y="110"/>
                    <a:pt x="374" y="110"/>
                    <a:pt x="374" y="110"/>
                  </a:cubicBezTo>
                  <a:cubicBezTo>
                    <a:pt x="373" y="111"/>
                    <a:pt x="373" y="111"/>
                    <a:pt x="373" y="111"/>
                  </a:cubicBezTo>
                  <a:cubicBezTo>
                    <a:pt x="373" y="111"/>
                    <a:pt x="373" y="111"/>
                    <a:pt x="373" y="111"/>
                  </a:cubicBezTo>
                  <a:cubicBezTo>
                    <a:pt x="373" y="111"/>
                    <a:pt x="373" y="111"/>
                    <a:pt x="373" y="111"/>
                  </a:cubicBezTo>
                  <a:close/>
                  <a:moveTo>
                    <a:pt x="367" y="106"/>
                  </a:moveTo>
                  <a:cubicBezTo>
                    <a:pt x="367" y="106"/>
                    <a:pt x="368" y="107"/>
                    <a:pt x="368" y="107"/>
                  </a:cubicBezTo>
                  <a:cubicBezTo>
                    <a:pt x="368" y="107"/>
                    <a:pt x="368" y="107"/>
                    <a:pt x="368" y="107"/>
                  </a:cubicBezTo>
                  <a:cubicBezTo>
                    <a:pt x="368" y="106"/>
                    <a:pt x="368" y="106"/>
                    <a:pt x="368" y="106"/>
                  </a:cubicBezTo>
                  <a:cubicBezTo>
                    <a:pt x="368" y="106"/>
                    <a:pt x="368" y="106"/>
                    <a:pt x="368" y="106"/>
                  </a:cubicBezTo>
                  <a:cubicBezTo>
                    <a:pt x="367" y="106"/>
                    <a:pt x="367" y="106"/>
                    <a:pt x="367" y="106"/>
                  </a:cubicBezTo>
                  <a:close/>
                  <a:moveTo>
                    <a:pt x="337" y="94"/>
                  </a:moveTo>
                  <a:cubicBezTo>
                    <a:pt x="335" y="94"/>
                    <a:pt x="335" y="94"/>
                    <a:pt x="335" y="94"/>
                  </a:cubicBezTo>
                  <a:cubicBezTo>
                    <a:pt x="335" y="93"/>
                    <a:pt x="335" y="93"/>
                    <a:pt x="335" y="93"/>
                  </a:cubicBezTo>
                  <a:cubicBezTo>
                    <a:pt x="335" y="91"/>
                    <a:pt x="335" y="91"/>
                    <a:pt x="335" y="91"/>
                  </a:cubicBezTo>
                  <a:cubicBezTo>
                    <a:pt x="335" y="90"/>
                    <a:pt x="335" y="90"/>
                    <a:pt x="335" y="90"/>
                  </a:cubicBezTo>
                  <a:cubicBezTo>
                    <a:pt x="335" y="89"/>
                    <a:pt x="335" y="89"/>
                    <a:pt x="335" y="89"/>
                  </a:cubicBezTo>
                  <a:cubicBezTo>
                    <a:pt x="335" y="89"/>
                    <a:pt x="335" y="89"/>
                    <a:pt x="335" y="89"/>
                  </a:cubicBezTo>
                  <a:cubicBezTo>
                    <a:pt x="336" y="88"/>
                    <a:pt x="336" y="88"/>
                    <a:pt x="336" y="88"/>
                  </a:cubicBezTo>
                  <a:cubicBezTo>
                    <a:pt x="338" y="89"/>
                    <a:pt x="338" y="89"/>
                    <a:pt x="338" y="89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7" y="94"/>
                    <a:pt x="337" y="94"/>
                    <a:pt x="337" y="94"/>
                  </a:cubicBezTo>
                  <a:cubicBezTo>
                    <a:pt x="337" y="94"/>
                    <a:pt x="337" y="94"/>
                    <a:pt x="337" y="94"/>
                  </a:cubicBezTo>
                  <a:close/>
                  <a:moveTo>
                    <a:pt x="336" y="38"/>
                  </a:moveTo>
                  <a:cubicBezTo>
                    <a:pt x="338" y="37"/>
                    <a:pt x="338" y="37"/>
                    <a:pt x="338" y="37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40" y="34"/>
                    <a:pt x="340" y="34"/>
                    <a:pt x="340" y="34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39" y="31"/>
                    <a:pt x="339" y="31"/>
                    <a:pt x="339" y="31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38" y="30"/>
                    <a:pt x="338" y="30"/>
                    <a:pt x="338" y="30"/>
                  </a:cubicBezTo>
                  <a:cubicBezTo>
                    <a:pt x="338" y="30"/>
                    <a:pt x="338" y="30"/>
                    <a:pt x="338" y="30"/>
                  </a:cubicBezTo>
                  <a:cubicBezTo>
                    <a:pt x="337" y="31"/>
                    <a:pt x="337" y="31"/>
                    <a:pt x="337" y="31"/>
                  </a:cubicBezTo>
                  <a:cubicBezTo>
                    <a:pt x="335" y="32"/>
                    <a:pt x="335" y="32"/>
                    <a:pt x="335" y="32"/>
                  </a:cubicBezTo>
                  <a:cubicBezTo>
                    <a:pt x="335" y="33"/>
                    <a:pt x="335" y="33"/>
                    <a:pt x="335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38"/>
                    <a:pt x="336" y="38"/>
                    <a:pt x="336" y="38"/>
                  </a:cubicBezTo>
                  <a:close/>
                  <a:moveTo>
                    <a:pt x="322" y="68"/>
                  </a:moveTo>
                  <a:cubicBezTo>
                    <a:pt x="322" y="67"/>
                    <a:pt x="322" y="67"/>
                    <a:pt x="322" y="67"/>
                  </a:cubicBezTo>
                  <a:cubicBezTo>
                    <a:pt x="322" y="66"/>
                    <a:pt x="322" y="66"/>
                    <a:pt x="322" y="66"/>
                  </a:cubicBezTo>
                  <a:cubicBezTo>
                    <a:pt x="322" y="66"/>
                    <a:pt x="322" y="66"/>
                    <a:pt x="322" y="66"/>
                  </a:cubicBezTo>
                  <a:cubicBezTo>
                    <a:pt x="322" y="65"/>
                    <a:pt x="322" y="65"/>
                    <a:pt x="322" y="65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1"/>
                    <a:pt x="322" y="61"/>
                    <a:pt x="322" y="61"/>
                  </a:cubicBezTo>
                  <a:cubicBezTo>
                    <a:pt x="322" y="60"/>
                    <a:pt x="322" y="60"/>
                    <a:pt x="322" y="60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9"/>
                    <a:pt x="323" y="59"/>
                    <a:pt x="323" y="59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4" y="55"/>
                    <a:pt x="324" y="55"/>
                    <a:pt x="324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6" y="53"/>
                    <a:pt x="326" y="53"/>
                    <a:pt x="326" y="53"/>
                  </a:cubicBezTo>
                  <a:cubicBezTo>
                    <a:pt x="326" y="53"/>
                    <a:pt x="326" y="53"/>
                    <a:pt x="326" y="53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1" y="55"/>
                    <a:pt x="331" y="55"/>
                    <a:pt x="331" y="55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7"/>
                    <a:pt x="332" y="57"/>
                    <a:pt x="332" y="57"/>
                  </a:cubicBezTo>
                  <a:cubicBezTo>
                    <a:pt x="332" y="57"/>
                    <a:pt x="332" y="57"/>
                    <a:pt x="332" y="57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2" y="65"/>
                    <a:pt x="332" y="65"/>
                    <a:pt x="332" y="65"/>
                  </a:cubicBezTo>
                  <a:cubicBezTo>
                    <a:pt x="333" y="65"/>
                    <a:pt x="333" y="65"/>
                    <a:pt x="333" y="65"/>
                  </a:cubicBezTo>
                  <a:cubicBezTo>
                    <a:pt x="333" y="66"/>
                    <a:pt x="333" y="66"/>
                    <a:pt x="333" y="66"/>
                  </a:cubicBezTo>
                  <a:cubicBezTo>
                    <a:pt x="333" y="67"/>
                    <a:pt x="333" y="67"/>
                    <a:pt x="333" y="67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68"/>
                    <a:pt x="329" y="68"/>
                    <a:pt x="329" y="68"/>
                  </a:cubicBezTo>
                  <a:cubicBezTo>
                    <a:pt x="329" y="68"/>
                    <a:pt x="329" y="68"/>
                    <a:pt x="329" y="68"/>
                  </a:cubicBezTo>
                  <a:cubicBezTo>
                    <a:pt x="328" y="68"/>
                    <a:pt x="328" y="68"/>
                    <a:pt x="328" y="68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5" y="68"/>
                    <a:pt x="325" y="68"/>
                    <a:pt x="325" y="68"/>
                  </a:cubicBezTo>
                  <a:cubicBezTo>
                    <a:pt x="324" y="68"/>
                    <a:pt x="324" y="68"/>
                    <a:pt x="324" y="68"/>
                  </a:cubicBezTo>
                  <a:cubicBezTo>
                    <a:pt x="324" y="67"/>
                    <a:pt x="324" y="67"/>
                    <a:pt x="324" y="67"/>
                  </a:cubicBezTo>
                  <a:cubicBezTo>
                    <a:pt x="323" y="67"/>
                    <a:pt x="323" y="67"/>
                    <a:pt x="323" y="67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322" y="68"/>
                    <a:pt x="322" y="68"/>
                    <a:pt x="322" y="68"/>
                  </a:cubicBezTo>
                  <a:close/>
                  <a:moveTo>
                    <a:pt x="335" y="67"/>
                  </a:moveTo>
                  <a:cubicBezTo>
                    <a:pt x="335" y="67"/>
                    <a:pt x="335" y="67"/>
                    <a:pt x="335" y="67"/>
                  </a:cubicBezTo>
                  <a:cubicBezTo>
                    <a:pt x="336" y="66"/>
                    <a:pt x="336" y="66"/>
                    <a:pt x="336" y="66"/>
                  </a:cubicBezTo>
                  <a:cubicBezTo>
                    <a:pt x="335" y="64"/>
                    <a:pt x="335" y="64"/>
                    <a:pt x="335" y="64"/>
                  </a:cubicBezTo>
                  <a:cubicBezTo>
                    <a:pt x="335" y="64"/>
                    <a:pt x="335" y="64"/>
                    <a:pt x="335" y="64"/>
                  </a:cubicBezTo>
                  <a:cubicBezTo>
                    <a:pt x="334" y="65"/>
                    <a:pt x="334" y="65"/>
                    <a:pt x="334" y="65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5" y="67"/>
                    <a:pt x="335" y="67"/>
                    <a:pt x="335" y="67"/>
                  </a:cubicBezTo>
                  <a:close/>
                  <a:moveTo>
                    <a:pt x="339" y="82"/>
                  </a:moveTo>
                  <a:cubicBezTo>
                    <a:pt x="339" y="83"/>
                    <a:pt x="339" y="83"/>
                    <a:pt x="339" y="83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1" y="84"/>
                    <a:pt x="341" y="84"/>
                    <a:pt x="341" y="84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43" y="82"/>
                    <a:pt x="343" y="82"/>
                    <a:pt x="343" y="82"/>
                  </a:cubicBezTo>
                  <a:cubicBezTo>
                    <a:pt x="343" y="81"/>
                    <a:pt x="343" y="81"/>
                    <a:pt x="343" y="81"/>
                  </a:cubicBezTo>
                  <a:cubicBezTo>
                    <a:pt x="343" y="81"/>
                    <a:pt x="343" y="81"/>
                    <a:pt x="343" y="81"/>
                  </a:cubicBezTo>
                  <a:cubicBezTo>
                    <a:pt x="343" y="80"/>
                    <a:pt x="343" y="80"/>
                    <a:pt x="343" y="80"/>
                  </a:cubicBezTo>
                  <a:cubicBezTo>
                    <a:pt x="343" y="79"/>
                    <a:pt x="343" y="79"/>
                    <a:pt x="343" y="79"/>
                  </a:cubicBezTo>
                  <a:cubicBezTo>
                    <a:pt x="342" y="79"/>
                    <a:pt x="342" y="79"/>
                    <a:pt x="342" y="79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0" y="78"/>
                    <a:pt x="340" y="78"/>
                    <a:pt x="340" y="78"/>
                  </a:cubicBezTo>
                  <a:cubicBezTo>
                    <a:pt x="339" y="79"/>
                    <a:pt x="339" y="79"/>
                    <a:pt x="339" y="79"/>
                  </a:cubicBezTo>
                  <a:cubicBezTo>
                    <a:pt x="339" y="80"/>
                    <a:pt x="339" y="80"/>
                    <a:pt x="339" y="80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339" y="82"/>
                    <a:pt x="339" y="82"/>
                    <a:pt x="339" y="82"/>
                  </a:cubicBezTo>
                  <a:close/>
                  <a:moveTo>
                    <a:pt x="337" y="83"/>
                  </a:moveTo>
                  <a:cubicBezTo>
                    <a:pt x="337" y="83"/>
                    <a:pt x="337" y="83"/>
                    <a:pt x="337" y="83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2"/>
                    <a:pt x="338" y="82"/>
                    <a:pt x="338" y="82"/>
                  </a:cubicBezTo>
                  <a:cubicBezTo>
                    <a:pt x="337" y="83"/>
                    <a:pt x="337" y="83"/>
                    <a:pt x="337" y="83"/>
                  </a:cubicBezTo>
                  <a:close/>
                  <a:moveTo>
                    <a:pt x="321" y="75"/>
                  </a:moveTo>
                  <a:cubicBezTo>
                    <a:pt x="321" y="73"/>
                    <a:pt x="321" y="73"/>
                    <a:pt x="321" y="73"/>
                  </a:cubicBezTo>
                  <a:cubicBezTo>
                    <a:pt x="321" y="72"/>
                    <a:pt x="321" y="72"/>
                    <a:pt x="321" y="72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3" y="71"/>
                    <a:pt x="323" y="71"/>
                    <a:pt x="323" y="71"/>
                  </a:cubicBezTo>
                  <a:cubicBezTo>
                    <a:pt x="324" y="71"/>
                    <a:pt x="324" y="71"/>
                    <a:pt x="324" y="71"/>
                  </a:cubicBezTo>
                  <a:cubicBezTo>
                    <a:pt x="325" y="71"/>
                    <a:pt x="325" y="71"/>
                    <a:pt x="325" y="71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27" y="71"/>
                    <a:pt x="327" y="71"/>
                    <a:pt x="327" y="71"/>
                  </a:cubicBezTo>
                  <a:cubicBezTo>
                    <a:pt x="328" y="72"/>
                    <a:pt x="328" y="72"/>
                    <a:pt x="328" y="72"/>
                  </a:cubicBezTo>
                  <a:cubicBezTo>
                    <a:pt x="328" y="71"/>
                    <a:pt x="328" y="71"/>
                    <a:pt x="328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30" y="72"/>
                    <a:pt x="330" y="72"/>
                    <a:pt x="330" y="72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2" y="73"/>
                    <a:pt x="332" y="73"/>
                    <a:pt x="332" y="73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34" y="76"/>
                    <a:pt x="334" y="76"/>
                    <a:pt x="334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3" y="76"/>
                    <a:pt x="333" y="76"/>
                    <a:pt x="333" y="76"/>
                  </a:cubicBezTo>
                  <a:cubicBezTo>
                    <a:pt x="331" y="78"/>
                    <a:pt x="331" y="78"/>
                    <a:pt x="331" y="78"/>
                  </a:cubicBezTo>
                  <a:cubicBezTo>
                    <a:pt x="330" y="78"/>
                    <a:pt x="330" y="78"/>
                    <a:pt x="330" y="78"/>
                  </a:cubicBezTo>
                  <a:cubicBezTo>
                    <a:pt x="329" y="77"/>
                    <a:pt x="329" y="77"/>
                    <a:pt x="329" y="77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3" y="75"/>
                    <a:pt x="323" y="75"/>
                    <a:pt x="323" y="75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1" y="75"/>
                    <a:pt x="321" y="75"/>
                    <a:pt x="321" y="75"/>
                  </a:cubicBezTo>
                  <a:close/>
                  <a:moveTo>
                    <a:pt x="307" y="58"/>
                  </a:moveTo>
                  <a:cubicBezTo>
                    <a:pt x="307" y="57"/>
                    <a:pt x="307" y="57"/>
                    <a:pt x="307" y="57"/>
                  </a:cubicBezTo>
                  <a:cubicBezTo>
                    <a:pt x="308" y="57"/>
                    <a:pt x="308" y="57"/>
                    <a:pt x="308" y="57"/>
                  </a:cubicBezTo>
                  <a:cubicBezTo>
                    <a:pt x="308" y="57"/>
                    <a:pt x="308" y="57"/>
                    <a:pt x="308" y="57"/>
                  </a:cubicBezTo>
                  <a:cubicBezTo>
                    <a:pt x="308" y="58"/>
                    <a:pt x="308" y="58"/>
                    <a:pt x="308" y="58"/>
                  </a:cubicBezTo>
                  <a:cubicBezTo>
                    <a:pt x="308" y="58"/>
                    <a:pt x="308" y="58"/>
                    <a:pt x="308" y="58"/>
                  </a:cubicBezTo>
                  <a:cubicBezTo>
                    <a:pt x="307" y="58"/>
                    <a:pt x="307" y="58"/>
                    <a:pt x="307" y="58"/>
                  </a:cubicBezTo>
                  <a:close/>
                  <a:moveTo>
                    <a:pt x="308" y="64"/>
                  </a:moveTo>
                  <a:cubicBezTo>
                    <a:pt x="309" y="65"/>
                    <a:pt x="309" y="65"/>
                    <a:pt x="309" y="65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4" y="65"/>
                    <a:pt x="314" y="65"/>
                    <a:pt x="314" y="65"/>
                  </a:cubicBezTo>
                  <a:cubicBezTo>
                    <a:pt x="314" y="65"/>
                    <a:pt x="314" y="65"/>
                    <a:pt x="314" y="65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2"/>
                    <a:pt x="316" y="62"/>
                    <a:pt x="316" y="62"/>
                  </a:cubicBezTo>
                  <a:cubicBezTo>
                    <a:pt x="316" y="60"/>
                    <a:pt x="316" y="60"/>
                    <a:pt x="316" y="60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6" y="59"/>
                    <a:pt x="316" y="59"/>
                    <a:pt x="316" y="59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8"/>
                    <a:pt x="317" y="58"/>
                    <a:pt x="317" y="58"/>
                  </a:cubicBezTo>
                  <a:cubicBezTo>
                    <a:pt x="318" y="56"/>
                    <a:pt x="318" y="56"/>
                    <a:pt x="318" y="56"/>
                  </a:cubicBezTo>
                  <a:cubicBezTo>
                    <a:pt x="319" y="56"/>
                    <a:pt x="319" y="56"/>
                    <a:pt x="319" y="56"/>
                  </a:cubicBezTo>
                  <a:cubicBezTo>
                    <a:pt x="319" y="55"/>
                    <a:pt x="319" y="55"/>
                    <a:pt x="319" y="55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18" y="48"/>
                    <a:pt x="318" y="48"/>
                    <a:pt x="318" y="48"/>
                  </a:cubicBezTo>
                  <a:cubicBezTo>
                    <a:pt x="318" y="48"/>
                    <a:pt x="318" y="48"/>
                    <a:pt x="318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0" y="43"/>
                    <a:pt x="320" y="43"/>
                    <a:pt x="320" y="43"/>
                  </a:cubicBezTo>
                  <a:cubicBezTo>
                    <a:pt x="319" y="42"/>
                    <a:pt x="319" y="42"/>
                    <a:pt x="319" y="42"/>
                  </a:cubicBezTo>
                  <a:cubicBezTo>
                    <a:pt x="318" y="42"/>
                    <a:pt x="318" y="42"/>
                    <a:pt x="318" y="42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14" y="45"/>
                    <a:pt x="314" y="45"/>
                    <a:pt x="314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44"/>
                    <a:pt x="313" y="44"/>
                    <a:pt x="313" y="44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15" y="41"/>
                    <a:pt x="315" y="41"/>
                    <a:pt x="315" y="41"/>
                  </a:cubicBezTo>
                  <a:cubicBezTo>
                    <a:pt x="315" y="39"/>
                    <a:pt x="315" y="39"/>
                    <a:pt x="315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4" y="38"/>
                    <a:pt x="314" y="38"/>
                    <a:pt x="314" y="38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36"/>
                    <a:pt x="313" y="36"/>
                    <a:pt x="313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7" y="36"/>
                    <a:pt x="307" y="36"/>
                    <a:pt x="307" y="36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7"/>
                    <a:pt x="305" y="37"/>
                    <a:pt x="305" y="37"/>
                  </a:cubicBezTo>
                  <a:cubicBezTo>
                    <a:pt x="305" y="38"/>
                    <a:pt x="305" y="38"/>
                    <a:pt x="305" y="38"/>
                  </a:cubicBezTo>
                  <a:cubicBezTo>
                    <a:pt x="304" y="40"/>
                    <a:pt x="304" y="40"/>
                    <a:pt x="304" y="40"/>
                  </a:cubicBezTo>
                  <a:cubicBezTo>
                    <a:pt x="304" y="40"/>
                    <a:pt x="304" y="40"/>
                    <a:pt x="304" y="40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306" y="40"/>
                    <a:pt x="306" y="40"/>
                    <a:pt x="306" y="40"/>
                  </a:cubicBezTo>
                  <a:cubicBezTo>
                    <a:pt x="307" y="41"/>
                    <a:pt x="307" y="41"/>
                    <a:pt x="307" y="41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303" y="44"/>
                    <a:pt x="303" y="44"/>
                    <a:pt x="303" y="44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8" y="42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6" y="45"/>
                    <a:pt x="306" y="45"/>
                    <a:pt x="306" y="45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7" y="46"/>
                    <a:pt x="307" y="46"/>
                    <a:pt x="307" y="46"/>
                  </a:cubicBezTo>
                  <a:cubicBezTo>
                    <a:pt x="308" y="47"/>
                    <a:pt x="308" y="47"/>
                    <a:pt x="308" y="47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6" y="48"/>
                    <a:pt x="306" y="48"/>
                    <a:pt x="306" y="4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3" y="49"/>
                    <a:pt x="303" y="49"/>
                    <a:pt x="303" y="49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301" y="48"/>
                    <a:pt x="301" y="48"/>
                    <a:pt x="301" y="48"/>
                  </a:cubicBezTo>
                  <a:cubicBezTo>
                    <a:pt x="299" y="49"/>
                    <a:pt x="299" y="49"/>
                    <a:pt x="299" y="49"/>
                  </a:cubicBezTo>
                  <a:cubicBezTo>
                    <a:pt x="299" y="49"/>
                    <a:pt x="299" y="49"/>
                    <a:pt x="299" y="49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7" y="54"/>
                    <a:pt x="307" y="54"/>
                    <a:pt x="307" y="54"/>
                  </a:cubicBezTo>
                  <a:cubicBezTo>
                    <a:pt x="306" y="54"/>
                    <a:pt x="306" y="54"/>
                    <a:pt x="306" y="54"/>
                  </a:cubicBezTo>
                  <a:cubicBezTo>
                    <a:pt x="306" y="55"/>
                    <a:pt x="306" y="55"/>
                    <a:pt x="306" y="55"/>
                  </a:cubicBezTo>
                  <a:cubicBezTo>
                    <a:pt x="306" y="56"/>
                    <a:pt x="306" y="56"/>
                    <a:pt x="306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8" y="57"/>
                    <a:pt x="308" y="57"/>
                    <a:pt x="308" y="57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0" y="59"/>
                    <a:pt x="310" y="59"/>
                    <a:pt x="310" y="59"/>
                  </a:cubicBezTo>
                  <a:cubicBezTo>
                    <a:pt x="310" y="59"/>
                    <a:pt x="310" y="59"/>
                    <a:pt x="310" y="59"/>
                  </a:cubicBezTo>
                  <a:cubicBezTo>
                    <a:pt x="310" y="60"/>
                    <a:pt x="310" y="60"/>
                    <a:pt x="310" y="60"/>
                  </a:cubicBezTo>
                  <a:cubicBezTo>
                    <a:pt x="308" y="64"/>
                    <a:pt x="308" y="64"/>
                    <a:pt x="308" y="64"/>
                  </a:cubicBezTo>
                  <a:close/>
                  <a:moveTo>
                    <a:pt x="302" y="56"/>
                  </a:moveTo>
                  <a:cubicBezTo>
                    <a:pt x="302" y="55"/>
                    <a:pt x="302" y="55"/>
                    <a:pt x="302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5" y="55"/>
                    <a:pt x="305" y="55"/>
                    <a:pt x="305" y="55"/>
                  </a:cubicBezTo>
                  <a:cubicBezTo>
                    <a:pt x="304" y="55"/>
                    <a:pt x="304" y="55"/>
                    <a:pt x="304" y="55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2" y="56"/>
                    <a:pt x="302" y="56"/>
                    <a:pt x="302" y="56"/>
                  </a:cubicBezTo>
                  <a:close/>
                  <a:moveTo>
                    <a:pt x="300" y="62"/>
                  </a:moveTo>
                  <a:cubicBezTo>
                    <a:pt x="300" y="61"/>
                    <a:pt x="300" y="61"/>
                    <a:pt x="300" y="61"/>
                  </a:cubicBezTo>
                  <a:cubicBezTo>
                    <a:pt x="302" y="61"/>
                    <a:pt x="302" y="61"/>
                    <a:pt x="302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5" y="64"/>
                    <a:pt x="305" y="64"/>
                    <a:pt x="305" y="64"/>
                  </a:cubicBezTo>
                  <a:cubicBezTo>
                    <a:pt x="306" y="65"/>
                    <a:pt x="306" y="65"/>
                    <a:pt x="306" y="65"/>
                  </a:cubicBezTo>
                  <a:cubicBezTo>
                    <a:pt x="305" y="65"/>
                    <a:pt x="305" y="65"/>
                    <a:pt x="305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3" y="65"/>
                    <a:pt x="303" y="65"/>
                    <a:pt x="303" y="65"/>
                  </a:cubicBezTo>
                  <a:cubicBezTo>
                    <a:pt x="302" y="65"/>
                    <a:pt x="302" y="65"/>
                    <a:pt x="302" y="65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300" y="62"/>
                    <a:pt x="300" y="62"/>
                    <a:pt x="300" y="62"/>
                  </a:cubicBezTo>
                  <a:close/>
                  <a:moveTo>
                    <a:pt x="286" y="70"/>
                  </a:moveTo>
                  <a:cubicBezTo>
                    <a:pt x="287" y="70"/>
                    <a:pt x="287" y="70"/>
                    <a:pt x="287" y="70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6" y="70"/>
                    <a:pt x="286" y="70"/>
                    <a:pt x="286" y="70"/>
                  </a:cubicBezTo>
                  <a:close/>
                  <a:moveTo>
                    <a:pt x="285" y="69"/>
                  </a:moveTo>
                  <a:cubicBezTo>
                    <a:pt x="284" y="68"/>
                    <a:pt x="284" y="68"/>
                    <a:pt x="284" y="68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5" y="64"/>
                    <a:pt x="285" y="64"/>
                    <a:pt x="285" y="64"/>
                  </a:cubicBezTo>
                  <a:cubicBezTo>
                    <a:pt x="286" y="63"/>
                    <a:pt x="286" y="63"/>
                    <a:pt x="286" y="63"/>
                  </a:cubicBezTo>
                  <a:cubicBezTo>
                    <a:pt x="286" y="63"/>
                    <a:pt x="286" y="63"/>
                    <a:pt x="286" y="63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0"/>
                    <a:pt x="287" y="60"/>
                    <a:pt x="287" y="60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289" y="60"/>
                    <a:pt x="289" y="60"/>
                    <a:pt x="289" y="60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86" y="69"/>
                    <a:pt x="286" y="69"/>
                    <a:pt x="286" y="69"/>
                  </a:cubicBezTo>
                  <a:cubicBezTo>
                    <a:pt x="285" y="69"/>
                    <a:pt x="285" y="69"/>
                    <a:pt x="285" y="69"/>
                  </a:cubicBezTo>
                  <a:close/>
                  <a:moveTo>
                    <a:pt x="272" y="46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4"/>
                    <a:pt x="271" y="44"/>
                    <a:pt x="271" y="44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2"/>
                    <a:pt x="271" y="42"/>
                    <a:pt x="271" y="42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69" y="42"/>
                    <a:pt x="269" y="42"/>
                    <a:pt x="269" y="42"/>
                  </a:cubicBezTo>
                  <a:cubicBezTo>
                    <a:pt x="268" y="43"/>
                    <a:pt x="268" y="43"/>
                    <a:pt x="268" y="43"/>
                  </a:cubicBezTo>
                  <a:cubicBezTo>
                    <a:pt x="267" y="42"/>
                    <a:pt x="267" y="42"/>
                    <a:pt x="267" y="42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6" y="42"/>
                    <a:pt x="266" y="42"/>
                    <a:pt x="266" y="42"/>
                  </a:cubicBezTo>
                  <a:cubicBezTo>
                    <a:pt x="267" y="41"/>
                    <a:pt x="267" y="41"/>
                    <a:pt x="267" y="41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69" y="40"/>
                    <a:pt x="269" y="40"/>
                    <a:pt x="269" y="40"/>
                  </a:cubicBezTo>
                  <a:cubicBezTo>
                    <a:pt x="270" y="40"/>
                    <a:pt x="270" y="40"/>
                    <a:pt x="270" y="40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39"/>
                    <a:pt x="278" y="39"/>
                    <a:pt x="278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1" y="39"/>
                    <a:pt x="281" y="39"/>
                    <a:pt x="281" y="39"/>
                  </a:cubicBezTo>
                  <a:cubicBezTo>
                    <a:pt x="281" y="39"/>
                    <a:pt x="281" y="39"/>
                    <a:pt x="281" y="39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2" y="40"/>
                    <a:pt x="282" y="40"/>
                    <a:pt x="282" y="40"/>
                  </a:cubicBezTo>
                  <a:cubicBezTo>
                    <a:pt x="283" y="41"/>
                    <a:pt x="283" y="41"/>
                    <a:pt x="283" y="41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48"/>
                    <a:pt x="279" y="48"/>
                    <a:pt x="279" y="48"/>
                  </a:cubicBezTo>
                  <a:cubicBezTo>
                    <a:pt x="278" y="48"/>
                    <a:pt x="278" y="48"/>
                    <a:pt x="278" y="48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4" y="46"/>
                    <a:pt x="274" y="46"/>
                    <a:pt x="274" y="46"/>
                  </a:cubicBezTo>
                  <a:cubicBezTo>
                    <a:pt x="274" y="45"/>
                    <a:pt x="274" y="45"/>
                    <a:pt x="274" y="45"/>
                  </a:cubicBezTo>
                  <a:cubicBezTo>
                    <a:pt x="274" y="44"/>
                    <a:pt x="274" y="44"/>
                    <a:pt x="274" y="44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72" y="46"/>
                    <a:pt x="272" y="46"/>
                    <a:pt x="272" y="46"/>
                  </a:cubicBezTo>
                  <a:close/>
                  <a:moveTo>
                    <a:pt x="257" y="54"/>
                  </a:moveTo>
                  <a:cubicBezTo>
                    <a:pt x="257" y="53"/>
                    <a:pt x="257" y="53"/>
                    <a:pt x="257" y="53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59" y="50"/>
                    <a:pt x="259" y="50"/>
                    <a:pt x="259" y="50"/>
                  </a:cubicBezTo>
                  <a:cubicBezTo>
                    <a:pt x="260" y="49"/>
                    <a:pt x="260" y="49"/>
                    <a:pt x="260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2" y="49"/>
                    <a:pt x="262" y="49"/>
                    <a:pt x="262" y="49"/>
                  </a:cubicBezTo>
                  <a:cubicBezTo>
                    <a:pt x="265" y="48"/>
                    <a:pt x="265" y="48"/>
                    <a:pt x="265" y="48"/>
                  </a:cubicBezTo>
                  <a:cubicBezTo>
                    <a:pt x="265" y="48"/>
                    <a:pt x="265" y="48"/>
                    <a:pt x="265" y="48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8" y="49"/>
                    <a:pt x="268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74" y="50"/>
                    <a:pt x="274" y="50"/>
                    <a:pt x="274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5"/>
                    <a:pt x="269" y="55"/>
                    <a:pt x="269" y="55"/>
                  </a:cubicBezTo>
                  <a:cubicBezTo>
                    <a:pt x="270" y="55"/>
                    <a:pt x="270" y="55"/>
                    <a:pt x="270" y="55"/>
                  </a:cubicBezTo>
                  <a:cubicBezTo>
                    <a:pt x="270" y="54"/>
                    <a:pt x="270" y="54"/>
                    <a:pt x="270" y="54"/>
                  </a:cubicBezTo>
                  <a:cubicBezTo>
                    <a:pt x="270" y="55"/>
                    <a:pt x="270" y="55"/>
                    <a:pt x="270" y="55"/>
                  </a:cubicBezTo>
                  <a:cubicBezTo>
                    <a:pt x="269" y="57"/>
                    <a:pt x="269" y="57"/>
                    <a:pt x="269" y="57"/>
                  </a:cubicBezTo>
                  <a:cubicBezTo>
                    <a:pt x="269" y="57"/>
                    <a:pt x="269" y="57"/>
                    <a:pt x="269" y="57"/>
                  </a:cubicBezTo>
                  <a:cubicBezTo>
                    <a:pt x="268" y="58"/>
                    <a:pt x="268" y="58"/>
                    <a:pt x="268" y="58"/>
                  </a:cubicBezTo>
                  <a:cubicBezTo>
                    <a:pt x="268" y="58"/>
                    <a:pt x="268" y="58"/>
                    <a:pt x="268" y="58"/>
                  </a:cubicBezTo>
                  <a:cubicBezTo>
                    <a:pt x="267" y="59"/>
                    <a:pt x="267" y="59"/>
                    <a:pt x="267" y="59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257" y="54"/>
                    <a:pt x="257" y="54"/>
                    <a:pt x="257" y="54"/>
                  </a:cubicBezTo>
                  <a:close/>
                  <a:moveTo>
                    <a:pt x="255" y="50"/>
                  </a:moveTo>
                  <a:cubicBezTo>
                    <a:pt x="256" y="50"/>
                    <a:pt x="256" y="50"/>
                    <a:pt x="256" y="50"/>
                  </a:cubicBezTo>
                  <a:cubicBezTo>
                    <a:pt x="257" y="50"/>
                    <a:pt x="257" y="50"/>
                    <a:pt x="257" y="50"/>
                  </a:cubicBezTo>
                  <a:cubicBezTo>
                    <a:pt x="258" y="49"/>
                    <a:pt x="258" y="49"/>
                    <a:pt x="258" y="49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7"/>
                    <a:pt x="258" y="47"/>
                    <a:pt x="258" y="47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9" y="45"/>
                    <a:pt x="259" y="45"/>
                    <a:pt x="259" y="45"/>
                  </a:cubicBezTo>
                  <a:cubicBezTo>
                    <a:pt x="258" y="45"/>
                    <a:pt x="258" y="45"/>
                    <a:pt x="258" y="45"/>
                  </a:cubicBezTo>
                  <a:cubicBezTo>
                    <a:pt x="257" y="45"/>
                    <a:pt x="257" y="45"/>
                    <a:pt x="257" y="45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50"/>
                    <a:pt x="255" y="50"/>
                    <a:pt x="255" y="50"/>
                  </a:cubicBezTo>
                  <a:close/>
                  <a:moveTo>
                    <a:pt x="350" y="125"/>
                  </a:moveTo>
                  <a:cubicBezTo>
                    <a:pt x="351" y="125"/>
                    <a:pt x="351" y="125"/>
                    <a:pt x="351" y="125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2" y="126"/>
                    <a:pt x="352" y="126"/>
                    <a:pt x="352" y="126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5" y="126"/>
                    <a:pt x="355" y="126"/>
                    <a:pt x="355" y="126"/>
                  </a:cubicBezTo>
                  <a:cubicBezTo>
                    <a:pt x="357" y="125"/>
                    <a:pt x="357" y="125"/>
                    <a:pt x="357" y="125"/>
                  </a:cubicBezTo>
                  <a:cubicBezTo>
                    <a:pt x="358" y="125"/>
                    <a:pt x="358" y="125"/>
                    <a:pt x="358" y="125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60" y="126"/>
                    <a:pt x="360" y="126"/>
                    <a:pt x="360" y="126"/>
                  </a:cubicBezTo>
                  <a:cubicBezTo>
                    <a:pt x="361" y="126"/>
                    <a:pt x="361" y="126"/>
                    <a:pt x="361" y="126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4"/>
                    <a:pt x="362" y="124"/>
                    <a:pt x="362" y="124"/>
                  </a:cubicBezTo>
                  <a:cubicBezTo>
                    <a:pt x="363" y="124"/>
                    <a:pt x="363" y="124"/>
                    <a:pt x="363" y="124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4" y="123"/>
                    <a:pt x="364" y="123"/>
                    <a:pt x="364" y="123"/>
                  </a:cubicBezTo>
                  <a:cubicBezTo>
                    <a:pt x="365" y="123"/>
                    <a:pt x="365" y="123"/>
                    <a:pt x="365" y="123"/>
                  </a:cubicBezTo>
                  <a:cubicBezTo>
                    <a:pt x="365" y="123"/>
                    <a:pt x="365" y="123"/>
                    <a:pt x="365" y="123"/>
                  </a:cubicBezTo>
                  <a:cubicBezTo>
                    <a:pt x="366" y="123"/>
                    <a:pt x="366" y="123"/>
                    <a:pt x="366" y="123"/>
                  </a:cubicBezTo>
                  <a:cubicBezTo>
                    <a:pt x="366" y="123"/>
                    <a:pt x="366" y="123"/>
                    <a:pt x="366" y="123"/>
                  </a:cubicBezTo>
                  <a:cubicBezTo>
                    <a:pt x="367" y="122"/>
                    <a:pt x="367" y="122"/>
                    <a:pt x="367" y="122"/>
                  </a:cubicBezTo>
                  <a:cubicBezTo>
                    <a:pt x="366" y="121"/>
                    <a:pt x="366" y="121"/>
                    <a:pt x="366" y="121"/>
                  </a:cubicBezTo>
                  <a:cubicBezTo>
                    <a:pt x="366" y="120"/>
                    <a:pt x="366" y="120"/>
                    <a:pt x="366" y="120"/>
                  </a:cubicBezTo>
                  <a:cubicBezTo>
                    <a:pt x="366" y="120"/>
                    <a:pt x="366" y="120"/>
                    <a:pt x="366" y="120"/>
                  </a:cubicBezTo>
                  <a:cubicBezTo>
                    <a:pt x="365" y="120"/>
                    <a:pt x="365" y="120"/>
                    <a:pt x="365" y="120"/>
                  </a:cubicBezTo>
                  <a:cubicBezTo>
                    <a:pt x="363" y="120"/>
                    <a:pt x="363" y="120"/>
                    <a:pt x="363" y="120"/>
                  </a:cubicBezTo>
                  <a:cubicBezTo>
                    <a:pt x="363" y="120"/>
                    <a:pt x="363" y="120"/>
                    <a:pt x="363" y="120"/>
                  </a:cubicBezTo>
                  <a:cubicBezTo>
                    <a:pt x="364" y="119"/>
                    <a:pt x="364" y="119"/>
                    <a:pt x="364" y="119"/>
                  </a:cubicBezTo>
                  <a:cubicBezTo>
                    <a:pt x="364" y="120"/>
                    <a:pt x="364" y="120"/>
                    <a:pt x="364" y="120"/>
                  </a:cubicBezTo>
                  <a:cubicBezTo>
                    <a:pt x="365" y="119"/>
                    <a:pt x="365" y="119"/>
                    <a:pt x="365" y="119"/>
                  </a:cubicBezTo>
                  <a:cubicBezTo>
                    <a:pt x="366" y="118"/>
                    <a:pt x="366" y="118"/>
                    <a:pt x="366" y="118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68" y="117"/>
                    <a:pt x="368" y="117"/>
                    <a:pt x="368" y="117"/>
                  </a:cubicBezTo>
                  <a:cubicBezTo>
                    <a:pt x="368" y="116"/>
                    <a:pt x="368" y="116"/>
                    <a:pt x="368" y="116"/>
                  </a:cubicBezTo>
                  <a:cubicBezTo>
                    <a:pt x="368" y="116"/>
                    <a:pt x="368" y="116"/>
                    <a:pt x="368" y="116"/>
                  </a:cubicBezTo>
                  <a:cubicBezTo>
                    <a:pt x="369" y="115"/>
                    <a:pt x="369" y="115"/>
                    <a:pt x="369" y="115"/>
                  </a:cubicBezTo>
                  <a:cubicBezTo>
                    <a:pt x="369" y="115"/>
                    <a:pt x="369" y="115"/>
                    <a:pt x="369" y="115"/>
                  </a:cubicBezTo>
                  <a:cubicBezTo>
                    <a:pt x="368" y="115"/>
                    <a:pt x="368" y="115"/>
                    <a:pt x="368" y="115"/>
                  </a:cubicBezTo>
                  <a:cubicBezTo>
                    <a:pt x="367" y="115"/>
                    <a:pt x="367" y="115"/>
                    <a:pt x="367" y="115"/>
                  </a:cubicBezTo>
                  <a:cubicBezTo>
                    <a:pt x="367" y="114"/>
                    <a:pt x="367" y="114"/>
                    <a:pt x="367" y="114"/>
                  </a:cubicBezTo>
                  <a:cubicBezTo>
                    <a:pt x="368" y="114"/>
                    <a:pt x="368" y="114"/>
                    <a:pt x="368" y="114"/>
                  </a:cubicBezTo>
                  <a:cubicBezTo>
                    <a:pt x="368" y="113"/>
                    <a:pt x="368" y="113"/>
                    <a:pt x="368" y="113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65" y="112"/>
                    <a:pt x="365" y="112"/>
                    <a:pt x="365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1"/>
                    <a:pt x="364" y="111"/>
                    <a:pt x="364" y="111"/>
                  </a:cubicBezTo>
                  <a:cubicBezTo>
                    <a:pt x="365" y="111"/>
                    <a:pt x="365" y="111"/>
                    <a:pt x="365" y="111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62" y="109"/>
                    <a:pt x="362" y="109"/>
                    <a:pt x="362" y="109"/>
                  </a:cubicBezTo>
                  <a:cubicBezTo>
                    <a:pt x="361" y="109"/>
                    <a:pt x="361" y="109"/>
                    <a:pt x="361" y="109"/>
                  </a:cubicBezTo>
                  <a:cubicBezTo>
                    <a:pt x="359" y="109"/>
                    <a:pt x="359" y="109"/>
                    <a:pt x="359" y="109"/>
                  </a:cubicBezTo>
                  <a:cubicBezTo>
                    <a:pt x="358" y="110"/>
                    <a:pt x="358" y="110"/>
                    <a:pt x="358" y="110"/>
                  </a:cubicBezTo>
                  <a:cubicBezTo>
                    <a:pt x="356" y="108"/>
                    <a:pt x="356" y="108"/>
                    <a:pt x="356" y="108"/>
                  </a:cubicBezTo>
                  <a:cubicBezTo>
                    <a:pt x="355" y="108"/>
                    <a:pt x="355" y="108"/>
                    <a:pt x="355" y="108"/>
                  </a:cubicBezTo>
                  <a:cubicBezTo>
                    <a:pt x="355" y="107"/>
                    <a:pt x="355" y="107"/>
                    <a:pt x="355" y="107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53" y="108"/>
                    <a:pt x="353" y="108"/>
                    <a:pt x="353" y="108"/>
                  </a:cubicBezTo>
                  <a:cubicBezTo>
                    <a:pt x="353" y="108"/>
                    <a:pt x="353" y="108"/>
                    <a:pt x="353" y="108"/>
                  </a:cubicBezTo>
                  <a:cubicBezTo>
                    <a:pt x="351" y="108"/>
                    <a:pt x="351" y="108"/>
                    <a:pt x="351" y="108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0" y="108"/>
                    <a:pt x="350" y="108"/>
                    <a:pt x="350" y="108"/>
                  </a:cubicBezTo>
                  <a:cubicBezTo>
                    <a:pt x="349" y="108"/>
                    <a:pt x="349" y="108"/>
                    <a:pt x="349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7" y="108"/>
                    <a:pt x="347" y="108"/>
                    <a:pt x="347" y="108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6" y="108"/>
                    <a:pt x="346" y="108"/>
                    <a:pt x="346" y="108"/>
                  </a:cubicBezTo>
                  <a:cubicBezTo>
                    <a:pt x="345" y="109"/>
                    <a:pt x="345" y="109"/>
                    <a:pt x="345" y="109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2" y="109"/>
                    <a:pt x="342" y="109"/>
                    <a:pt x="342" y="109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43" y="110"/>
                    <a:pt x="343" y="110"/>
                    <a:pt x="343" y="110"/>
                  </a:cubicBezTo>
                  <a:cubicBezTo>
                    <a:pt x="344" y="111"/>
                    <a:pt x="344" y="111"/>
                    <a:pt x="344" y="111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39" y="110"/>
                    <a:pt x="339" y="110"/>
                    <a:pt x="339" y="110"/>
                  </a:cubicBezTo>
                  <a:cubicBezTo>
                    <a:pt x="341" y="109"/>
                    <a:pt x="341" y="109"/>
                    <a:pt x="341" y="109"/>
                  </a:cubicBezTo>
                  <a:cubicBezTo>
                    <a:pt x="341" y="109"/>
                    <a:pt x="341" y="109"/>
                    <a:pt x="341" y="109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40" y="107"/>
                    <a:pt x="340" y="107"/>
                    <a:pt x="340" y="107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338" y="107"/>
                    <a:pt x="338" y="107"/>
                    <a:pt x="338" y="107"/>
                  </a:cubicBezTo>
                  <a:cubicBezTo>
                    <a:pt x="338" y="108"/>
                    <a:pt x="338" y="108"/>
                    <a:pt x="338" y="108"/>
                  </a:cubicBezTo>
                  <a:cubicBezTo>
                    <a:pt x="338" y="108"/>
                    <a:pt x="338" y="108"/>
                    <a:pt x="338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5" y="104"/>
                    <a:pt x="335" y="104"/>
                    <a:pt x="335" y="104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3" y="106"/>
                    <a:pt x="333" y="106"/>
                    <a:pt x="333" y="106"/>
                  </a:cubicBezTo>
                  <a:cubicBezTo>
                    <a:pt x="333" y="107"/>
                    <a:pt x="333" y="107"/>
                    <a:pt x="333" y="107"/>
                  </a:cubicBezTo>
                  <a:cubicBezTo>
                    <a:pt x="332" y="107"/>
                    <a:pt x="332" y="107"/>
                    <a:pt x="332" y="107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2" y="105"/>
                    <a:pt x="332" y="105"/>
                    <a:pt x="332" y="105"/>
                  </a:cubicBezTo>
                  <a:cubicBezTo>
                    <a:pt x="332" y="105"/>
                    <a:pt x="332" y="105"/>
                    <a:pt x="332" y="105"/>
                  </a:cubicBezTo>
                  <a:cubicBezTo>
                    <a:pt x="333" y="103"/>
                    <a:pt x="333" y="103"/>
                    <a:pt x="333" y="103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30" y="103"/>
                    <a:pt x="330" y="103"/>
                    <a:pt x="330" y="103"/>
                  </a:cubicBezTo>
                  <a:cubicBezTo>
                    <a:pt x="330" y="102"/>
                    <a:pt x="330" y="102"/>
                    <a:pt x="330" y="102"/>
                  </a:cubicBezTo>
                  <a:cubicBezTo>
                    <a:pt x="331" y="102"/>
                    <a:pt x="331" y="102"/>
                    <a:pt x="331" y="102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2" y="100"/>
                    <a:pt x="332" y="100"/>
                    <a:pt x="332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7" y="99"/>
                    <a:pt x="327" y="99"/>
                    <a:pt x="327" y="99"/>
                  </a:cubicBezTo>
                  <a:cubicBezTo>
                    <a:pt x="328" y="98"/>
                    <a:pt x="328" y="98"/>
                    <a:pt x="328" y="98"/>
                  </a:cubicBezTo>
                  <a:cubicBezTo>
                    <a:pt x="328" y="98"/>
                    <a:pt x="328" y="98"/>
                    <a:pt x="328" y="98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31" y="99"/>
                    <a:pt x="331" y="99"/>
                    <a:pt x="331" y="99"/>
                  </a:cubicBezTo>
                  <a:cubicBezTo>
                    <a:pt x="331" y="98"/>
                    <a:pt x="331" y="98"/>
                    <a:pt x="331" y="98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29" y="97"/>
                    <a:pt x="329" y="97"/>
                    <a:pt x="329" y="97"/>
                  </a:cubicBezTo>
                  <a:cubicBezTo>
                    <a:pt x="329" y="97"/>
                    <a:pt x="329" y="97"/>
                    <a:pt x="329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7" y="95"/>
                    <a:pt x="327" y="95"/>
                    <a:pt x="327" y="95"/>
                  </a:cubicBezTo>
                  <a:cubicBezTo>
                    <a:pt x="327" y="95"/>
                    <a:pt x="327" y="95"/>
                    <a:pt x="327" y="95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29" y="95"/>
                    <a:pt x="329" y="95"/>
                    <a:pt x="329" y="95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31" y="97"/>
                    <a:pt x="331" y="97"/>
                    <a:pt x="331" y="97"/>
                  </a:cubicBezTo>
                  <a:cubicBezTo>
                    <a:pt x="332" y="97"/>
                    <a:pt x="332" y="97"/>
                    <a:pt x="332" y="97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33" y="98"/>
                    <a:pt x="333" y="98"/>
                    <a:pt x="333" y="98"/>
                  </a:cubicBezTo>
                  <a:cubicBezTo>
                    <a:pt x="335" y="98"/>
                    <a:pt x="335" y="98"/>
                    <a:pt x="335" y="98"/>
                  </a:cubicBezTo>
                  <a:cubicBezTo>
                    <a:pt x="336" y="98"/>
                    <a:pt x="336" y="98"/>
                    <a:pt x="336" y="98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4" y="94"/>
                    <a:pt x="334" y="94"/>
                    <a:pt x="334" y="94"/>
                  </a:cubicBezTo>
                  <a:cubicBezTo>
                    <a:pt x="333" y="93"/>
                    <a:pt x="333" y="93"/>
                    <a:pt x="333" y="93"/>
                  </a:cubicBezTo>
                  <a:cubicBezTo>
                    <a:pt x="332" y="94"/>
                    <a:pt x="332" y="94"/>
                    <a:pt x="332" y="94"/>
                  </a:cubicBezTo>
                  <a:cubicBezTo>
                    <a:pt x="332" y="93"/>
                    <a:pt x="332" y="93"/>
                    <a:pt x="332" y="93"/>
                  </a:cubicBezTo>
                  <a:cubicBezTo>
                    <a:pt x="331" y="92"/>
                    <a:pt x="331" y="92"/>
                    <a:pt x="331" y="92"/>
                  </a:cubicBezTo>
                  <a:cubicBezTo>
                    <a:pt x="330" y="92"/>
                    <a:pt x="330" y="92"/>
                    <a:pt x="330" y="92"/>
                  </a:cubicBezTo>
                  <a:cubicBezTo>
                    <a:pt x="330" y="91"/>
                    <a:pt x="330" y="91"/>
                    <a:pt x="330" y="91"/>
                  </a:cubicBezTo>
                  <a:cubicBezTo>
                    <a:pt x="330" y="91"/>
                    <a:pt x="330" y="91"/>
                    <a:pt x="330" y="91"/>
                  </a:cubicBezTo>
                  <a:cubicBezTo>
                    <a:pt x="331" y="91"/>
                    <a:pt x="331" y="91"/>
                    <a:pt x="331" y="91"/>
                  </a:cubicBezTo>
                  <a:cubicBezTo>
                    <a:pt x="332" y="92"/>
                    <a:pt x="332" y="92"/>
                    <a:pt x="332" y="92"/>
                  </a:cubicBezTo>
                  <a:cubicBezTo>
                    <a:pt x="333" y="92"/>
                    <a:pt x="333" y="92"/>
                    <a:pt x="333" y="92"/>
                  </a:cubicBezTo>
                  <a:cubicBezTo>
                    <a:pt x="333" y="93"/>
                    <a:pt x="333" y="93"/>
                    <a:pt x="333" y="93"/>
                  </a:cubicBezTo>
                  <a:cubicBezTo>
                    <a:pt x="334" y="93"/>
                    <a:pt x="334" y="93"/>
                    <a:pt x="334" y="93"/>
                  </a:cubicBezTo>
                  <a:cubicBezTo>
                    <a:pt x="334" y="92"/>
                    <a:pt x="334" y="92"/>
                    <a:pt x="334" y="92"/>
                  </a:cubicBezTo>
                  <a:cubicBezTo>
                    <a:pt x="334" y="90"/>
                    <a:pt x="334" y="90"/>
                    <a:pt x="334" y="90"/>
                  </a:cubicBezTo>
                  <a:cubicBezTo>
                    <a:pt x="332" y="89"/>
                    <a:pt x="332" y="89"/>
                    <a:pt x="332" y="89"/>
                  </a:cubicBezTo>
                  <a:cubicBezTo>
                    <a:pt x="331" y="89"/>
                    <a:pt x="331" y="89"/>
                    <a:pt x="331" y="89"/>
                  </a:cubicBezTo>
                  <a:cubicBezTo>
                    <a:pt x="331" y="89"/>
                    <a:pt x="331" y="89"/>
                    <a:pt x="331" y="89"/>
                  </a:cubicBezTo>
                  <a:cubicBezTo>
                    <a:pt x="330" y="89"/>
                    <a:pt x="330" y="89"/>
                    <a:pt x="330" y="89"/>
                  </a:cubicBezTo>
                  <a:cubicBezTo>
                    <a:pt x="329" y="89"/>
                    <a:pt x="329" y="89"/>
                    <a:pt x="329" y="89"/>
                  </a:cubicBezTo>
                  <a:cubicBezTo>
                    <a:pt x="328" y="89"/>
                    <a:pt x="328" y="89"/>
                    <a:pt x="328" y="89"/>
                  </a:cubicBezTo>
                  <a:cubicBezTo>
                    <a:pt x="327" y="89"/>
                    <a:pt x="327" y="89"/>
                    <a:pt x="327" y="89"/>
                  </a:cubicBezTo>
                  <a:cubicBezTo>
                    <a:pt x="326" y="89"/>
                    <a:pt x="326" y="89"/>
                    <a:pt x="326" y="89"/>
                  </a:cubicBezTo>
                  <a:cubicBezTo>
                    <a:pt x="325" y="88"/>
                    <a:pt x="325" y="88"/>
                    <a:pt x="325" y="88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321" y="92"/>
                    <a:pt x="321" y="92"/>
                    <a:pt x="321" y="92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5" y="88"/>
                    <a:pt x="325" y="88"/>
                    <a:pt x="325" y="88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3" y="83"/>
                    <a:pt x="323" y="83"/>
                    <a:pt x="323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2" y="82"/>
                    <a:pt x="322" y="82"/>
                    <a:pt x="322" y="82"/>
                  </a:cubicBezTo>
                  <a:cubicBezTo>
                    <a:pt x="322" y="81"/>
                    <a:pt x="322" y="81"/>
                    <a:pt x="322" y="81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18" y="80"/>
                    <a:pt x="318" y="80"/>
                    <a:pt x="318" y="80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2" y="83"/>
                    <a:pt x="312" y="83"/>
                    <a:pt x="312" y="83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7"/>
                    <a:pt x="314" y="87"/>
                    <a:pt x="314" y="87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6" y="90"/>
                    <a:pt x="316" y="90"/>
                    <a:pt x="316" y="90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90"/>
                    <a:pt x="314" y="90"/>
                    <a:pt x="314" y="90"/>
                  </a:cubicBezTo>
                  <a:cubicBezTo>
                    <a:pt x="313" y="90"/>
                    <a:pt x="313" y="90"/>
                    <a:pt x="313" y="90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5" y="90"/>
                    <a:pt x="315" y="90"/>
                    <a:pt x="315" y="90"/>
                  </a:cubicBezTo>
                  <a:cubicBezTo>
                    <a:pt x="315" y="91"/>
                    <a:pt x="315" y="91"/>
                    <a:pt x="315" y="91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2"/>
                    <a:pt x="319" y="92"/>
                    <a:pt x="319" y="92"/>
                  </a:cubicBezTo>
                  <a:cubicBezTo>
                    <a:pt x="320" y="93"/>
                    <a:pt x="320" y="93"/>
                    <a:pt x="320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1" y="92"/>
                    <a:pt x="321" y="92"/>
                    <a:pt x="321" y="92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2"/>
                    <a:pt x="322" y="92"/>
                    <a:pt x="322" y="92"/>
                  </a:cubicBezTo>
                  <a:cubicBezTo>
                    <a:pt x="323" y="92"/>
                    <a:pt x="323" y="92"/>
                    <a:pt x="323" y="92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6"/>
                    <a:pt x="323" y="96"/>
                    <a:pt x="323" y="96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8"/>
                    <a:pt x="322" y="98"/>
                    <a:pt x="322" y="98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23" y="100"/>
                    <a:pt x="323" y="100"/>
                    <a:pt x="323" y="100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9" y="104"/>
                    <a:pt x="319" y="104"/>
                    <a:pt x="319" y="104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7" y="107"/>
                    <a:pt x="317" y="107"/>
                    <a:pt x="317" y="107"/>
                  </a:cubicBezTo>
                  <a:cubicBezTo>
                    <a:pt x="317" y="107"/>
                    <a:pt x="317" y="107"/>
                    <a:pt x="317" y="107"/>
                  </a:cubicBezTo>
                  <a:cubicBezTo>
                    <a:pt x="317" y="108"/>
                    <a:pt x="317" y="108"/>
                    <a:pt x="317" y="108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6" y="110"/>
                    <a:pt x="316" y="110"/>
                    <a:pt x="316" y="110"/>
                  </a:cubicBezTo>
                  <a:cubicBezTo>
                    <a:pt x="316" y="111"/>
                    <a:pt x="316" y="111"/>
                    <a:pt x="316" y="111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6" y="112"/>
                    <a:pt x="316" y="112"/>
                    <a:pt x="316" y="112"/>
                  </a:cubicBezTo>
                  <a:cubicBezTo>
                    <a:pt x="316" y="113"/>
                    <a:pt x="316" y="113"/>
                    <a:pt x="316" y="113"/>
                  </a:cubicBezTo>
                  <a:cubicBezTo>
                    <a:pt x="316" y="114"/>
                    <a:pt x="316" y="114"/>
                    <a:pt x="316" y="114"/>
                  </a:cubicBezTo>
                  <a:cubicBezTo>
                    <a:pt x="317" y="114"/>
                    <a:pt x="317" y="114"/>
                    <a:pt x="317" y="114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4"/>
                    <a:pt x="318" y="114"/>
                    <a:pt x="318" y="114"/>
                  </a:cubicBezTo>
                  <a:cubicBezTo>
                    <a:pt x="319" y="114"/>
                    <a:pt x="319" y="114"/>
                    <a:pt x="319" y="114"/>
                  </a:cubicBezTo>
                  <a:cubicBezTo>
                    <a:pt x="319" y="114"/>
                    <a:pt x="319" y="114"/>
                    <a:pt x="319" y="114"/>
                  </a:cubicBezTo>
                  <a:cubicBezTo>
                    <a:pt x="320" y="114"/>
                    <a:pt x="320" y="114"/>
                    <a:pt x="320" y="114"/>
                  </a:cubicBezTo>
                  <a:cubicBezTo>
                    <a:pt x="321" y="113"/>
                    <a:pt x="321" y="113"/>
                    <a:pt x="321" y="113"/>
                  </a:cubicBezTo>
                  <a:cubicBezTo>
                    <a:pt x="321" y="113"/>
                    <a:pt x="321" y="113"/>
                    <a:pt x="321" y="113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9" y="115"/>
                    <a:pt x="319" y="115"/>
                    <a:pt x="319" y="115"/>
                  </a:cubicBezTo>
                  <a:cubicBezTo>
                    <a:pt x="320" y="116"/>
                    <a:pt x="320" y="116"/>
                    <a:pt x="320" y="116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22" y="117"/>
                    <a:pt x="322" y="117"/>
                    <a:pt x="322" y="117"/>
                  </a:cubicBezTo>
                  <a:cubicBezTo>
                    <a:pt x="322" y="118"/>
                    <a:pt x="322" y="118"/>
                    <a:pt x="322" y="118"/>
                  </a:cubicBezTo>
                  <a:cubicBezTo>
                    <a:pt x="324" y="118"/>
                    <a:pt x="324" y="118"/>
                    <a:pt x="324" y="118"/>
                  </a:cubicBezTo>
                  <a:cubicBezTo>
                    <a:pt x="324" y="117"/>
                    <a:pt x="324" y="117"/>
                    <a:pt x="324" y="117"/>
                  </a:cubicBezTo>
                  <a:cubicBezTo>
                    <a:pt x="326" y="117"/>
                    <a:pt x="326" y="117"/>
                    <a:pt x="326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7" y="115"/>
                    <a:pt x="327" y="115"/>
                    <a:pt x="327" y="115"/>
                  </a:cubicBezTo>
                  <a:cubicBezTo>
                    <a:pt x="327" y="116"/>
                    <a:pt x="327" y="116"/>
                    <a:pt x="327" y="116"/>
                  </a:cubicBezTo>
                  <a:cubicBezTo>
                    <a:pt x="327" y="116"/>
                    <a:pt x="327" y="116"/>
                    <a:pt x="327" y="116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8" y="115"/>
                    <a:pt x="328" y="115"/>
                    <a:pt x="328" y="115"/>
                  </a:cubicBezTo>
                  <a:cubicBezTo>
                    <a:pt x="329" y="115"/>
                    <a:pt x="329" y="115"/>
                    <a:pt x="329" y="115"/>
                  </a:cubicBezTo>
                  <a:cubicBezTo>
                    <a:pt x="329" y="116"/>
                    <a:pt x="329" y="116"/>
                    <a:pt x="329" y="116"/>
                  </a:cubicBezTo>
                  <a:cubicBezTo>
                    <a:pt x="329" y="117"/>
                    <a:pt x="329" y="117"/>
                    <a:pt x="329" y="117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8" y="120"/>
                    <a:pt x="328" y="120"/>
                    <a:pt x="328" y="120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3" y="121"/>
                    <a:pt x="333" y="121"/>
                    <a:pt x="333" y="121"/>
                  </a:cubicBezTo>
                  <a:cubicBezTo>
                    <a:pt x="332" y="121"/>
                    <a:pt x="332" y="121"/>
                    <a:pt x="332" y="121"/>
                  </a:cubicBezTo>
                  <a:cubicBezTo>
                    <a:pt x="332" y="122"/>
                    <a:pt x="332" y="122"/>
                    <a:pt x="332" y="122"/>
                  </a:cubicBezTo>
                  <a:cubicBezTo>
                    <a:pt x="333" y="122"/>
                    <a:pt x="333" y="122"/>
                    <a:pt x="333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20"/>
                    <a:pt x="335" y="120"/>
                    <a:pt x="335" y="120"/>
                  </a:cubicBezTo>
                  <a:cubicBezTo>
                    <a:pt x="335" y="120"/>
                    <a:pt x="335" y="120"/>
                    <a:pt x="335" y="120"/>
                  </a:cubicBezTo>
                  <a:cubicBezTo>
                    <a:pt x="335" y="121"/>
                    <a:pt x="335" y="121"/>
                    <a:pt x="335" y="121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6" y="122"/>
                    <a:pt x="336" y="122"/>
                    <a:pt x="336" y="122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7" y="121"/>
                    <a:pt x="337" y="121"/>
                    <a:pt x="337" y="121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7" y="122"/>
                    <a:pt x="337" y="122"/>
                    <a:pt x="337" y="122"/>
                  </a:cubicBezTo>
                  <a:cubicBezTo>
                    <a:pt x="337" y="122"/>
                    <a:pt x="337" y="122"/>
                    <a:pt x="337" y="122"/>
                  </a:cubicBezTo>
                  <a:cubicBezTo>
                    <a:pt x="338" y="122"/>
                    <a:pt x="338" y="122"/>
                    <a:pt x="338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40" y="120"/>
                    <a:pt x="340" y="120"/>
                    <a:pt x="340" y="120"/>
                  </a:cubicBezTo>
                  <a:cubicBezTo>
                    <a:pt x="340" y="121"/>
                    <a:pt x="340" y="121"/>
                    <a:pt x="340" y="121"/>
                  </a:cubicBezTo>
                  <a:cubicBezTo>
                    <a:pt x="340" y="122"/>
                    <a:pt x="340" y="122"/>
                    <a:pt x="340" y="122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2" y="121"/>
                    <a:pt x="342" y="121"/>
                    <a:pt x="342" y="121"/>
                  </a:cubicBezTo>
                  <a:cubicBezTo>
                    <a:pt x="342" y="120"/>
                    <a:pt x="342" y="120"/>
                    <a:pt x="342" y="120"/>
                  </a:cubicBezTo>
                  <a:cubicBezTo>
                    <a:pt x="342" y="122"/>
                    <a:pt x="342" y="122"/>
                    <a:pt x="342" y="122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44" y="124"/>
                    <a:pt x="344" y="124"/>
                    <a:pt x="344" y="124"/>
                  </a:cubicBezTo>
                  <a:cubicBezTo>
                    <a:pt x="345" y="124"/>
                    <a:pt x="345" y="124"/>
                    <a:pt x="345" y="124"/>
                  </a:cubicBezTo>
                  <a:cubicBezTo>
                    <a:pt x="346" y="123"/>
                    <a:pt x="346" y="123"/>
                    <a:pt x="346" y="123"/>
                  </a:cubicBezTo>
                  <a:cubicBezTo>
                    <a:pt x="346" y="124"/>
                    <a:pt x="346" y="124"/>
                    <a:pt x="346" y="124"/>
                  </a:cubicBezTo>
                  <a:cubicBezTo>
                    <a:pt x="348" y="124"/>
                    <a:pt x="348" y="124"/>
                    <a:pt x="348" y="124"/>
                  </a:cubicBezTo>
                  <a:cubicBezTo>
                    <a:pt x="349" y="123"/>
                    <a:pt x="349" y="123"/>
                    <a:pt x="349" y="123"/>
                  </a:cubicBezTo>
                  <a:cubicBezTo>
                    <a:pt x="349" y="122"/>
                    <a:pt x="349" y="122"/>
                    <a:pt x="349" y="122"/>
                  </a:cubicBezTo>
                  <a:cubicBezTo>
                    <a:pt x="350" y="121"/>
                    <a:pt x="350" y="121"/>
                    <a:pt x="350" y="121"/>
                  </a:cubicBezTo>
                  <a:cubicBezTo>
                    <a:pt x="350" y="121"/>
                    <a:pt x="350" y="121"/>
                    <a:pt x="350" y="121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1"/>
                    <a:pt x="351" y="121"/>
                    <a:pt x="351" y="121"/>
                  </a:cubicBezTo>
                  <a:cubicBezTo>
                    <a:pt x="350" y="121"/>
                    <a:pt x="350" y="121"/>
                    <a:pt x="350" y="121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50" y="125"/>
                    <a:pt x="350" y="125"/>
                    <a:pt x="350" y="125"/>
                  </a:cubicBezTo>
                  <a:close/>
                  <a:moveTo>
                    <a:pt x="311" y="79"/>
                  </a:moveTo>
                  <a:cubicBezTo>
                    <a:pt x="312" y="79"/>
                    <a:pt x="312" y="79"/>
                    <a:pt x="312" y="79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1" y="79"/>
                    <a:pt x="311" y="79"/>
                    <a:pt x="311" y="79"/>
                  </a:cubicBezTo>
                  <a:cubicBezTo>
                    <a:pt x="311" y="79"/>
                    <a:pt x="311" y="79"/>
                    <a:pt x="311" y="79"/>
                  </a:cubicBezTo>
                  <a:close/>
                  <a:moveTo>
                    <a:pt x="309" y="85"/>
                  </a:moveTo>
                  <a:cubicBezTo>
                    <a:pt x="310" y="84"/>
                    <a:pt x="310" y="84"/>
                    <a:pt x="310" y="84"/>
                  </a:cubicBezTo>
                  <a:cubicBezTo>
                    <a:pt x="310" y="84"/>
                    <a:pt x="310" y="84"/>
                    <a:pt x="310" y="84"/>
                  </a:cubicBezTo>
                  <a:cubicBezTo>
                    <a:pt x="311" y="84"/>
                    <a:pt x="311" y="84"/>
                    <a:pt x="311" y="84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9" y="85"/>
                    <a:pt x="309" y="85"/>
                    <a:pt x="309" y="85"/>
                  </a:cubicBezTo>
                  <a:close/>
                  <a:moveTo>
                    <a:pt x="282" y="94"/>
                  </a:moveTo>
                  <a:cubicBezTo>
                    <a:pt x="282" y="94"/>
                    <a:pt x="282" y="94"/>
                    <a:pt x="282" y="94"/>
                  </a:cubicBezTo>
                  <a:cubicBezTo>
                    <a:pt x="283" y="95"/>
                    <a:pt x="283" y="95"/>
                    <a:pt x="283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2" y="94"/>
                    <a:pt x="282" y="94"/>
                    <a:pt x="282" y="94"/>
                  </a:cubicBezTo>
                  <a:close/>
                  <a:moveTo>
                    <a:pt x="300" y="79"/>
                  </a:moveTo>
                  <a:cubicBezTo>
                    <a:pt x="300" y="79"/>
                    <a:pt x="300" y="79"/>
                    <a:pt x="300" y="79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01" y="79"/>
                    <a:pt x="301" y="79"/>
                    <a:pt x="301" y="79"/>
                  </a:cubicBezTo>
                  <a:cubicBezTo>
                    <a:pt x="300" y="79"/>
                    <a:pt x="300" y="79"/>
                    <a:pt x="300" y="79"/>
                  </a:cubicBezTo>
                  <a:cubicBezTo>
                    <a:pt x="300" y="79"/>
                    <a:pt x="300" y="79"/>
                    <a:pt x="300" y="79"/>
                  </a:cubicBezTo>
                  <a:close/>
                  <a:moveTo>
                    <a:pt x="292" y="79"/>
                  </a:moveTo>
                  <a:cubicBezTo>
                    <a:pt x="292" y="79"/>
                    <a:pt x="292" y="79"/>
                    <a:pt x="292" y="79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3" y="79"/>
                    <a:pt x="293" y="79"/>
                    <a:pt x="293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5" y="79"/>
                    <a:pt x="295" y="79"/>
                    <a:pt x="295" y="79"/>
                  </a:cubicBezTo>
                  <a:cubicBezTo>
                    <a:pt x="296" y="79"/>
                    <a:pt x="296" y="79"/>
                    <a:pt x="296" y="79"/>
                  </a:cubicBezTo>
                  <a:cubicBezTo>
                    <a:pt x="297" y="79"/>
                    <a:pt x="297" y="79"/>
                    <a:pt x="297" y="79"/>
                  </a:cubicBezTo>
                  <a:cubicBezTo>
                    <a:pt x="298" y="78"/>
                    <a:pt x="298" y="78"/>
                    <a:pt x="298" y="78"/>
                  </a:cubicBezTo>
                  <a:cubicBezTo>
                    <a:pt x="298" y="78"/>
                    <a:pt x="298" y="78"/>
                    <a:pt x="298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5" y="78"/>
                    <a:pt x="295" y="78"/>
                    <a:pt x="295" y="78"/>
                  </a:cubicBezTo>
                  <a:cubicBezTo>
                    <a:pt x="295" y="78"/>
                    <a:pt x="294" y="78"/>
                    <a:pt x="294" y="78"/>
                  </a:cubicBezTo>
                  <a:cubicBezTo>
                    <a:pt x="294" y="78"/>
                    <a:pt x="293" y="78"/>
                    <a:pt x="293" y="78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2" y="79"/>
                    <a:pt x="292" y="79"/>
                  </a:cubicBezTo>
                  <a:close/>
                  <a:moveTo>
                    <a:pt x="283" y="82"/>
                  </a:moveTo>
                  <a:cubicBezTo>
                    <a:pt x="282" y="81"/>
                    <a:pt x="282" y="81"/>
                    <a:pt x="282" y="81"/>
                  </a:cubicBezTo>
                  <a:cubicBezTo>
                    <a:pt x="281" y="81"/>
                    <a:pt x="281" y="81"/>
                    <a:pt x="281" y="81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1" y="76"/>
                    <a:pt x="281" y="76"/>
                    <a:pt x="281" y="76"/>
                  </a:cubicBezTo>
                  <a:cubicBezTo>
                    <a:pt x="282" y="76"/>
                    <a:pt x="282" y="76"/>
                    <a:pt x="282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84" y="79"/>
                    <a:pt x="284" y="79"/>
                    <a:pt x="284" y="79"/>
                  </a:cubicBezTo>
                  <a:cubicBezTo>
                    <a:pt x="284" y="79"/>
                    <a:pt x="284" y="79"/>
                    <a:pt x="284" y="79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4" y="81"/>
                    <a:pt x="284" y="81"/>
                    <a:pt x="284" y="81"/>
                  </a:cubicBezTo>
                  <a:cubicBezTo>
                    <a:pt x="283" y="82"/>
                    <a:pt x="283" y="82"/>
                    <a:pt x="283" y="82"/>
                  </a:cubicBezTo>
                  <a:close/>
                  <a:moveTo>
                    <a:pt x="281" y="85"/>
                  </a:moveTo>
                  <a:cubicBezTo>
                    <a:pt x="284" y="85"/>
                    <a:pt x="284" y="85"/>
                    <a:pt x="284" y="85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81" y="82"/>
                    <a:pt x="281" y="82"/>
                    <a:pt x="281" y="82"/>
                  </a:cubicBezTo>
                  <a:cubicBezTo>
                    <a:pt x="280" y="82"/>
                    <a:pt x="280" y="82"/>
                    <a:pt x="280" y="82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8" y="82"/>
                    <a:pt x="278" y="82"/>
                    <a:pt x="278" y="82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8" y="84"/>
                    <a:pt x="278" y="84"/>
                    <a:pt x="278" y="84"/>
                  </a:cubicBezTo>
                  <a:cubicBezTo>
                    <a:pt x="278" y="84"/>
                    <a:pt x="278" y="84"/>
                    <a:pt x="278" y="84"/>
                  </a:cubicBezTo>
                  <a:cubicBezTo>
                    <a:pt x="278" y="84"/>
                    <a:pt x="278" y="84"/>
                    <a:pt x="278" y="84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1" y="85"/>
                    <a:pt x="281" y="85"/>
                    <a:pt x="281" y="85"/>
                  </a:cubicBezTo>
                  <a:close/>
                  <a:moveTo>
                    <a:pt x="277" y="87"/>
                  </a:moveTo>
                  <a:cubicBezTo>
                    <a:pt x="280" y="87"/>
                    <a:pt x="280" y="87"/>
                    <a:pt x="280" y="87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7" y="87"/>
                    <a:pt x="277" y="87"/>
                    <a:pt x="277" y="87"/>
                  </a:cubicBezTo>
                  <a:close/>
                  <a:moveTo>
                    <a:pt x="277" y="89"/>
                  </a:moveTo>
                  <a:cubicBezTo>
                    <a:pt x="278" y="89"/>
                    <a:pt x="278" y="89"/>
                    <a:pt x="278" y="89"/>
                  </a:cubicBezTo>
                  <a:cubicBezTo>
                    <a:pt x="279" y="89"/>
                    <a:pt x="279" y="89"/>
                    <a:pt x="279" y="89"/>
                  </a:cubicBezTo>
                  <a:cubicBezTo>
                    <a:pt x="280" y="88"/>
                    <a:pt x="280" y="88"/>
                    <a:pt x="280" y="88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3" y="88"/>
                    <a:pt x="283" y="88"/>
                    <a:pt x="283" y="88"/>
                  </a:cubicBezTo>
                  <a:cubicBezTo>
                    <a:pt x="283" y="88"/>
                    <a:pt x="283" y="88"/>
                    <a:pt x="283" y="88"/>
                  </a:cubicBezTo>
                  <a:cubicBezTo>
                    <a:pt x="284" y="88"/>
                    <a:pt x="284" y="88"/>
                    <a:pt x="284" y="88"/>
                  </a:cubicBezTo>
                  <a:cubicBezTo>
                    <a:pt x="284" y="88"/>
                    <a:pt x="284" y="88"/>
                    <a:pt x="284" y="88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1" y="90"/>
                    <a:pt x="281" y="90"/>
                    <a:pt x="281" y="90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79" y="90"/>
                    <a:pt x="279" y="90"/>
                    <a:pt x="279" y="90"/>
                  </a:cubicBezTo>
                  <a:cubicBezTo>
                    <a:pt x="278" y="90"/>
                    <a:pt x="278" y="90"/>
                    <a:pt x="278" y="90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277" y="89"/>
                    <a:pt x="277" y="89"/>
                    <a:pt x="277" y="89"/>
                  </a:cubicBezTo>
                  <a:close/>
                  <a:moveTo>
                    <a:pt x="250" y="59"/>
                  </a:moveTo>
                  <a:cubicBezTo>
                    <a:pt x="250" y="58"/>
                    <a:pt x="250" y="58"/>
                    <a:pt x="250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59"/>
                    <a:pt x="250" y="59"/>
                    <a:pt x="250" y="59"/>
                  </a:cubicBezTo>
                  <a:close/>
                  <a:moveTo>
                    <a:pt x="243" y="62"/>
                  </a:moveTo>
                  <a:cubicBezTo>
                    <a:pt x="244" y="62"/>
                    <a:pt x="244" y="62"/>
                    <a:pt x="244" y="62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8" y="62"/>
                    <a:pt x="248" y="62"/>
                    <a:pt x="248" y="62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4" y="63"/>
                    <a:pt x="244" y="63"/>
                    <a:pt x="244" y="63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3" y="62"/>
                    <a:pt x="243" y="62"/>
                    <a:pt x="243" y="62"/>
                  </a:cubicBezTo>
                  <a:cubicBezTo>
                    <a:pt x="243" y="62"/>
                    <a:pt x="243" y="62"/>
                    <a:pt x="243" y="62"/>
                  </a:cubicBezTo>
                  <a:close/>
                  <a:moveTo>
                    <a:pt x="203" y="64"/>
                  </a:moveTo>
                  <a:cubicBezTo>
                    <a:pt x="202" y="63"/>
                    <a:pt x="202" y="63"/>
                    <a:pt x="202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4"/>
                    <a:pt x="203" y="64"/>
                    <a:pt x="203" y="64"/>
                  </a:cubicBezTo>
                  <a:close/>
                  <a:moveTo>
                    <a:pt x="208" y="69"/>
                  </a:moveTo>
                  <a:cubicBezTo>
                    <a:pt x="209" y="68"/>
                    <a:pt x="209" y="68"/>
                    <a:pt x="209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08" y="69"/>
                    <a:pt x="208" y="69"/>
                    <a:pt x="208" y="69"/>
                  </a:cubicBezTo>
                  <a:close/>
                  <a:moveTo>
                    <a:pt x="210" y="67"/>
                  </a:moveTo>
                  <a:cubicBezTo>
                    <a:pt x="210" y="67"/>
                    <a:pt x="210" y="67"/>
                    <a:pt x="210" y="67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213" y="65"/>
                    <a:pt x="213" y="65"/>
                    <a:pt x="213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2" y="66"/>
                    <a:pt x="212" y="66"/>
                    <a:pt x="212" y="66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17" y="66"/>
                    <a:pt x="217" y="66"/>
                    <a:pt x="217" y="66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9" y="64"/>
                    <a:pt x="219" y="64"/>
                    <a:pt x="219" y="64"/>
                  </a:cubicBezTo>
                  <a:cubicBezTo>
                    <a:pt x="219" y="63"/>
                    <a:pt x="219" y="63"/>
                    <a:pt x="219" y="63"/>
                  </a:cubicBezTo>
                  <a:cubicBezTo>
                    <a:pt x="219" y="64"/>
                    <a:pt x="219" y="64"/>
                    <a:pt x="219" y="64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5" y="61"/>
                    <a:pt x="225" y="61"/>
                    <a:pt x="225" y="61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27" y="58"/>
                    <a:pt x="227" y="58"/>
                    <a:pt x="227" y="58"/>
                  </a:cubicBezTo>
                  <a:cubicBezTo>
                    <a:pt x="228" y="58"/>
                    <a:pt x="228" y="58"/>
                    <a:pt x="228" y="58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30" y="58"/>
                    <a:pt x="230" y="58"/>
                    <a:pt x="230" y="58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2"/>
                    <a:pt x="229" y="62"/>
                    <a:pt x="229" y="62"/>
                  </a:cubicBezTo>
                  <a:cubicBezTo>
                    <a:pt x="228" y="62"/>
                    <a:pt x="228" y="62"/>
                    <a:pt x="228" y="62"/>
                  </a:cubicBezTo>
                  <a:cubicBezTo>
                    <a:pt x="228" y="63"/>
                    <a:pt x="228" y="63"/>
                    <a:pt x="228" y="63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5"/>
                    <a:pt x="230" y="65"/>
                    <a:pt x="230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39" y="58"/>
                    <a:pt x="239" y="58"/>
                    <a:pt x="239" y="58"/>
                  </a:cubicBezTo>
                  <a:cubicBezTo>
                    <a:pt x="239" y="58"/>
                    <a:pt x="239" y="58"/>
                    <a:pt x="239" y="58"/>
                  </a:cubicBezTo>
                  <a:cubicBezTo>
                    <a:pt x="240" y="59"/>
                    <a:pt x="240" y="59"/>
                    <a:pt x="240" y="59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3" y="54"/>
                    <a:pt x="243" y="54"/>
                    <a:pt x="243" y="54"/>
                  </a:cubicBezTo>
                  <a:cubicBezTo>
                    <a:pt x="244" y="55"/>
                    <a:pt x="244" y="55"/>
                    <a:pt x="244" y="55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5" y="51"/>
                    <a:pt x="245" y="51"/>
                    <a:pt x="245" y="51"/>
                  </a:cubicBezTo>
                  <a:cubicBezTo>
                    <a:pt x="246" y="50"/>
                    <a:pt x="246" y="50"/>
                    <a:pt x="246" y="50"/>
                  </a:cubicBezTo>
                  <a:cubicBezTo>
                    <a:pt x="246" y="50"/>
                    <a:pt x="246" y="50"/>
                    <a:pt x="246" y="50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42" y="51"/>
                    <a:pt x="242" y="51"/>
                    <a:pt x="242" y="51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1" y="51"/>
                    <a:pt x="241" y="51"/>
                    <a:pt x="241" y="51"/>
                  </a:cubicBezTo>
                  <a:cubicBezTo>
                    <a:pt x="241" y="51"/>
                    <a:pt x="241" y="51"/>
                    <a:pt x="241" y="51"/>
                  </a:cubicBezTo>
                  <a:cubicBezTo>
                    <a:pt x="241" y="51"/>
                    <a:pt x="241" y="51"/>
                    <a:pt x="241" y="51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40" y="51"/>
                    <a:pt x="240" y="51"/>
                    <a:pt x="240" y="51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236" y="49"/>
                    <a:pt x="236" y="49"/>
                    <a:pt x="236" y="49"/>
                  </a:cubicBezTo>
                  <a:cubicBezTo>
                    <a:pt x="235" y="49"/>
                    <a:pt x="235" y="49"/>
                    <a:pt x="235" y="49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0" y="51"/>
                    <a:pt x="230" y="51"/>
                    <a:pt x="230" y="51"/>
                  </a:cubicBezTo>
                  <a:cubicBezTo>
                    <a:pt x="229" y="51"/>
                    <a:pt x="229" y="51"/>
                    <a:pt x="229" y="51"/>
                  </a:cubicBezTo>
                  <a:cubicBezTo>
                    <a:pt x="229" y="51"/>
                    <a:pt x="229" y="51"/>
                    <a:pt x="229" y="51"/>
                  </a:cubicBezTo>
                  <a:cubicBezTo>
                    <a:pt x="226" y="52"/>
                    <a:pt x="226" y="52"/>
                    <a:pt x="226" y="52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6" y="56"/>
                    <a:pt x="216" y="56"/>
                    <a:pt x="216" y="56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8" y="64"/>
                    <a:pt x="208" y="64"/>
                    <a:pt x="208" y="64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0" y="67"/>
                    <a:pt x="210" y="67"/>
                    <a:pt x="210" y="67"/>
                  </a:cubicBezTo>
                  <a:close/>
                  <a:moveTo>
                    <a:pt x="317" y="124"/>
                  </a:moveTo>
                  <a:cubicBezTo>
                    <a:pt x="317" y="124"/>
                    <a:pt x="317" y="124"/>
                    <a:pt x="317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5"/>
                    <a:pt x="319" y="125"/>
                    <a:pt x="319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7" y="124"/>
                    <a:pt x="317" y="124"/>
                    <a:pt x="317" y="124"/>
                  </a:cubicBezTo>
                  <a:close/>
                  <a:moveTo>
                    <a:pt x="304" y="102"/>
                  </a:moveTo>
                  <a:cubicBezTo>
                    <a:pt x="304" y="101"/>
                    <a:pt x="304" y="101"/>
                    <a:pt x="304" y="101"/>
                  </a:cubicBezTo>
                  <a:cubicBezTo>
                    <a:pt x="303" y="101"/>
                    <a:pt x="303" y="101"/>
                    <a:pt x="303" y="101"/>
                  </a:cubicBezTo>
                  <a:cubicBezTo>
                    <a:pt x="302" y="102"/>
                    <a:pt x="302" y="102"/>
                    <a:pt x="302" y="102"/>
                  </a:cubicBezTo>
                  <a:cubicBezTo>
                    <a:pt x="303" y="102"/>
                    <a:pt x="303" y="102"/>
                    <a:pt x="303" y="102"/>
                  </a:cubicBezTo>
                  <a:cubicBezTo>
                    <a:pt x="304" y="102"/>
                    <a:pt x="304" y="102"/>
                    <a:pt x="304" y="102"/>
                  </a:cubicBezTo>
                  <a:cubicBezTo>
                    <a:pt x="303" y="103"/>
                    <a:pt x="303" y="103"/>
                    <a:pt x="303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4"/>
                    <a:pt x="302" y="104"/>
                    <a:pt x="302" y="104"/>
                  </a:cubicBezTo>
                  <a:cubicBezTo>
                    <a:pt x="302" y="104"/>
                    <a:pt x="302" y="104"/>
                    <a:pt x="302" y="104"/>
                  </a:cubicBezTo>
                  <a:cubicBezTo>
                    <a:pt x="302" y="104"/>
                    <a:pt x="302" y="104"/>
                    <a:pt x="302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0" y="104"/>
                    <a:pt x="300" y="104"/>
                    <a:pt x="300" y="104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98" y="107"/>
                    <a:pt x="298" y="107"/>
                    <a:pt x="298" y="107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1" y="109"/>
                    <a:pt x="301" y="109"/>
                    <a:pt x="301" y="109"/>
                  </a:cubicBezTo>
                  <a:cubicBezTo>
                    <a:pt x="301" y="109"/>
                    <a:pt x="301" y="109"/>
                    <a:pt x="301" y="109"/>
                  </a:cubicBezTo>
                  <a:cubicBezTo>
                    <a:pt x="301" y="110"/>
                    <a:pt x="301" y="110"/>
                    <a:pt x="301" y="110"/>
                  </a:cubicBezTo>
                  <a:cubicBezTo>
                    <a:pt x="302" y="110"/>
                    <a:pt x="302" y="110"/>
                    <a:pt x="302" y="110"/>
                  </a:cubicBezTo>
                  <a:cubicBezTo>
                    <a:pt x="302" y="110"/>
                    <a:pt x="302" y="110"/>
                    <a:pt x="302" y="110"/>
                  </a:cubicBezTo>
                  <a:cubicBezTo>
                    <a:pt x="303" y="110"/>
                    <a:pt x="303" y="110"/>
                    <a:pt x="303" y="110"/>
                  </a:cubicBezTo>
                  <a:cubicBezTo>
                    <a:pt x="303" y="111"/>
                    <a:pt x="303" y="111"/>
                    <a:pt x="303" y="111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4" y="111"/>
                    <a:pt x="304" y="111"/>
                    <a:pt x="304" y="111"/>
                  </a:cubicBezTo>
                  <a:cubicBezTo>
                    <a:pt x="304" y="112"/>
                    <a:pt x="304" y="112"/>
                    <a:pt x="304" y="112"/>
                  </a:cubicBezTo>
                  <a:cubicBezTo>
                    <a:pt x="305" y="112"/>
                    <a:pt x="305" y="112"/>
                    <a:pt x="305" y="112"/>
                  </a:cubicBezTo>
                  <a:cubicBezTo>
                    <a:pt x="307" y="113"/>
                    <a:pt x="307" y="113"/>
                    <a:pt x="307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1"/>
                    <a:pt x="309" y="111"/>
                    <a:pt x="309" y="111"/>
                  </a:cubicBezTo>
                  <a:cubicBezTo>
                    <a:pt x="309" y="110"/>
                    <a:pt x="309" y="110"/>
                    <a:pt x="309" y="110"/>
                  </a:cubicBezTo>
                  <a:cubicBezTo>
                    <a:pt x="310" y="108"/>
                    <a:pt x="310" y="108"/>
                    <a:pt x="310" y="108"/>
                  </a:cubicBezTo>
                  <a:cubicBezTo>
                    <a:pt x="310" y="108"/>
                    <a:pt x="310" y="108"/>
                    <a:pt x="310" y="108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0" y="103"/>
                    <a:pt x="310" y="103"/>
                    <a:pt x="310" y="103"/>
                  </a:cubicBezTo>
                  <a:cubicBezTo>
                    <a:pt x="310" y="102"/>
                    <a:pt x="310" y="102"/>
                    <a:pt x="310" y="102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6" y="100"/>
                    <a:pt x="306" y="100"/>
                    <a:pt x="306" y="100"/>
                  </a:cubicBezTo>
                  <a:cubicBezTo>
                    <a:pt x="305" y="100"/>
                    <a:pt x="305" y="100"/>
                    <a:pt x="305" y="100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05" y="101"/>
                    <a:pt x="305" y="101"/>
                    <a:pt x="305" y="101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4" y="102"/>
                    <a:pt x="304" y="102"/>
                    <a:pt x="304" y="102"/>
                  </a:cubicBezTo>
                  <a:close/>
                  <a:moveTo>
                    <a:pt x="312" y="94"/>
                  </a:moveTo>
                  <a:cubicBezTo>
                    <a:pt x="311" y="94"/>
                    <a:pt x="311" y="94"/>
                    <a:pt x="311" y="94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3"/>
                    <a:pt x="312" y="94"/>
                    <a:pt x="312" y="94"/>
                  </a:cubicBezTo>
                  <a:close/>
                  <a:moveTo>
                    <a:pt x="310" y="99"/>
                  </a:move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7"/>
                    <a:pt x="310" y="97"/>
                    <a:pt x="310" y="97"/>
                  </a:cubicBezTo>
                  <a:cubicBezTo>
                    <a:pt x="310" y="96"/>
                    <a:pt x="310" y="96"/>
                    <a:pt x="310" y="96"/>
                  </a:cubicBezTo>
                  <a:cubicBezTo>
                    <a:pt x="310" y="96"/>
                    <a:pt x="310" y="96"/>
                    <a:pt x="310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1" y="98"/>
                    <a:pt x="311" y="98"/>
                    <a:pt x="311" y="98"/>
                  </a:cubicBezTo>
                  <a:cubicBezTo>
                    <a:pt x="311" y="99"/>
                    <a:pt x="311" y="99"/>
                    <a:pt x="311" y="99"/>
                  </a:cubicBezTo>
                  <a:cubicBezTo>
                    <a:pt x="311" y="99"/>
                    <a:pt x="310" y="99"/>
                    <a:pt x="310" y="99"/>
                  </a:cubicBezTo>
                  <a:close/>
                  <a:moveTo>
                    <a:pt x="303" y="97"/>
                  </a:moveTo>
                  <a:cubicBezTo>
                    <a:pt x="302" y="96"/>
                    <a:pt x="302" y="96"/>
                    <a:pt x="302" y="96"/>
                  </a:cubicBezTo>
                  <a:cubicBezTo>
                    <a:pt x="303" y="96"/>
                    <a:pt x="303" y="96"/>
                    <a:pt x="303" y="96"/>
                  </a:cubicBezTo>
                  <a:cubicBezTo>
                    <a:pt x="304" y="96"/>
                    <a:pt x="304" y="96"/>
                    <a:pt x="304" y="96"/>
                  </a:cubicBezTo>
                  <a:cubicBezTo>
                    <a:pt x="304" y="96"/>
                    <a:pt x="304" y="96"/>
                    <a:pt x="304" y="96"/>
                  </a:cubicBezTo>
                  <a:cubicBezTo>
                    <a:pt x="303" y="96"/>
                    <a:pt x="303" y="96"/>
                    <a:pt x="303" y="96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3" y="97"/>
                    <a:pt x="303" y="97"/>
                    <a:pt x="303" y="97"/>
                  </a:cubicBezTo>
                  <a:close/>
                  <a:moveTo>
                    <a:pt x="301" y="98"/>
                  </a:moveTo>
                  <a:cubicBezTo>
                    <a:pt x="300" y="98"/>
                    <a:pt x="300" y="98"/>
                    <a:pt x="300" y="98"/>
                  </a:cubicBezTo>
                  <a:cubicBezTo>
                    <a:pt x="301" y="97"/>
                    <a:pt x="301" y="97"/>
                    <a:pt x="301" y="97"/>
                  </a:cubicBezTo>
                  <a:cubicBezTo>
                    <a:pt x="301" y="97"/>
                    <a:pt x="301" y="97"/>
                    <a:pt x="301" y="97"/>
                  </a:cubicBezTo>
                  <a:cubicBezTo>
                    <a:pt x="301" y="98"/>
                    <a:pt x="301" y="98"/>
                    <a:pt x="301" y="98"/>
                  </a:cubicBezTo>
                  <a:cubicBezTo>
                    <a:pt x="301" y="98"/>
                    <a:pt x="301" y="98"/>
                    <a:pt x="301" y="98"/>
                  </a:cubicBezTo>
                  <a:close/>
                  <a:moveTo>
                    <a:pt x="302" y="100"/>
                  </a:moveTo>
                  <a:cubicBezTo>
                    <a:pt x="302" y="100"/>
                    <a:pt x="302" y="100"/>
                    <a:pt x="302" y="100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3" y="99"/>
                    <a:pt x="303" y="99"/>
                    <a:pt x="303" y="99"/>
                  </a:cubicBezTo>
                  <a:cubicBezTo>
                    <a:pt x="303" y="100"/>
                    <a:pt x="303" y="100"/>
                    <a:pt x="303" y="100"/>
                  </a:cubicBezTo>
                  <a:cubicBezTo>
                    <a:pt x="303" y="100"/>
                    <a:pt x="303" y="100"/>
                    <a:pt x="303" y="100"/>
                  </a:cubicBezTo>
                  <a:cubicBezTo>
                    <a:pt x="302" y="100"/>
                    <a:pt x="302" y="100"/>
                    <a:pt x="302" y="100"/>
                  </a:cubicBezTo>
                  <a:close/>
                  <a:moveTo>
                    <a:pt x="300" y="101"/>
                  </a:moveTo>
                  <a:cubicBezTo>
                    <a:pt x="299" y="101"/>
                    <a:pt x="299" y="101"/>
                    <a:pt x="299" y="101"/>
                  </a:cubicBezTo>
                  <a:cubicBezTo>
                    <a:pt x="299" y="100"/>
                    <a:pt x="299" y="100"/>
                    <a:pt x="299" y="100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300" y="99"/>
                    <a:pt x="300" y="99"/>
                    <a:pt x="300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302" y="100"/>
                    <a:pt x="302" y="100"/>
                    <a:pt x="302" y="100"/>
                  </a:cubicBezTo>
                  <a:cubicBezTo>
                    <a:pt x="301" y="100"/>
                    <a:pt x="301" y="100"/>
                    <a:pt x="301" y="100"/>
                  </a:cubicBezTo>
                  <a:cubicBezTo>
                    <a:pt x="301" y="101"/>
                    <a:pt x="301" y="101"/>
                    <a:pt x="301" y="101"/>
                  </a:cubicBezTo>
                  <a:cubicBezTo>
                    <a:pt x="301" y="101"/>
                    <a:pt x="301" y="101"/>
                    <a:pt x="301" y="101"/>
                  </a:cubicBezTo>
                  <a:cubicBezTo>
                    <a:pt x="300" y="101"/>
                    <a:pt x="300" y="101"/>
                    <a:pt x="300" y="101"/>
                  </a:cubicBezTo>
                  <a:cubicBezTo>
                    <a:pt x="300" y="101"/>
                    <a:pt x="300" y="101"/>
                    <a:pt x="300" y="101"/>
                  </a:cubicBezTo>
                  <a:close/>
                  <a:moveTo>
                    <a:pt x="297" y="102"/>
                  </a:moveTo>
                  <a:cubicBezTo>
                    <a:pt x="297" y="101"/>
                    <a:pt x="297" y="101"/>
                    <a:pt x="297" y="101"/>
                  </a:cubicBezTo>
                  <a:cubicBezTo>
                    <a:pt x="297" y="101"/>
                    <a:pt x="297" y="101"/>
                    <a:pt x="297" y="101"/>
                  </a:cubicBezTo>
                  <a:cubicBezTo>
                    <a:pt x="297" y="101"/>
                    <a:pt x="297" y="101"/>
                    <a:pt x="297" y="101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7" y="102"/>
                    <a:pt x="297" y="102"/>
                    <a:pt x="297" y="102"/>
                  </a:cubicBezTo>
                  <a:close/>
                  <a:moveTo>
                    <a:pt x="285" y="103"/>
                  </a:moveTo>
                  <a:cubicBezTo>
                    <a:pt x="285" y="103"/>
                    <a:pt x="285" y="103"/>
                    <a:pt x="285" y="103"/>
                  </a:cubicBezTo>
                  <a:cubicBezTo>
                    <a:pt x="284" y="103"/>
                    <a:pt x="284" y="103"/>
                    <a:pt x="284" y="103"/>
                  </a:cubicBezTo>
                  <a:cubicBezTo>
                    <a:pt x="283" y="102"/>
                    <a:pt x="283" y="102"/>
                    <a:pt x="283" y="102"/>
                  </a:cubicBezTo>
                  <a:cubicBezTo>
                    <a:pt x="283" y="101"/>
                    <a:pt x="283" y="101"/>
                    <a:pt x="283" y="101"/>
                  </a:cubicBezTo>
                  <a:cubicBezTo>
                    <a:pt x="283" y="101"/>
                    <a:pt x="283" y="101"/>
                    <a:pt x="283" y="101"/>
                  </a:cubicBezTo>
                  <a:cubicBezTo>
                    <a:pt x="283" y="100"/>
                    <a:pt x="283" y="100"/>
                    <a:pt x="283" y="100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5" y="100"/>
                    <a:pt x="285" y="100"/>
                    <a:pt x="285" y="100"/>
                  </a:cubicBezTo>
                  <a:cubicBezTo>
                    <a:pt x="285" y="100"/>
                    <a:pt x="285" y="100"/>
                    <a:pt x="285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4" y="98"/>
                    <a:pt x="284" y="98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8"/>
                    <a:pt x="284" y="98"/>
                    <a:pt x="284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90" y="95"/>
                    <a:pt x="290" y="95"/>
                    <a:pt x="290" y="95"/>
                  </a:cubicBezTo>
                  <a:cubicBezTo>
                    <a:pt x="291" y="95"/>
                    <a:pt x="291" y="95"/>
                    <a:pt x="291" y="95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294" y="95"/>
                    <a:pt x="294" y="95"/>
                    <a:pt x="294" y="95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6" y="93"/>
                    <a:pt x="286" y="93"/>
                    <a:pt x="286" y="93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1" y="93"/>
                    <a:pt x="281" y="93"/>
                    <a:pt x="281" y="93"/>
                  </a:cubicBezTo>
                  <a:cubicBezTo>
                    <a:pt x="281" y="93"/>
                    <a:pt x="281" y="93"/>
                    <a:pt x="281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92"/>
                    <a:pt x="279" y="92"/>
                    <a:pt x="279" y="92"/>
                  </a:cubicBezTo>
                  <a:cubicBezTo>
                    <a:pt x="280" y="92"/>
                    <a:pt x="280" y="92"/>
                    <a:pt x="280" y="92"/>
                  </a:cubicBezTo>
                  <a:cubicBezTo>
                    <a:pt x="281" y="91"/>
                    <a:pt x="281" y="91"/>
                    <a:pt x="281" y="91"/>
                  </a:cubicBezTo>
                  <a:cubicBezTo>
                    <a:pt x="281" y="92"/>
                    <a:pt x="281" y="92"/>
                    <a:pt x="281" y="92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281" y="91"/>
                    <a:pt x="281" y="91"/>
                    <a:pt x="281" y="91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84" y="90"/>
                    <a:pt x="284" y="90"/>
                    <a:pt x="284" y="90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284" y="90"/>
                    <a:pt x="284" y="90"/>
                    <a:pt x="284" y="90"/>
                  </a:cubicBezTo>
                  <a:cubicBezTo>
                    <a:pt x="285" y="91"/>
                    <a:pt x="285" y="91"/>
                    <a:pt x="285" y="91"/>
                  </a:cubicBezTo>
                  <a:cubicBezTo>
                    <a:pt x="285" y="92"/>
                    <a:pt x="285" y="92"/>
                    <a:pt x="285" y="92"/>
                  </a:cubicBezTo>
                  <a:cubicBezTo>
                    <a:pt x="285" y="92"/>
                    <a:pt x="285" y="92"/>
                    <a:pt x="285" y="92"/>
                  </a:cubicBezTo>
                  <a:cubicBezTo>
                    <a:pt x="286" y="92"/>
                    <a:pt x="286" y="92"/>
                    <a:pt x="286" y="92"/>
                  </a:cubicBezTo>
                  <a:cubicBezTo>
                    <a:pt x="285" y="91"/>
                    <a:pt x="285" y="91"/>
                    <a:pt x="285" y="91"/>
                  </a:cubicBezTo>
                  <a:cubicBezTo>
                    <a:pt x="285" y="90"/>
                    <a:pt x="285" y="90"/>
                    <a:pt x="285" y="90"/>
                  </a:cubicBezTo>
                  <a:cubicBezTo>
                    <a:pt x="285" y="89"/>
                    <a:pt x="285" y="89"/>
                    <a:pt x="285" y="89"/>
                  </a:cubicBezTo>
                  <a:cubicBezTo>
                    <a:pt x="286" y="89"/>
                    <a:pt x="286" y="89"/>
                    <a:pt x="286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6" y="88"/>
                    <a:pt x="286" y="88"/>
                    <a:pt x="286" y="88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7" y="84"/>
                    <a:pt x="287" y="84"/>
                    <a:pt x="287" y="84"/>
                  </a:cubicBezTo>
                  <a:cubicBezTo>
                    <a:pt x="287" y="84"/>
                    <a:pt x="287" y="84"/>
                    <a:pt x="287" y="84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3"/>
                    <a:pt x="290" y="83"/>
                    <a:pt x="290" y="83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1" y="86"/>
                    <a:pt x="291" y="86"/>
                    <a:pt x="291" y="86"/>
                  </a:cubicBezTo>
                  <a:cubicBezTo>
                    <a:pt x="291" y="86"/>
                    <a:pt x="291" y="86"/>
                    <a:pt x="291" y="86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1" y="90"/>
                    <a:pt x="291" y="90"/>
                    <a:pt x="291" y="90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3" y="88"/>
                    <a:pt x="293" y="88"/>
                    <a:pt x="293" y="88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3" y="85"/>
                    <a:pt x="293" y="85"/>
                    <a:pt x="293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3" y="81"/>
                    <a:pt x="293" y="81"/>
                    <a:pt x="293" y="81"/>
                  </a:cubicBezTo>
                  <a:cubicBezTo>
                    <a:pt x="294" y="81"/>
                    <a:pt x="294" y="81"/>
                    <a:pt x="294" y="81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6" y="80"/>
                    <a:pt x="296" y="80"/>
                    <a:pt x="296" y="80"/>
                  </a:cubicBezTo>
                  <a:cubicBezTo>
                    <a:pt x="296" y="80"/>
                    <a:pt x="297" y="80"/>
                    <a:pt x="298" y="80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301" y="81"/>
                    <a:pt x="301" y="81"/>
                    <a:pt x="301" y="81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300" y="85"/>
                    <a:pt x="300" y="85"/>
                    <a:pt x="300" y="85"/>
                  </a:cubicBezTo>
                  <a:cubicBezTo>
                    <a:pt x="300" y="85"/>
                    <a:pt x="300" y="85"/>
                    <a:pt x="300" y="85"/>
                  </a:cubicBezTo>
                  <a:cubicBezTo>
                    <a:pt x="301" y="84"/>
                    <a:pt x="301" y="84"/>
                    <a:pt x="301" y="84"/>
                  </a:cubicBezTo>
                  <a:cubicBezTo>
                    <a:pt x="301" y="84"/>
                    <a:pt x="301" y="84"/>
                    <a:pt x="301" y="84"/>
                  </a:cubicBezTo>
                  <a:cubicBezTo>
                    <a:pt x="302" y="84"/>
                    <a:pt x="302" y="84"/>
                    <a:pt x="302" y="84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03" y="82"/>
                    <a:pt x="303" y="82"/>
                    <a:pt x="303" y="82"/>
                  </a:cubicBezTo>
                  <a:cubicBezTo>
                    <a:pt x="304" y="82"/>
                    <a:pt x="304" y="82"/>
                    <a:pt x="304" y="82"/>
                  </a:cubicBezTo>
                  <a:cubicBezTo>
                    <a:pt x="304" y="82"/>
                    <a:pt x="304" y="82"/>
                    <a:pt x="304" y="82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5" y="81"/>
                    <a:pt x="305" y="81"/>
                    <a:pt x="305" y="81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4" y="83"/>
                    <a:pt x="304" y="83"/>
                    <a:pt x="304" y="83"/>
                  </a:cubicBezTo>
                  <a:cubicBezTo>
                    <a:pt x="305" y="84"/>
                    <a:pt x="305" y="84"/>
                    <a:pt x="305" y="84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06" y="85"/>
                    <a:pt x="306" y="85"/>
                    <a:pt x="306" y="85"/>
                  </a:cubicBezTo>
                  <a:cubicBezTo>
                    <a:pt x="306" y="86"/>
                    <a:pt x="306" y="86"/>
                    <a:pt x="306" y="86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4" y="88"/>
                    <a:pt x="304" y="88"/>
                    <a:pt x="304" y="88"/>
                  </a:cubicBezTo>
                  <a:cubicBezTo>
                    <a:pt x="304" y="90"/>
                    <a:pt x="304" y="90"/>
                    <a:pt x="304" y="90"/>
                  </a:cubicBezTo>
                  <a:cubicBezTo>
                    <a:pt x="304" y="90"/>
                    <a:pt x="304" y="90"/>
                    <a:pt x="304" y="90"/>
                  </a:cubicBezTo>
                  <a:cubicBezTo>
                    <a:pt x="303" y="91"/>
                    <a:pt x="303" y="91"/>
                    <a:pt x="303" y="91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1" y="93"/>
                    <a:pt x="301" y="93"/>
                    <a:pt x="301" y="93"/>
                  </a:cubicBezTo>
                  <a:cubicBezTo>
                    <a:pt x="300" y="94"/>
                    <a:pt x="300" y="94"/>
                    <a:pt x="300" y="94"/>
                  </a:cubicBezTo>
                  <a:cubicBezTo>
                    <a:pt x="300" y="94"/>
                    <a:pt x="300" y="94"/>
                    <a:pt x="300" y="94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5"/>
                    <a:pt x="299" y="95"/>
                    <a:pt x="299" y="95"/>
                  </a:cubicBezTo>
                  <a:cubicBezTo>
                    <a:pt x="299" y="95"/>
                    <a:pt x="299" y="95"/>
                    <a:pt x="299" y="95"/>
                  </a:cubicBezTo>
                  <a:cubicBezTo>
                    <a:pt x="298" y="95"/>
                    <a:pt x="298" y="95"/>
                    <a:pt x="298" y="95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99" y="97"/>
                    <a:pt x="299" y="97"/>
                    <a:pt x="299" y="97"/>
                  </a:cubicBezTo>
                  <a:cubicBezTo>
                    <a:pt x="298" y="99"/>
                    <a:pt x="298" y="99"/>
                    <a:pt x="298" y="99"/>
                  </a:cubicBezTo>
                  <a:cubicBezTo>
                    <a:pt x="298" y="99"/>
                    <a:pt x="298" y="99"/>
                    <a:pt x="298" y="99"/>
                  </a:cubicBezTo>
                  <a:cubicBezTo>
                    <a:pt x="297" y="98"/>
                    <a:pt x="297" y="98"/>
                    <a:pt x="297" y="98"/>
                  </a:cubicBezTo>
                  <a:cubicBezTo>
                    <a:pt x="297" y="98"/>
                    <a:pt x="297" y="98"/>
                    <a:pt x="297" y="98"/>
                  </a:cubicBezTo>
                  <a:cubicBezTo>
                    <a:pt x="297" y="98"/>
                    <a:pt x="297" y="98"/>
                    <a:pt x="297" y="98"/>
                  </a:cubicBezTo>
                  <a:cubicBezTo>
                    <a:pt x="296" y="98"/>
                    <a:pt x="296" y="98"/>
                    <a:pt x="296" y="98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9"/>
                    <a:pt x="295" y="99"/>
                    <a:pt x="295" y="99"/>
                  </a:cubicBezTo>
                  <a:cubicBezTo>
                    <a:pt x="295" y="100"/>
                    <a:pt x="295" y="100"/>
                    <a:pt x="295" y="100"/>
                  </a:cubicBezTo>
                  <a:cubicBezTo>
                    <a:pt x="294" y="100"/>
                    <a:pt x="294" y="100"/>
                    <a:pt x="294" y="100"/>
                  </a:cubicBezTo>
                  <a:cubicBezTo>
                    <a:pt x="293" y="101"/>
                    <a:pt x="293" y="101"/>
                    <a:pt x="293" y="101"/>
                  </a:cubicBezTo>
                  <a:cubicBezTo>
                    <a:pt x="294" y="101"/>
                    <a:pt x="294" y="101"/>
                    <a:pt x="294" y="101"/>
                  </a:cubicBezTo>
                  <a:cubicBezTo>
                    <a:pt x="295" y="101"/>
                    <a:pt x="295" y="101"/>
                    <a:pt x="295" y="101"/>
                  </a:cubicBezTo>
                  <a:cubicBezTo>
                    <a:pt x="295" y="101"/>
                    <a:pt x="295" y="101"/>
                    <a:pt x="295" y="101"/>
                  </a:cubicBezTo>
                  <a:cubicBezTo>
                    <a:pt x="294" y="102"/>
                    <a:pt x="294" y="102"/>
                    <a:pt x="294" y="102"/>
                  </a:cubicBezTo>
                  <a:cubicBezTo>
                    <a:pt x="294" y="102"/>
                    <a:pt x="294" y="102"/>
                    <a:pt x="294" y="102"/>
                  </a:cubicBezTo>
                  <a:cubicBezTo>
                    <a:pt x="294" y="103"/>
                    <a:pt x="294" y="103"/>
                    <a:pt x="294" y="103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293" y="103"/>
                    <a:pt x="293" y="103"/>
                    <a:pt x="293" y="103"/>
                  </a:cubicBezTo>
                  <a:cubicBezTo>
                    <a:pt x="293" y="102"/>
                    <a:pt x="293" y="102"/>
                    <a:pt x="293" y="102"/>
                  </a:cubicBezTo>
                  <a:cubicBezTo>
                    <a:pt x="293" y="101"/>
                    <a:pt x="293" y="101"/>
                    <a:pt x="293" y="101"/>
                  </a:cubicBezTo>
                  <a:cubicBezTo>
                    <a:pt x="293" y="102"/>
                    <a:pt x="293" y="102"/>
                    <a:pt x="293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3" y="103"/>
                    <a:pt x="293" y="103"/>
                    <a:pt x="293" y="10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9" y="104"/>
                    <a:pt x="289" y="104"/>
                    <a:pt x="289" y="104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8" y="103"/>
                    <a:pt x="288" y="103"/>
                    <a:pt x="288" y="103"/>
                  </a:cubicBezTo>
                  <a:cubicBezTo>
                    <a:pt x="287" y="103"/>
                    <a:pt x="287" y="103"/>
                    <a:pt x="287" y="103"/>
                  </a:cubicBezTo>
                  <a:cubicBezTo>
                    <a:pt x="287" y="103"/>
                    <a:pt x="287" y="103"/>
                    <a:pt x="287" y="103"/>
                  </a:cubicBezTo>
                  <a:cubicBezTo>
                    <a:pt x="288" y="102"/>
                    <a:pt x="288" y="102"/>
                    <a:pt x="288" y="102"/>
                  </a:cubicBezTo>
                  <a:cubicBezTo>
                    <a:pt x="286" y="102"/>
                    <a:pt x="286" y="102"/>
                    <a:pt x="286" y="102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5" y="103"/>
                    <a:pt x="285" y="103"/>
                    <a:pt x="285" y="103"/>
                  </a:cubicBezTo>
                  <a:close/>
                  <a:moveTo>
                    <a:pt x="212" y="75"/>
                  </a:moveTo>
                  <a:cubicBezTo>
                    <a:pt x="212" y="75"/>
                    <a:pt x="212" y="75"/>
                    <a:pt x="212" y="75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18" y="74"/>
                    <a:pt x="218" y="74"/>
                    <a:pt x="218" y="74"/>
                  </a:cubicBezTo>
                  <a:cubicBezTo>
                    <a:pt x="217" y="75"/>
                    <a:pt x="217" y="75"/>
                    <a:pt x="217" y="75"/>
                  </a:cubicBezTo>
                  <a:cubicBezTo>
                    <a:pt x="216" y="76"/>
                    <a:pt x="216" y="76"/>
                    <a:pt x="216" y="76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5"/>
                    <a:pt x="213" y="75"/>
                    <a:pt x="213" y="75"/>
                  </a:cubicBezTo>
                  <a:cubicBezTo>
                    <a:pt x="212" y="75"/>
                    <a:pt x="212" y="75"/>
                    <a:pt x="212" y="75"/>
                  </a:cubicBezTo>
                  <a:close/>
                  <a:moveTo>
                    <a:pt x="266" y="96"/>
                  </a:moveTo>
                  <a:cubicBezTo>
                    <a:pt x="266" y="96"/>
                    <a:pt x="266" y="96"/>
                    <a:pt x="266" y="96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4"/>
                    <a:pt x="268" y="94"/>
                    <a:pt x="268" y="94"/>
                  </a:cubicBezTo>
                  <a:cubicBezTo>
                    <a:pt x="268" y="94"/>
                    <a:pt x="268" y="94"/>
                    <a:pt x="268" y="94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71" y="93"/>
                    <a:pt x="271" y="93"/>
                    <a:pt x="271" y="93"/>
                  </a:cubicBezTo>
                  <a:cubicBezTo>
                    <a:pt x="271" y="93"/>
                    <a:pt x="271" y="93"/>
                    <a:pt x="271" y="93"/>
                  </a:cubicBezTo>
                  <a:cubicBezTo>
                    <a:pt x="271" y="94"/>
                    <a:pt x="271" y="94"/>
                    <a:pt x="271" y="94"/>
                  </a:cubicBezTo>
                  <a:cubicBezTo>
                    <a:pt x="271" y="95"/>
                    <a:pt x="271" y="95"/>
                    <a:pt x="271" y="95"/>
                  </a:cubicBezTo>
                  <a:cubicBezTo>
                    <a:pt x="271" y="96"/>
                    <a:pt x="271" y="96"/>
                    <a:pt x="271" y="96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6" y="96"/>
                    <a:pt x="266" y="96"/>
                    <a:pt x="266" y="96"/>
                  </a:cubicBezTo>
                  <a:close/>
                  <a:moveTo>
                    <a:pt x="223" y="95"/>
                  </a:moveTo>
                  <a:cubicBezTo>
                    <a:pt x="223" y="94"/>
                    <a:pt x="223" y="94"/>
                    <a:pt x="223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9" y="91"/>
                    <a:pt x="229" y="91"/>
                    <a:pt x="229" y="91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3" y="90"/>
                    <a:pt x="233" y="90"/>
                    <a:pt x="233" y="90"/>
                  </a:cubicBezTo>
                  <a:cubicBezTo>
                    <a:pt x="235" y="91"/>
                    <a:pt x="235" y="91"/>
                    <a:pt x="235" y="91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7" y="91"/>
                    <a:pt x="237" y="91"/>
                    <a:pt x="237" y="91"/>
                  </a:cubicBezTo>
                  <a:cubicBezTo>
                    <a:pt x="238" y="90"/>
                    <a:pt x="238" y="90"/>
                    <a:pt x="238" y="90"/>
                  </a:cubicBezTo>
                  <a:cubicBezTo>
                    <a:pt x="241" y="90"/>
                    <a:pt x="241" y="90"/>
                    <a:pt x="241" y="90"/>
                  </a:cubicBezTo>
                  <a:cubicBezTo>
                    <a:pt x="241" y="90"/>
                    <a:pt x="241" y="90"/>
                    <a:pt x="241" y="90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37" y="89"/>
                    <a:pt x="237" y="89"/>
                    <a:pt x="237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1" y="89"/>
                    <a:pt x="231" y="89"/>
                    <a:pt x="231" y="89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2" y="86"/>
                    <a:pt x="232" y="86"/>
                    <a:pt x="232" y="86"/>
                  </a:cubicBezTo>
                  <a:cubicBezTo>
                    <a:pt x="231" y="86"/>
                    <a:pt x="231" y="86"/>
                    <a:pt x="231" y="86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6" y="88"/>
                    <a:pt x="226" y="88"/>
                    <a:pt x="226" y="88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5" y="89"/>
                    <a:pt x="225" y="89"/>
                    <a:pt x="225" y="89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222" y="88"/>
                    <a:pt x="222" y="88"/>
                    <a:pt x="222" y="88"/>
                  </a:cubicBezTo>
                  <a:cubicBezTo>
                    <a:pt x="222" y="88"/>
                    <a:pt x="222" y="88"/>
                    <a:pt x="222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220" y="85"/>
                    <a:pt x="220" y="85"/>
                    <a:pt x="220" y="85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5" y="83"/>
                    <a:pt x="215" y="83"/>
                    <a:pt x="215" y="83"/>
                  </a:cubicBezTo>
                  <a:cubicBezTo>
                    <a:pt x="215" y="83"/>
                    <a:pt x="215" y="83"/>
                    <a:pt x="215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82"/>
                    <a:pt x="217" y="82"/>
                    <a:pt x="217" y="82"/>
                  </a:cubicBezTo>
                  <a:cubicBezTo>
                    <a:pt x="216" y="81"/>
                    <a:pt x="216" y="81"/>
                    <a:pt x="216" y="81"/>
                  </a:cubicBezTo>
                  <a:cubicBezTo>
                    <a:pt x="218" y="80"/>
                    <a:pt x="218" y="80"/>
                    <a:pt x="218" y="80"/>
                  </a:cubicBezTo>
                  <a:cubicBezTo>
                    <a:pt x="219" y="79"/>
                    <a:pt x="219" y="79"/>
                    <a:pt x="219" y="79"/>
                  </a:cubicBezTo>
                  <a:cubicBezTo>
                    <a:pt x="220" y="80"/>
                    <a:pt x="220" y="80"/>
                    <a:pt x="220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5" y="78"/>
                    <a:pt x="225" y="78"/>
                    <a:pt x="225" y="78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32" y="75"/>
                    <a:pt x="232" y="75"/>
                    <a:pt x="232" y="75"/>
                  </a:cubicBezTo>
                  <a:cubicBezTo>
                    <a:pt x="232" y="75"/>
                    <a:pt x="232" y="75"/>
                    <a:pt x="232" y="75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7" y="73"/>
                    <a:pt x="227" y="73"/>
                    <a:pt x="227" y="73"/>
                  </a:cubicBezTo>
                  <a:cubicBezTo>
                    <a:pt x="226" y="72"/>
                    <a:pt x="226" y="72"/>
                    <a:pt x="226" y="72"/>
                  </a:cubicBezTo>
                  <a:cubicBezTo>
                    <a:pt x="227" y="71"/>
                    <a:pt x="227" y="71"/>
                    <a:pt x="227" y="71"/>
                  </a:cubicBezTo>
                  <a:cubicBezTo>
                    <a:pt x="228" y="70"/>
                    <a:pt x="228" y="70"/>
                    <a:pt x="228" y="70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30" y="70"/>
                    <a:pt x="230" y="70"/>
                    <a:pt x="230" y="70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71"/>
                    <a:pt x="234" y="71"/>
                    <a:pt x="234" y="71"/>
                  </a:cubicBezTo>
                  <a:cubicBezTo>
                    <a:pt x="235" y="71"/>
                    <a:pt x="235" y="71"/>
                    <a:pt x="235" y="71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33" y="68"/>
                    <a:pt x="233" y="68"/>
                    <a:pt x="233" y="68"/>
                  </a:cubicBezTo>
                  <a:cubicBezTo>
                    <a:pt x="233" y="68"/>
                    <a:pt x="233" y="68"/>
                    <a:pt x="233" y="68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9"/>
                    <a:pt x="241" y="69"/>
                    <a:pt x="241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71"/>
                    <a:pt x="242" y="71"/>
                    <a:pt x="242" y="71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45" y="76"/>
                    <a:pt x="245" y="76"/>
                    <a:pt x="245" y="76"/>
                  </a:cubicBezTo>
                  <a:cubicBezTo>
                    <a:pt x="245" y="79"/>
                    <a:pt x="245" y="79"/>
                    <a:pt x="245" y="79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5" y="80"/>
                    <a:pt x="245" y="80"/>
                    <a:pt x="245" y="80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3"/>
                    <a:pt x="244" y="83"/>
                    <a:pt x="244" y="83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8" y="85"/>
                    <a:pt x="248" y="85"/>
                    <a:pt x="248" y="85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2" y="86"/>
                    <a:pt x="252" y="86"/>
                    <a:pt x="252" y="86"/>
                  </a:cubicBezTo>
                  <a:cubicBezTo>
                    <a:pt x="254" y="85"/>
                    <a:pt x="254" y="85"/>
                    <a:pt x="254" y="85"/>
                  </a:cubicBezTo>
                  <a:cubicBezTo>
                    <a:pt x="253" y="83"/>
                    <a:pt x="253" y="83"/>
                    <a:pt x="253" y="83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2" y="81"/>
                    <a:pt x="252" y="81"/>
                    <a:pt x="252" y="81"/>
                  </a:cubicBezTo>
                  <a:cubicBezTo>
                    <a:pt x="252" y="80"/>
                    <a:pt x="252" y="80"/>
                    <a:pt x="252" y="80"/>
                  </a:cubicBezTo>
                  <a:cubicBezTo>
                    <a:pt x="253" y="80"/>
                    <a:pt x="253" y="80"/>
                    <a:pt x="253" y="80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55" y="75"/>
                    <a:pt x="255" y="75"/>
                    <a:pt x="255" y="75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8" y="72"/>
                    <a:pt x="258" y="72"/>
                    <a:pt x="258" y="72"/>
                  </a:cubicBezTo>
                  <a:cubicBezTo>
                    <a:pt x="258" y="72"/>
                    <a:pt x="258" y="72"/>
                    <a:pt x="258" y="72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3" y="72"/>
                    <a:pt x="263" y="72"/>
                    <a:pt x="263" y="72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3" y="78"/>
                    <a:pt x="263" y="78"/>
                    <a:pt x="263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2" y="80"/>
                    <a:pt x="262" y="80"/>
                    <a:pt x="262" y="80"/>
                  </a:cubicBezTo>
                  <a:cubicBezTo>
                    <a:pt x="263" y="81"/>
                    <a:pt x="263" y="81"/>
                    <a:pt x="263" y="81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0" y="83"/>
                    <a:pt x="260" y="83"/>
                    <a:pt x="260" y="83"/>
                  </a:cubicBezTo>
                  <a:cubicBezTo>
                    <a:pt x="258" y="84"/>
                    <a:pt x="258" y="84"/>
                    <a:pt x="258" y="84"/>
                  </a:cubicBezTo>
                  <a:cubicBezTo>
                    <a:pt x="258" y="85"/>
                    <a:pt x="258" y="85"/>
                    <a:pt x="258" y="85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5"/>
                    <a:pt x="264" y="85"/>
                    <a:pt x="264" y="8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63" y="87"/>
                    <a:pt x="263" y="87"/>
                    <a:pt x="263" y="87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5" y="86"/>
                    <a:pt x="265" y="86"/>
                    <a:pt x="265" y="86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3"/>
                    <a:pt x="266" y="83"/>
                    <a:pt x="266" y="83"/>
                  </a:cubicBezTo>
                  <a:cubicBezTo>
                    <a:pt x="268" y="82"/>
                    <a:pt x="268" y="82"/>
                    <a:pt x="268" y="82"/>
                  </a:cubicBezTo>
                  <a:cubicBezTo>
                    <a:pt x="268" y="82"/>
                    <a:pt x="268" y="82"/>
                    <a:pt x="268" y="82"/>
                  </a:cubicBezTo>
                  <a:cubicBezTo>
                    <a:pt x="270" y="83"/>
                    <a:pt x="270" y="83"/>
                    <a:pt x="270" y="83"/>
                  </a:cubicBezTo>
                  <a:cubicBezTo>
                    <a:pt x="270" y="84"/>
                    <a:pt x="270" y="84"/>
                    <a:pt x="270" y="84"/>
                  </a:cubicBezTo>
                  <a:cubicBezTo>
                    <a:pt x="271" y="85"/>
                    <a:pt x="271" y="85"/>
                    <a:pt x="271" y="85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7" y="90"/>
                    <a:pt x="267" y="90"/>
                    <a:pt x="267" y="90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5" y="93"/>
                    <a:pt x="265" y="93"/>
                    <a:pt x="265" y="93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63" y="94"/>
                    <a:pt x="263" y="94"/>
                    <a:pt x="263" y="94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59" y="96"/>
                    <a:pt x="259" y="96"/>
                    <a:pt x="259" y="96"/>
                  </a:cubicBezTo>
                  <a:cubicBezTo>
                    <a:pt x="258" y="96"/>
                    <a:pt x="258" y="96"/>
                    <a:pt x="258" y="96"/>
                  </a:cubicBezTo>
                  <a:cubicBezTo>
                    <a:pt x="256" y="97"/>
                    <a:pt x="256" y="97"/>
                    <a:pt x="256" y="97"/>
                  </a:cubicBezTo>
                  <a:cubicBezTo>
                    <a:pt x="255" y="97"/>
                    <a:pt x="255" y="97"/>
                    <a:pt x="255" y="97"/>
                  </a:cubicBezTo>
                  <a:cubicBezTo>
                    <a:pt x="253" y="96"/>
                    <a:pt x="253" y="96"/>
                    <a:pt x="253" y="96"/>
                  </a:cubicBezTo>
                  <a:cubicBezTo>
                    <a:pt x="253" y="96"/>
                    <a:pt x="253" y="96"/>
                    <a:pt x="253" y="96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3" y="94"/>
                    <a:pt x="253" y="94"/>
                    <a:pt x="253" y="94"/>
                  </a:cubicBezTo>
                  <a:cubicBezTo>
                    <a:pt x="252" y="95"/>
                    <a:pt x="252" y="95"/>
                    <a:pt x="252" y="95"/>
                  </a:cubicBezTo>
                  <a:cubicBezTo>
                    <a:pt x="252" y="95"/>
                    <a:pt x="252" y="95"/>
                    <a:pt x="252" y="95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49" y="93"/>
                    <a:pt x="249" y="93"/>
                    <a:pt x="249" y="93"/>
                  </a:cubicBezTo>
                  <a:cubicBezTo>
                    <a:pt x="249" y="94"/>
                    <a:pt x="249" y="94"/>
                    <a:pt x="249" y="94"/>
                  </a:cubicBezTo>
                  <a:cubicBezTo>
                    <a:pt x="248" y="94"/>
                    <a:pt x="248" y="94"/>
                    <a:pt x="248" y="94"/>
                  </a:cubicBezTo>
                  <a:cubicBezTo>
                    <a:pt x="247" y="94"/>
                    <a:pt x="247" y="94"/>
                    <a:pt x="247" y="94"/>
                  </a:cubicBezTo>
                  <a:cubicBezTo>
                    <a:pt x="246" y="95"/>
                    <a:pt x="246" y="95"/>
                    <a:pt x="246" y="95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244" y="95"/>
                    <a:pt x="244" y="95"/>
                    <a:pt x="244" y="95"/>
                  </a:cubicBezTo>
                  <a:cubicBezTo>
                    <a:pt x="243" y="95"/>
                    <a:pt x="243" y="95"/>
                    <a:pt x="243" y="95"/>
                  </a:cubicBezTo>
                  <a:cubicBezTo>
                    <a:pt x="242" y="95"/>
                    <a:pt x="242" y="95"/>
                    <a:pt x="242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9" y="96"/>
                    <a:pt x="239" y="96"/>
                    <a:pt x="239" y="96"/>
                  </a:cubicBezTo>
                  <a:cubicBezTo>
                    <a:pt x="239" y="97"/>
                    <a:pt x="239" y="97"/>
                    <a:pt x="239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36" y="98"/>
                    <a:pt x="236" y="98"/>
                    <a:pt x="236" y="98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34" y="98"/>
                    <a:pt x="234" y="98"/>
                    <a:pt x="234" y="98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28" y="98"/>
                    <a:pt x="228" y="98"/>
                    <a:pt x="228" y="98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7"/>
                    <a:pt x="225" y="97"/>
                    <a:pt x="225" y="97"/>
                  </a:cubicBezTo>
                  <a:cubicBezTo>
                    <a:pt x="224" y="96"/>
                    <a:pt x="224" y="96"/>
                    <a:pt x="224" y="96"/>
                  </a:cubicBezTo>
                  <a:cubicBezTo>
                    <a:pt x="223" y="95"/>
                    <a:pt x="223" y="95"/>
                    <a:pt x="223" y="95"/>
                  </a:cubicBezTo>
                  <a:close/>
                  <a:moveTo>
                    <a:pt x="156" y="126"/>
                  </a:moveTo>
                  <a:cubicBezTo>
                    <a:pt x="156" y="125"/>
                    <a:pt x="156" y="125"/>
                    <a:pt x="156" y="125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5"/>
                    <a:pt x="167" y="105"/>
                    <a:pt x="167" y="105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7" y="91"/>
                    <a:pt x="177" y="91"/>
                    <a:pt x="177" y="91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2" y="94"/>
                    <a:pt x="202" y="94"/>
                    <a:pt x="202" y="94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5" y="94"/>
                    <a:pt x="205" y="94"/>
                    <a:pt x="205" y="94"/>
                  </a:cubicBezTo>
                  <a:cubicBezTo>
                    <a:pt x="205" y="94"/>
                    <a:pt x="205" y="94"/>
                    <a:pt x="205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8" y="97"/>
                    <a:pt x="208" y="97"/>
                    <a:pt x="208" y="97"/>
                  </a:cubicBezTo>
                  <a:cubicBezTo>
                    <a:pt x="208" y="100"/>
                    <a:pt x="208" y="100"/>
                    <a:pt x="208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5" y="108"/>
                    <a:pt x="205" y="108"/>
                    <a:pt x="205" y="108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1" y="109"/>
                    <a:pt x="201" y="109"/>
                    <a:pt x="201" y="109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5" y="110"/>
                    <a:pt x="195" y="110"/>
                    <a:pt x="195" y="110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2" y="111"/>
                    <a:pt x="192" y="111"/>
                    <a:pt x="192" y="111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5" y="119"/>
                    <a:pt x="175" y="119"/>
                    <a:pt x="175" y="119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3" y="121"/>
                    <a:pt x="173" y="121"/>
                    <a:pt x="173" y="121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1" y="125"/>
                    <a:pt x="171" y="125"/>
                    <a:pt x="171" y="125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4" y="125"/>
                    <a:pt x="164" y="125"/>
                    <a:pt x="164" y="125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6"/>
                    <a:pt x="156" y="126"/>
                    <a:pt x="156" y="126"/>
                  </a:cubicBezTo>
                  <a:close/>
                  <a:moveTo>
                    <a:pt x="299" y="111"/>
                  </a:moveTo>
                  <a:cubicBezTo>
                    <a:pt x="300" y="111"/>
                    <a:pt x="300" y="111"/>
                    <a:pt x="300" y="111"/>
                  </a:cubicBezTo>
                  <a:cubicBezTo>
                    <a:pt x="300" y="112"/>
                    <a:pt x="300" y="112"/>
                    <a:pt x="300" y="112"/>
                  </a:cubicBezTo>
                  <a:cubicBezTo>
                    <a:pt x="300" y="113"/>
                    <a:pt x="300" y="113"/>
                    <a:pt x="300" y="113"/>
                  </a:cubicBezTo>
                  <a:cubicBezTo>
                    <a:pt x="299" y="113"/>
                    <a:pt x="299" y="113"/>
                    <a:pt x="299" y="113"/>
                  </a:cubicBezTo>
                  <a:cubicBezTo>
                    <a:pt x="299" y="113"/>
                    <a:pt x="299" y="113"/>
                    <a:pt x="299" y="113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299" y="111"/>
                    <a:pt x="299" y="111"/>
                    <a:pt x="299" y="111"/>
                  </a:cubicBezTo>
                  <a:close/>
                  <a:moveTo>
                    <a:pt x="288" y="111"/>
                  </a:moveTo>
                  <a:cubicBezTo>
                    <a:pt x="289" y="110"/>
                    <a:pt x="289" y="110"/>
                    <a:pt x="289" y="110"/>
                  </a:cubicBezTo>
                  <a:cubicBezTo>
                    <a:pt x="290" y="110"/>
                    <a:pt x="290" y="110"/>
                    <a:pt x="290" y="110"/>
                  </a:cubicBezTo>
                  <a:cubicBezTo>
                    <a:pt x="291" y="110"/>
                    <a:pt x="291" y="110"/>
                    <a:pt x="291" y="110"/>
                  </a:cubicBezTo>
                  <a:cubicBezTo>
                    <a:pt x="291" y="111"/>
                    <a:pt x="291" y="111"/>
                    <a:pt x="291" y="111"/>
                  </a:cubicBezTo>
                  <a:cubicBezTo>
                    <a:pt x="290" y="111"/>
                    <a:pt x="290" y="111"/>
                    <a:pt x="290" y="111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88" y="111"/>
                    <a:pt x="288" y="111"/>
                    <a:pt x="288" y="111"/>
                  </a:cubicBezTo>
                  <a:close/>
                  <a:moveTo>
                    <a:pt x="277" y="117"/>
                  </a:moveTo>
                  <a:cubicBezTo>
                    <a:pt x="278" y="118"/>
                    <a:pt x="278" y="118"/>
                    <a:pt x="278" y="118"/>
                  </a:cubicBezTo>
                  <a:cubicBezTo>
                    <a:pt x="279" y="118"/>
                    <a:pt x="279" y="118"/>
                    <a:pt x="279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1" y="118"/>
                    <a:pt x="281" y="118"/>
                    <a:pt x="281" y="118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6" y="117"/>
                    <a:pt x="286" y="117"/>
                    <a:pt x="286" y="117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7" y="117"/>
                    <a:pt x="287" y="117"/>
                    <a:pt x="287" y="117"/>
                  </a:cubicBezTo>
                  <a:cubicBezTo>
                    <a:pt x="286" y="116"/>
                    <a:pt x="286" y="116"/>
                    <a:pt x="286" y="116"/>
                  </a:cubicBezTo>
                  <a:cubicBezTo>
                    <a:pt x="285" y="116"/>
                    <a:pt x="285" y="116"/>
                    <a:pt x="285" y="116"/>
                  </a:cubicBezTo>
                  <a:cubicBezTo>
                    <a:pt x="283" y="117"/>
                    <a:pt x="283" y="117"/>
                    <a:pt x="283" y="117"/>
                  </a:cubicBezTo>
                  <a:cubicBezTo>
                    <a:pt x="283" y="116"/>
                    <a:pt x="283" y="116"/>
                    <a:pt x="283" y="116"/>
                  </a:cubicBezTo>
                  <a:cubicBezTo>
                    <a:pt x="282" y="117"/>
                    <a:pt x="282" y="117"/>
                    <a:pt x="282" y="117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9" y="117"/>
                    <a:pt x="279" y="117"/>
                    <a:pt x="279" y="117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lose/>
                  <a:moveTo>
                    <a:pt x="271" y="152"/>
                  </a:moveTo>
                  <a:cubicBezTo>
                    <a:pt x="271" y="152"/>
                    <a:pt x="271" y="152"/>
                    <a:pt x="271" y="152"/>
                  </a:cubicBezTo>
                  <a:cubicBezTo>
                    <a:pt x="271" y="151"/>
                    <a:pt x="271" y="151"/>
                    <a:pt x="271" y="151"/>
                  </a:cubicBezTo>
                  <a:cubicBezTo>
                    <a:pt x="272" y="151"/>
                    <a:pt x="272" y="151"/>
                    <a:pt x="272" y="151"/>
                  </a:cubicBezTo>
                  <a:cubicBezTo>
                    <a:pt x="272" y="152"/>
                    <a:pt x="272" y="152"/>
                    <a:pt x="272" y="152"/>
                  </a:cubicBezTo>
                  <a:cubicBezTo>
                    <a:pt x="271" y="152"/>
                    <a:pt x="271" y="152"/>
                    <a:pt x="271" y="152"/>
                  </a:cubicBezTo>
                  <a:close/>
                  <a:moveTo>
                    <a:pt x="264" y="151"/>
                  </a:moveTo>
                  <a:cubicBezTo>
                    <a:pt x="264" y="151"/>
                    <a:pt x="264" y="151"/>
                    <a:pt x="264" y="151"/>
                  </a:cubicBezTo>
                  <a:cubicBezTo>
                    <a:pt x="264" y="150"/>
                    <a:pt x="264" y="150"/>
                    <a:pt x="264" y="150"/>
                  </a:cubicBezTo>
                  <a:cubicBezTo>
                    <a:pt x="263" y="149"/>
                    <a:pt x="263" y="149"/>
                    <a:pt x="263" y="149"/>
                  </a:cubicBezTo>
                  <a:cubicBezTo>
                    <a:pt x="263" y="150"/>
                    <a:pt x="263" y="150"/>
                    <a:pt x="263" y="150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3" y="148"/>
                    <a:pt x="263" y="148"/>
                    <a:pt x="263" y="148"/>
                  </a:cubicBezTo>
                  <a:cubicBezTo>
                    <a:pt x="262" y="147"/>
                    <a:pt x="262" y="147"/>
                    <a:pt x="262" y="147"/>
                  </a:cubicBezTo>
                  <a:cubicBezTo>
                    <a:pt x="262" y="147"/>
                    <a:pt x="262" y="147"/>
                    <a:pt x="262" y="147"/>
                  </a:cubicBezTo>
                  <a:cubicBezTo>
                    <a:pt x="262" y="145"/>
                    <a:pt x="262" y="145"/>
                    <a:pt x="262" y="145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1" y="141"/>
                    <a:pt x="261" y="141"/>
                    <a:pt x="261" y="141"/>
                  </a:cubicBezTo>
                  <a:cubicBezTo>
                    <a:pt x="260" y="140"/>
                    <a:pt x="260" y="140"/>
                    <a:pt x="260" y="140"/>
                  </a:cubicBezTo>
                  <a:cubicBezTo>
                    <a:pt x="260" y="139"/>
                    <a:pt x="260" y="139"/>
                    <a:pt x="260" y="139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59" y="137"/>
                    <a:pt x="259" y="137"/>
                    <a:pt x="259" y="137"/>
                  </a:cubicBezTo>
                  <a:cubicBezTo>
                    <a:pt x="259" y="137"/>
                    <a:pt x="259" y="137"/>
                    <a:pt x="259" y="137"/>
                  </a:cubicBezTo>
                  <a:cubicBezTo>
                    <a:pt x="259" y="136"/>
                    <a:pt x="259" y="136"/>
                    <a:pt x="259" y="136"/>
                  </a:cubicBezTo>
                  <a:cubicBezTo>
                    <a:pt x="258" y="136"/>
                    <a:pt x="258" y="136"/>
                    <a:pt x="258" y="136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7" y="134"/>
                    <a:pt x="257" y="134"/>
                    <a:pt x="257" y="134"/>
                  </a:cubicBezTo>
                  <a:cubicBezTo>
                    <a:pt x="257" y="132"/>
                    <a:pt x="257" y="132"/>
                    <a:pt x="257" y="132"/>
                  </a:cubicBezTo>
                  <a:cubicBezTo>
                    <a:pt x="256" y="132"/>
                    <a:pt x="256" y="132"/>
                    <a:pt x="256" y="132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58" y="127"/>
                    <a:pt x="258" y="127"/>
                    <a:pt x="258" y="127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60" y="126"/>
                    <a:pt x="260" y="126"/>
                    <a:pt x="260" y="126"/>
                  </a:cubicBezTo>
                  <a:cubicBezTo>
                    <a:pt x="260" y="126"/>
                    <a:pt x="260" y="126"/>
                    <a:pt x="260" y="126"/>
                  </a:cubicBezTo>
                  <a:cubicBezTo>
                    <a:pt x="261" y="126"/>
                    <a:pt x="261" y="126"/>
                    <a:pt x="261" y="126"/>
                  </a:cubicBezTo>
                  <a:cubicBezTo>
                    <a:pt x="262" y="126"/>
                    <a:pt x="262" y="126"/>
                    <a:pt x="262" y="126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28"/>
                    <a:pt x="262" y="128"/>
                    <a:pt x="262" y="128"/>
                  </a:cubicBezTo>
                  <a:cubicBezTo>
                    <a:pt x="263" y="128"/>
                    <a:pt x="263" y="128"/>
                    <a:pt x="263" y="128"/>
                  </a:cubicBezTo>
                  <a:cubicBezTo>
                    <a:pt x="263" y="129"/>
                    <a:pt x="263" y="129"/>
                    <a:pt x="263" y="129"/>
                  </a:cubicBezTo>
                  <a:cubicBezTo>
                    <a:pt x="263" y="129"/>
                    <a:pt x="263" y="129"/>
                    <a:pt x="263" y="129"/>
                  </a:cubicBezTo>
                  <a:cubicBezTo>
                    <a:pt x="264" y="131"/>
                    <a:pt x="264" y="131"/>
                    <a:pt x="264" y="131"/>
                  </a:cubicBezTo>
                  <a:cubicBezTo>
                    <a:pt x="264" y="132"/>
                    <a:pt x="264" y="132"/>
                    <a:pt x="264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7" y="132"/>
                    <a:pt x="267" y="132"/>
                    <a:pt x="267" y="132"/>
                  </a:cubicBezTo>
                  <a:cubicBezTo>
                    <a:pt x="266" y="131"/>
                    <a:pt x="266" y="131"/>
                    <a:pt x="266" y="131"/>
                  </a:cubicBezTo>
                  <a:cubicBezTo>
                    <a:pt x="267" y="131"/>
                    <a:pt x="267" y="131"/>
                    <a:pt x="267" y="131"/>
                  </a:cubicBezTo>
                  <a:cubicBezTo>
                    <a:pt x="268" y="130"/>
                    <a:pt x="268" y="130"/>
                    <a:pt x="268" y="130"/>
                  </a:cubicBezTo>
                  <a:cubicBezTo>
                    <a:pt x="268" y="129"/>
                    <a:pt x="268" y="129"/>
                    <a:pt x="268" y="129"/>
                  </a:cubicBezTo>
                  <a:cubicBezTo>
                    <a:pt x="268" y="129"/>
                    <a:pt x="268" y="129"/>
                    <a:pt x="268" y="129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70" y="127"/>
                    <a:pt x="270" y="127"/>
                    <a:pt x="270" y="127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71" y="127"/>
                    <a:pt x="271" y="127"/>
                    <a:pt x="271" y="127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8" y="126"/>
                    <a:pt x="268" y="126"/>
                    <a:pt x="268" y="126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6" y="122"/>
                    <a:pt x="266" y="122"/>
                    <a:pt x="266" y="122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8" y="121"/>
                    <a:pt x="268" y="121"/>
                    <a:pt x="268" y="121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69" y="121"/>
                    <a:pt x="269" y="121"/>
                    <a:pt x="269" y="121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0" y="121"/>
                    <a:pt x="270" y="121"/>
                    <a:pt x="270" y="121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70" y="119"/>
                    <a:pt x="270" y="119"/>
                    <a:pt x="270" y="119"/>
                  </a:cubicBezTo>
                  <a:cubicBezTo>
                    <a:pt x="270" y="119"/>
                    <a:pt x="270" y="119"/>
                    <a:pt x="270" y="119"/>
                  </a:cubicBezTo>
                  <a:cubicBezTo>
                    <a:pt x="270" y="118"/>
                    <a:pt x="270" y="118"/>
                    <a:pt x="270" y="118"/>
                  </a:cubicBezTo>
                  <a:cubicBezTo>
                    <a:pt x="271" y="117"/>
                    <a:pt x="271" y="117"/>
                    <a:pt x="271" y="117"/>
                  </a:cubicBezTo>
                  <a:cubicBezTo>
                    <a:pt x="272" y="117"/>
                    <a:pt x="272" y="117"/>
                    <a:pt x="272" y="117"/>
                  </a:cubicBezTo>
                  <a:cubicBezTo>
                    <a:pt x="272" y="117"/>
                    <a:pt x="272" y="117"/>
                    <a:pt x="272" y="117"/>
                  </a:cubicBezTo>
                  <a:cubicBezTo>
                    <a:pt x="273" y="118"/>
                    <a:pt x="273" y="118"/>
                    <a:pt x="273" y="118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6" y="118"/>
                    <a:pt x="276" y="118"/>
                    <a:pt x="276" y="118"/>
                  </a:cubicBezTo>
                  <a:cubicBezTo>
                    <a:pt x="276" y="118"/>
                    <a:pt x="276" y="118"/>
                    <a:pt x="276" y="118"/>
                  </a:cubicBezTo>
                  <a:cubicBezTo>
                    <a:pt x="277" y="119"/>
                    <a:pt x="277" y="119"/>
                    <a:pt x="277" y="119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19"/>
                    <a:pt x="279" y="119"/>
                    <a:pt x="279" y="119"/>
                  </a:cubicBezTo>
                  <a:cubicBezTo>
                    <a:pt x="280" y="120"/>
                    <a:pt x="280" y="120"/>
                    <a:pt x="280" y="120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83" y="120"/>
                    <a:pt x="283" y="120"/>
                    <a:pt x="283" y="120"/>
                  </a:cubicBezTo>
                  <a:cubicBezTo>
                    <a:pt x="285" y="120"/>
                    <a:pt x="285" y="120"/>
                    <a:pt x="285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3"/>
                    <a:pt x="287" y="123"/>
                    <a:pt x="287" y="123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7"/>
                    <a:pt x="284" y="127"/>
                    <a:pt x="284" y="127"/>
                  </a:cubicBezTo>
                  <a:cubicBezTo>
                    <a:pt x="283" y="127"/>
                    <a:pt x="283" y="127"/>
                    <a:pt x="283" y="127"/>
                  </a:cubicBezTo>
                  <a:cubicBezTo>
                    <a:pt x="283" y="127"/>
                    <a:pt x="283" y="127"/>
                    <a:pt x="283" y="127"/>
                  </a:cubicBezTo>
                  <a:cubicBezTo>
                    <a:pt x="282" y="127"/>
                    <a:pt x="282" y="127"/>
                    <a:pt x="282" y="127"/>
                  </a:cubicBezTo>
                  <a:cubicBezTo>
                    <a:pt x="281" y="127"/>
                    <a:pt x="281" y="127"/>
                    <a:pt x="281" y="127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7" y="129"/>
                    <a:pt x="277" y="129"/>
                    <a:pt x="277" y="129"/>
                  </a:cubicBezTo>
                  <a:cubicBezTo>
                    <a:pt x="276" y="129"/>
                    <a:pt x="276" y="129"/>
                    <a:pt x="276" y="129"/>
                  </a:cubicBezTo>
                  <a:cubicBezTo>
                    <a:pt x="275" y="130"/>
                    <a:pt x="275" y="130"/>
                    <a:pt x="275" y="130"/>
                  </a:cubicBezTo>
                  <a:cubicBezTo>
                    <a:pt x="275" y="131"/>
                    <a:pt x="275" y="131"/>
                    <a:pt x="275" y="131"/>
                  </a:cubicBezTo>
                  <a:cubicBezTo>
                    <a:pt x="276" y="131"/>
                    <a:pt x="276" y="131"/>
                    <a:pt x="276" y="131"/>
                  </a:cubicBezTo>
                  <a:cubicBezTo>
                    <a:pt x="276" y="130"/>
                    <a:pt x="276" y="130"/>
                    <a:pt x="276" y="130"/>
                  </a:cubicBezTo>
                  <a:cubicBezTo>
                    <a:pt x="278" y="130"/>
                    <a:pt x="278" y="130"/>
                    <a:pt x="278" y="130"/>
                  </a:cubicBezTo>
                  <a:cubicBezTo>
                    <a:pt x="279" y="130"/>
                    <a:pt x="279" y="130"/>
                    <a:pt x="279" y="130"/>
                  </a:cubicBezTo>
                  <a:cubicBezTo>
                    <a:pt x="280" y="131"/>
                    <a:pt x="280" y="131"/>
                    <a:pt x="280" y="131"/>
                  </a:cubicBezTo>
                  <a:cubicBezTo>
                    <a:pt x="281" y="132"/>
                    <a:pt x="281" y="132"/>
                    <a:pt x="281" y="132"/>
                  </a:cubicBezTo>
                  <a:cubicBezTo>
                    <a:pt x="280" y="132"/>
                    <a:pt x="280" y="132"/>
                    <a:pt x="280" y="132"/>
                  </a:cubicBezTo>
                  <a:cubicBezTo>
                    <a:pt x="280" y="132"/>
                    <a:pt x="280" y="132"/>
                    <a:pt x="280" y="132"/>
                  </a:cubicBezTo>
                  <a:cubicBezTo>
                    <a:pt x="280" y="132"/>
                    <a:pt x="280" y="132"/>
                    <a:pt x="280" y="132"/>
                  </a:cubicBezTo>
                  <a:cubicBezTo>
                    <a:pt x="281" y="133"/>
                    <a:pt x="281" y="133"/>
                    <a:pt x="281" y="133"/>
                  </a:cubicBezTo>
                  <a:cubicBezTo>
                    <a:pt x="280" y="134"/>
                    <a:pt x="280" y="134"/>
                    <a:pt x="280" y="134"/>
                  </a:cubicBezTo>
                  <a:cubicBezTo>
                    <a:pt x="280" y="135"/>
                    <a:pt x="280" y="135"/>
                    <a:pt x="280" y="135"/>
                  </a:cubicBezTo>
                  <a:cubicBezTo>
                    <a:pt x="280" y="136"/>
                    <a:pt x="280" y="136"/>
                    <a:pt x="280" y="136"/>
                  </a:cubicBezTo>
                  <a:cubicBezTo>
                    <a:pt x="280" y="136"/>
                    <a:pt x="280" y="136"/>
                    <a:pt x="280" y="136"/>
                  </a:cubicBezTo>
                  <a:cubicBezTo>
                    <a:pt x="281" y="135"/>
                    <a:pt x="281" y="135"/>
                    <a:pt x="281" y="135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2" y="134"/>
                    <a:pt x="282" y="134"/>
                    <a:pt x="282" y="134"/>
                  </a:cubicBezTo>
                  <a:cubicBezTo>
                    <a:pt x="283" y="134"/>
                    <a:pt x="283" y="134"/>
                    <a:pt x="283" y="134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2" y="136"/>
                    <a:pt x="282" y="136"/>
                    <a:pt x="282" y="136"/>
                  </a:cubicBezTo>
                  <a:cubicBezTo>
                    <a:pt x="282" y="138"/>
                    <a:pt x="282" y="138"/>
                    <a:pt x="282" y="138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0" y="140"/>
                    <a:pt x="280" y="140"/>
                    <a:pt x="280" y="140"/>
                  </a:cubicBezTo>
                  <a:cubicBezTo>
                    <a:pt x="279" y="140"/>
                    <a:pt x="279" y="140"/>
                    <a:pt x="279" y="140"/>
                  </a:cubicBezTo>
                  <a:cubicBezTo>
                    <a:pt x="279" y="140"/>
                    <a:pt x="279" y="140"/>
                    <a:pt x="279" y="140"/>
                  </a:cubicBezTo>
                  <a:cubicBezTo>
                    <a:pt x="279" y="141"/>
                    <a:pt x="279" y="141"/>
                    <a:pt x="279" y="141"/>
                  </a:cubicBezTo>
                  <a:cubicBezTo>
                    <a:pt x="278" y="142"/>
                    <a:pt x="278" y="142"/>
                    <a:pt x="278" y="142"/>
                  </a:cubicBezTo>
                  <a:cubicBezTo>
                    <a:pt x="278" y="142"/>
                    <a:pt x="278" y="142"/>
                    <a:pt x="278" y="142"/>
                  </a:cubicBezTo>
                  <a:cubicBezTo>
                    <a:pt x="278" y="142"/>
                    <a:pt x="278" y="142"/>
                    <a:pt x="278" y="142"/>
                  </a:cubicBezTo>
                  <a:cubicBezTo>
                    <a:pt x="277" y="142"/>
                    <a:pt x="277" y="142"/>
                    <a:pt x="277" y="142"/>
                  </a:cubicBezTo>
                  <a:cubicBezTo>
                    <a:pt x="277" y="143"/>
                    <a:pt x="277" y="143"/>
                    <a:pt x="277" y="143"/>
                  </a:cubicBezTo>
                  <a:cubicBezTo>
                    <a:pt x="278" y="143"/>
                    <a:pt x="278" y="143"/>
                    <a:pt x="278" y="143"/>
                  </a:cubicBezTo>
                  <a:cubicBezTo>
                    <a:pt x="278" y="144"/>
                    <a:pt x="278" y="144"/>
                    <a:pt x="278" y="144"/>
                  </a:cubicBezTo>
                  <a:cubicBezTo>
                    <a:pt x="277" y="144"/>
                    <a:pt x="277" y="144"/>
                    <a:pt x="277" y="144"/>
                  </a:cubicBezTo>
                  <a:cubicBezTo>
                    <a:pt x="278" y="145"/>
                    <a:pt x="278" y="145"/>
                    <a:pt x="278" y="145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4" y="146"/>
                    <a:pt x="274" y="146"/>
                    <a:pt x="274" y="146"/>
                  </a:cubicBezTo>
                  <a:cubicBezTo>
                    <a:pt x="273" y="147"/>
                    <a:pt x="273" y="147"/>
                    <a:pt x="273" y="147"/>
                  </a:cubicBezTo>
                  <a:cubicBezTo>
                    <a:pt x="273" y="147"/>
                    <a:pt x="273" y="147"/>
                    <a:pt x="273" y="147"/>
                  </a:cubicBezTo>
                  <a:cubicBezTo>
                    <a:pt x="271" y="148"/>
                    <a:pt x="271" y="148"/>
                    <a:pt x="271" y="148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8" y="147"/>
                    <a:pt x="268" y="147"/>
                    <a:pt x="268" y="147"/>
                  </a:cubicBezTo>
                  <a:cubicBezTo>
                    <a:pt x="268" y="145"/>
                    <a:pt x="268" y="145"/>
                    <a:pt x="268" y="145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9" y="143"/>
                    <a:pt x="269" y="143"/>
                    <a:pt x="269" y="143"/>
                  </a:cubicBezTo>
                  <a:cubicBezTo>
                    <a:pt x="267" y="145"/>
                    <a:pt x="267" y="145"/>
                    <a:pt x="267" y="145"/>
                  </a:cubicBezTo>
                  <a:cubicBezTo>
                    <a:pt x="267" y="146"/>
                    <a:pt x="267" y="146"/>
                    <a:pt x="267" y="146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1"/>
                    <a:pt x="266" y="151"/>
                    <a:pt x="266" y="151"/>
                  </a:cubicBezTo>
                  <a:cubicBezTo>
                    <a:pt x="266" y="151"/>
                    <a:pt x="265" y="151"/>
                    <a:pt x="264" y="151"/>
                  </a:cubicBezTo>
                  <a:close/>
                  <a:moveTo>
                    <a:pt x="283" y="128"/>
                  </a:moveTo>
                  <a:cubicBezTo>
                    <a:pt x="283" y="128"/>
                    <a:pt x="283" y="128"/>
                    <a:pt x="283" y="128"/>
                  </a:cubicBezTo>
                  <a:cubicBezTo>
                    <a:pt x="284" y="128"/>
                    <a:pt x="284" y="128"/>
                    <a:pt x="284" y="128"/>
                  </a:cubicBezTo>
                  <a:cubicBezTo>
                    <a:pt x="284" y="128"/>
                    <a:pt x="284" y="128"/>
                    <a:pt x="284" y="128"/>
                  </a:cubicBezTo>
                  <a:cubicBezTo>
                    <a:pt x="283" y="128"/>
                    <a:pt x="283" y="128"/>
                    <a:pt x="283" y="128"/>
                  </a:cubicBezTo>
                  <a:close/>
                  <a:moveTo>
                    <a:pt x="283" y="132"/>
                  </a:moveTo>
                  <a:cubicBezTo>
                    <a:pt x="283" y="132"/>
                    <a:pt x="283" y="132"/>
                    <a:pt x="283" y="132"/>
                  </a:cubicBezTo>
                  <a:cubicBezTo>
                    <a:pt x="284" y="131"/>
                    <a:pt x="284" y="131"/>
                    <a:pt x="284" y="131"/>
                  </a:cubicBezTo>
                  <a:cubicBezTo>
                    <a:pt x="284" y="130"/>
                    <a:pt x="284" y="130"/>
                    <a:pt x="284" y="130"/>
                  </a:cubicBezTo>
                  <a:cubicBezTo>
                    <a:pt x="284" y="130"/>
                    <a:pt x="284" y="130"/>
                    <a:pt x="284" y="130"/>
                  </a:cubicBezTo>
                  <a:cubicBezTo>
                    <a:pt x="284" y="129"/>
                    <a:pt x="284" y="129"/>
                    <a:pt x="284" y="129"/>
                  </a:cubicBezTo>
                  <a:cubicBezTo>
                    <a:pt x="283" y="129"/>
                    <a:pt x="283" y="129"/>
                    <a:pt x="283" y="129"/>
                  </a:cubicBezTo>
                  <a:cubicBezTo>
                    <a:pt x="282" y="130"/>
                    <a:pt x="282" y="130"/>
                    <a:pt x="282" y="130"/>
                  </a:cubicBezTo>
                  <a:cubicBezTo>
                    <a:pt x="282" y="130"/>
                    <a:pt x="282" y="130"/>
                    <a:pt x="282" y="130"/>
                  </a:cubicBezTo>
                  <a:cubicBezTo>
                    <a:pt x="282" y="131"/>
                    <a:pt x="282" y="131"/>
                    <a:pt x="282" y="131"/>
                  </a:cubicBezTo>
                  <a:cubicBezTo>
                    <a:pt x="283" y="132"/>
                    <a:pt x="283" y="132"/>
                    <a:pt x="283" y="132"/>
                  </a:cubicBezTo>
                  <a:close/>
                  <a:moveTo>
                    <a:pt x="282" y="134"/>
                  </a:moveTo>
                  <a:cubicBezTo>
                    <a:pt x="282" y="134"/>
                    <a:pt x="282" y="134"/>
                    <a:pt x="282" y="134"/>
                  </a:cubicBezTo>
                  <a:cubicBezTo>
                    <a:pt x="283" y="133"/>
                    <a:pt x="283" y="133"/>
                    <a:pt x="283" y="133"/>
                  </a:cubicBezTo>
                  <a:cubicBezTo>
                    <a:pt x="282" y="133"/>
                    <a:pt x="282" y="133"/>
                    <a:pt x="282" y="133"/>
                  </a:cubicBezTo>
                  <a:cubicBezTo>
                    <a:pt x="281" y="133"/>
                    <a:pt x="281" y="133"/>
                    <a:pt x="281" y="133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2" y="134"/>
                    <a:pt x="282" y="134"/>
                    <a:pt x="282" y="134"/>
                  </a:cubicBezTo>
                  <a:close/>
                  <a:moveTo>
                    <a:pt x="239" y="112"/>
                  </a:moveTo>
                  <a:cubicBezTo>
                    <a:pt x="239" y="113"/>
                    <a:pt x="239" y="113"/>
                    <a:pt x="239" y="113"/>
                  </a:cubicBezTo>
                  <a:cubicBezTo>
                    <a:pt x="239" y="113"/>
                    <a:pt x="239" y="113"/>
                    <a:pt x="239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41" y="113"/>
                    <a:pt x="241" y="113"/>
                    <a:pt x="241" y="113"/>
                  </a:cubicBezTo>
                  <a:cubicBezTo>
                    <a:pt x="241" y="113"/>
                    <a:pt x="241" y="113"/>
                    <a:pt x="241" y="113"/>
                  </a:cubicBezTo>
                  <a:cubicBezTo>
                    <a:pt x="241" y="112"/>
                    <a:pt x="241" y="112"/>
                    <a:pt x="241" y="112"/>
                  </a:cubicBezTo>
                  <a:cubicBezTo>
                    <a:pt x="239" y="112"/>
                    <a:pt x="239" y="112"/>
                    <a:pt x="239" y="112"/>
                  </a:cubicBezTo>
                  <a:cubicBezTo>
                    <a:pt x="239" y="112"/>
                    <a:pt x="239" y="112"/>
                    <a:pt x="239" y="112"/>
                  </a:cubicBezTo>
                  <a:close/>
                  <a:moveTo>
                    <a:pt x="246" y="125"/>
                  </a:moveTo>
                  <a:cubicBezTo>
                    <a:pt x="245" y="124"/>
                    <a:pt x="245" y="124"/>
                    <a:pt x="245" y="124"/>
                  </a:cubicBezTo>
                  <a:cubicBezTo>
                    <a:pt x="245" y="122"/>
                    <a:pt x="245" y="122"/>
                    <a:pt x="245" y="122"/>
                  </a:cubicBezTo>
                  <a:cubicBezTo>
                    <a:pt x="245" y="121"/>
                    <a:pt x="245" y="121"/>
                    <a:pt x="245" y="121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4" y="116"/>
                    <a:pt x="244" y="116"/>
                    <a:pt x="244" y="116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5" y="113"/>
                    <a:pt x="245" y="113"/>
                    <a:pt x="245" y="113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9" y="113"/>
                    <a:pt x="249" y="113"/>
                    <a:pt x="249" y="113"/>
                  </a:cubicBezTo>
                  <a:cubicBezTo>
                    <a:pt x="249" y="113"/>
                    <a:pt x="249" y="113"/>
                    <a:pt x="249" y="113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52" y="114"/>
                    <a:pt x="252" y="114"/>
                    <a:pt x="252" y="114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5" y="116"/>
                    <a:pt x="255" y="116"/>
                    <a:pt x="255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5" y="117"/>
                    <a:pt x="255" y="117"/>
                    <a:pt x="255" y="117"/>
                  </a:cubicBezTo>
                  <a:cubicBezTo>
                    <a:pt x="255" y="118"/>
                    <a:pt x="255" y="118"/>
                    <a:pt x="255" y="118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4" y="119"/>
                    <a:pt x="254" y="119"/>
                    <a:pt x="254" y="119"/>
                  </a:cubicBezTo>
                  <a:cubicBezTo>
                    <a:pt x="253" y="120"/>
                    <a:pt x="253" y="120"/>
                    <a:pt x="253" y="120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49" y="122"/>
                    <a:pt x="249" y="122"/>
                    <a:pt x="249" y="122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7" y="124"/>
                    <a:pt x="247" y="124"/>
                    <a:pt x="247" y="12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46" y="125"/>
                    <a:pt x="246" y="125"/>
                    <a:pt x="246" y="125"/>
                  </a:cubicBezTo>
                  <a:close/>
                  <a:moveTo>
                    <a:pt x="287" y="146"/>
                  </a:moveTo>
                  <a:cubicBezTo>
                    <a:pt x="285" y="145"/>
                    <a:pt x="285" y="145"/>
                    <a:pt x="285" y="145"/>
                  </a:cubicBezTo>
                  <a:cubicBezTo>
                    <a:pt x="284" y="145"/>
                    <a:pt x="284" y="145"/>
                    <a:pt x="284" y="145"/>
                  </a:cubicBezTo>
                  <a:cubicBezTo>
                    <a:pt x="282" y="145"/>
                    <a:pt x="282" y="145"/>
                    <a:pt x="282" y="145"/>
                  </a:cubicBezTo>
                  <a:cubicBezTo>
                    <a:pt x="283" y="144"/>
                    <a:pt x="283" y="144"/>
                    <a:pt x="283" y="14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5" y="143"/>
                    <a:pt x="285" y="143"/>
                    <a:pt x="285" y="143"/>
                  </a:cubicBezTo>
                  <a:cubicBezTo>
                    <a:pt x="285" y="143"/>
                    <a:pt x="285" y="143"/>
                    <a:pt x="285" y="143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3" y="142"/>
                    <a:pt x="283" y="142"/>
                    <a:pt x="283" y="142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7"/>
                    <a:pt x="286" y="137"/>
                    <a:pt x="286" y="137"/>
                  </a:cubicBezTo>
                  <a:cubicBezTo>
                    <a:pt x="285" y="137"/>
                    <a:pt x="285" y="137"/>
                    <a:pt x="285" y="137"/>
                  </a:cubicBezTo>
                  <a:cubicBezTo>
                    <a:pt x="285" y="136"/>
                    <a:pt x="285" y="136"/>
                    <a:pt x="285" y="136"/>
                  </a:cubicBezTo>
                  <a:cubicBezTo>
                    <a:pt x="286" y="135"/>
                    <a:pt x="286" y="135"/>
                    <a:pt x="286" y="135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7" y="132"/>
                    <a:pt x="287" y="132"/>
                    <a:pt x="287" y="132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29"/>
                    <a:pt x="289" y="129"/>
                    <a:pt x="289" y="129"/>
                  </a:cubicBezTo>
                  <a:cubicBezTo>
                    <a:pt x="289" y="128"/>
                    <a:pt x="289" y="128"/>
                    <a:pt x="289" y="128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1" y="125"/>
                    <a:pt x="291" y="125"/>
                    <a:pt x="291" y="125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294" y="125"/>
                    <a:pt x="294" y="125"/>
                    <a:pt x="294" y="125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23"/>
                    <a:pt x="295" y="123"/>
                    <a:pt x="295" y="123"/>
                  </a:cubicBezTo>
                  <a:cubicBezTo>
                    <a:pt x="295" y="123"/>
                    <a:pt x="295" y="123"/>
                    <a:pt x="295" y="123"/>
                  </a:cubicBezTo>
                  <a:cubicBezTo>
                    <a:pt x="296" y="122"/>
                    <a:pt x="296" y="122"/>
                    <a:pt x="296" y="122"/>
                  </a:cubicBezTo>
                  <a:cubicBezTo>
                    <a:pt x="295" y="121"/>
                    <a:pt x="295" y="121"/>
                    <a:pt x="295" y="121"/>
                  </a:cubicBezTo>
                  <a:cubicBezTo>
                    <a:pt x="296" y="120"/>
                    <a:pt x="296" y="120"/>
                    <a:pt x="296" y="120"/>
                  </a:cubicBezTo>
                  <a:cubicBezTo>
                    <a:pt x="298" y="120"/>
                    <a:pt x="298" y="120"/>
                    <a:pt x="298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20"/>
                    <a:pt x="301" y="120"/>
                    <a:pt x="301" y="120"/>
                  </a:cubicBezTo>
                  <a:cubicBezTo>
                    <a:pt x="302" y="120"/>
                    <a:pt x="302" y="120"/>
                    <a:pt x="302" y="120"/>
                  </a:cubicBezTo>
                  <a:cubicBezTo>
                    <a:pt x="303" y="120"/>
                    <a:pt x="303" y="120"/>
                    <a:pt x="303" y="120"/>
                  </a:cubicBezTo>
                  <a:cubicBezTo>
                    <a:pt x="303" y="120"/>
                    <a:pt x="303" y="120"/>
                    <a:pt x="303" y="120"/>
                  </a:cubicBezTo>
                  <a:cubicBezTo>
                    <a:pt x="305" y="120"/>
                    <a:pt x="305" y="120"/>
                    <a:pt x="305" y="120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7" y="121"/>
                    <a:pt x="307" y="121"/>
                    <a:pt x="307" y="121"/>
                  </a:cubicBezTo>
                  <a:cubicBezTo>
                    <a:pt x="307" y="121"/>
                    <a:pt x="307" y="121"/>
                    <a:pt x="307" y="121"/>
                  </a:cubicBezTo>
                  <a:cubicBezTo>
                    <a:pt x="307" y="121"/>
                    <a:pt x="307" y="121"/>
                    <a:pt x="307" y="121"/>
                  </a:cubicBezTo>
                  <a:cubicBezTo>
                    <a:pt x="308" y="122"/>
                    <a:pt x="308" y="122"/>
                    <a:pt x="308" y="122"/>
                  </a:cubicBezTo>
                  <a:cubicBezTo>
                    <a:pt x="308" y="123"/>
                    <a:pt x="308" y="123"/>
                    <a:pt x="308" y="123"/>
                  </a:cubicBezTo>
                  <a:cubicBezTo>
                    <a:pt x="308" y="123"/>
                    <a:pt x="308" y="123"/>
                    <a:pt x="308" y="123"/>
                  </a:cubicBezTo>
                  <a:cubicBezTo>
                    <a:pt x="309" y="123"/>
                    <a:pt x="309" y="123"/>
                    <a:pt x="309" y="123"/>
                  </a:cubicBezTo>
                  <a:cubicBezTo>
                    <a:pt x="311" y="123"/>
                    <a:pt x="311" y="123"/>
                    <a:pt x="311" y="123"/>
                  </a:cubicBezTo>
                  <a:cubicBezTo>
                    <a:pt x="313" y="124"/>
                    <a:pt x="313" y="124"/>
                    <a:pt x="313" y="124"/>
                  </a:cubicBezTo>
                  <a:cubicBezTo>
                    <a:pt x="315" y="124"/>
                    <a:pt x="315" y="124"/>
                    <a:pt x="315" y="124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4" y="127"/>
                    <a:pt x="314" y="127"/>
                    <a:pt x="314" y="127"/>
                  </a:cubicBezTo>
                  <a:cubicBezTo>
                    <a:pt x="313" y="129"/>
                    <a:pt x="313" y="129"/>
                    <a:pt x="313" y="129"/>
                  </a:cubicBezTo>
                  <a:cubicBezTo>
                    <a:pt x="312" y="130"/>
                    <a:pt x="312" y="130"/>
                    <a:pt x="312" y="130"/>
                  </a:cubicBezTo>
                  <a:cubicBezTo>
                    <a:pt x="311" y="130"/>
                    <a:pt x="311" y="130"/>
                    <a:pt x="311" y="130"/>
                  </a:cubicBezTo>
                  <a:cubicBezTo>
                    <a:pt x="311" y="131"/>
                    <a:pt x="311" y="131"/>
                    <a:pt x="311" y="131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7" y="134"/>
                    <a:pt x="307" y="134"/>
                    <a:pt x="307" y="134"/>
                  </a:cubicBezTo>
                  <a:cubicBezTo>
                    <a:pt x="306" y="134"/>
                    <a:pt x="306" y="134"/>
                    <a:pt x="306" y="134"/>
                  </a:cubicBezTo>
                  <a:cubicBezTo>
                    <a:pt x="306" y="134"/>
                    <a:pt x="306" y="134"/>
                    <a:pt x="306" y="134"/>
                  </a:cubicBezTo>
                  <a:cubicBezTo>
                    <a:pt x="306" y="134"/>
                    <a:pt x="306" y="134"/>
                    <a:pt x="306" y="134"/>
                  </a:cubicBezTo>
                  <a:cubicBezTo>
                    <a:pt x="306" y="135"/>
                    <a:pt x="306" y="135"/>
                    <a:pt x="306" y="135"/>
                  </a:cubicBezTo>
                  <a:cubicBezTo>
                    <a:pt x="304" y="136"/>
                    <a:pt x="304" y="136"/>
                    <a:pt x="304" y="136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7"/>
                    <a:pt x="296" y="137"/>
                    <a:pt x="296" y="137"/>
                  </a:cubicBezTo>
                  <a:cubicBezTo>
                    <a:pt x="295" y="136"/>
                    <a:pt x="295" y="136"/>
                    <a:pt x="295" y="136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8"/>
                    <a:pt x="293" y="138"/>
                    <a:pt x="293" y="138"/>
                  </a:cubicBezTo>
                  <a:cubicBezTo>
                    <a:pt x="292" y="139"/>
                    <a:pt x="292" y="139"/>
                    <a:pt x="292" y="139"/>
                  </a:cubicBezTo>
                  <a:cubicBezTo>
                    <a:pt x="293" y="139"/>
                    <a:pt x="293" y="139"/>
                    <a:pt x="293" y="139"/>
                  </a:cubicBezTo>
                  <a:cubicBezTo>
                    <a:pt x="293" y="140"/>
                    <a:pt x="293" y="140"/>
                    <a:pt x="293" y="140"/>
                  </a:cubicBezTo>
                  <a:cubicBezTo>
                    <a:pt x="292" y="141"/>
                    <a:pt x="292" y="141"/>
                    <a:pt x="292" y="141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91" y="142"/>
                    <a:pt x="291" y="142"/>
                    <a:pt x="291" y="142"/>
                  </a:cubicBezTo>
                  <a:cubicBezTo>
                    <a:pt x="290" y="142"/>
                    <a:pt x="290" y="142"/>
                    <a:pt x="290" y="142"/>
                  </a:cubicBezTo>
                  <a:cubicBezTo>
                    <a:pt x="289" y="143"/>
                    <a:pt x="289" y="143"/>
                    <a:pt x="289" y="143"/>
                  </a:cubicBezTo>
                  <a:cubicBezTo>
                    <a:pt x="289" y="144"/>
                    <a:pt x="289" y="144"/>
                    <a:pt x="289" y="144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7" y="145"/>
                    <a:pt x="287" y="145"/>
                    <a:pt x="287" y="145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lose/>
                  <a:moveTo>
                    <a:pt x="356" y="150"/>
                  </a:moveTo>
                  <a:cubicBezTo>
                    <a:pt x="354" y="149"/>
                    <a:pt x="354" y="149"/>
                    <a:pt x="354" y="149"/>
                  </a:cubicBezTo>
                  <a:cubicBezTo>
                    <a:pt x="353" y="149"/>
                    <a:pt x="353" y="149"/>
                    <a:pt x="353" y="149"/>
                  </a:cubicBezTo>
                  <a:cubicBezTo>
                    <a:pt x="353" y="148"/>
                    <a:pt x="353" y="148"/>
                    <a:pt x="353" y="148"/>
                  </a:cubicBezTo>
                  <a:cubicBezTo>
                    <a:pt x="352" y="148"/>
                    <a:pt x="352" y="148"/>
                    <a:pt x="352" y="148"/>
                  </a:cubicBezTo>
                  <a:cubicBezTo>
                    <a:pt x="351" y="147"/>
                    <a:pt x="351" y="147"/>
                    <a:pt x="351" y="147"/>
                  </a:cubicBezTo>
                  <a:cubicBezTo>
                    <a:pt x="352" y="145"/>
                    <a:pt x="352" y="145"/>
                    <a:pt x="352" y="145"/>
                  </a:cubicBezTo>
                  <a:cubicBezTo>
                    <a:pt x="353" y="145"/>
                    <a:pt x="353" y="145"/>
                    <a:pt x="353" y="145"/>
                  </a:cubicBezTo>
                  <a:cubicBezTo>
                    <a:pt x="353" y="144"/>
                    <a:pt x="353" y="144"/>
                    <a:pt x="353" y="144"/>
                  </a:cubicBezTo>
                  <a:cubicBezTo>
                    <a:pt x="353" y="143"/>
                    <a:pt x="353" y="143"/>
                    <a:pt x="353" y="143"/>
                  </a:cubicBezTo>
                  <a:cubicBezTo>
                    <a:pt x="353" y="142"/>
                    <a:pt x="353" y="142"/>
                    <a:pt x="353" y="142"/>
                  </a:cubicBezTo>
                  <a:cubicBezTo>
                    <a:pt x="352" y="142"/>
                    <a:pt x="352" y="142"/>
                    <a:pt x="352" y="142"/>
                  </a:cubicBezTo>
                  <a:cubicBezTo>
                    <a:pt x="351" y="142"/>
                    <a:pt x="351" y="142"/>
                    <a:pt x="351" y="142"/>
                  </a:cubicBezTo>
                  <a:cubicBezTo>
                    <a:pt x="352" y="139"/>
                    <a:pt x="352" y="139"/>
                    <a:pt x="352" y="139"/>
                  </a:cubicBezTo>
                  <a:cubicBezTo>
                    <a:pt x="353" y="140"/>
                    <a:pt x="353" y="140"/>
                    <a:pt x="353" y="140"/>
                  </a:cubicBezTo>
                  <a:cubicBezTo>
                    <a:pt x="353" y="139"/>
                    <a:pt x="353" y="139"/>
                    <a:pt x="353" y="139"/>
                  </a:cubicBezTo>
                  <a:cubicBezTo>
                    <a:pt x="353" y="138"/>
                    <a:pt x="353" y="138"/>
                    <a:pt x="353" y="138"/>
                  </a:cubicBezTo>
                  <a:cubicBezTo>
                    <a:pt x="354" y="137"/>
                    <a:pt x="354" y="137"/>
                    <a:pt x="354" y="137"/>
                  </a:cubicBezTo>
                  <a:cubicBezTo>
                    <a:pt x="354" y="136"/>
                    <a:pt x="354" y="136"/>
                    <a:pt x="354" y="136"/>
                  </a:cubicBezTo>
                  <a:cubicBezTo>
                    <a:pt x="355" y="136"/>
                    <a:pt x="355" y="136"/>
                    <a:pt x="355" y="136"/>
                  </a:cubicBezTo>
                  <a:cubicBezTo>
                    <a:pt x="356" y="136"/>
                    <a:pt x="356" y="136"/>
                    <a:pt x="356" y="136"/>
                  </a:cubicBezTo>
                  <a:cubicBezTo>
                    <a:pt x="356" y="137"/>
                    <a:pt x="356" y="137"/>
                    <a:pt x="356" y="137"/>
                  </a:cubicBezTo>
                  <a:cubicBezTo>
                    <a:pt x="358" y="138"/>
                    <a:pt x="358" y="138"/>
                    <a:pt x="358" y="138"/>
                  </a:cubicBezTo>
                  <a:cubicBezTo>
                    <a:pt x="359" y="138"/>
                    <a:pt x="359" y="138"/>
                    <a:pt x="359" y="138"/>
                  </a:cubicBezTo>
                  <a:cubicBezTo>
                    <a:pt x="360" y="139"/>
                    <a:pt x="360" y="139"/>
                    <a:pt x="360" y="139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63" y="139"/>
                    <a:pt x="363" y="139"/>
                    <a:pt x="363" y="139"/>
                  </a:cubicBezTo>
                  <a:cubicBezTo>
                    <a:pt x="364" y="139"/>
                    <a:pt x="364" y="139"/>
                    <a:pt x="364" y="139"/>
                  </a:cubicBezTo>
                  <a:cubicBezTo>
                    <a:pt x="365" y="139"/>
                    <a:pt x="365" y="139"/>
                    <a:pt x="365" y="139"/>
                  </a:cubicBezTo>
                  <a:cubicBezTo>
                    <a:pt x="365" y="140"/>
                    <a:pt x="365" y="140"/>
                    <a:pt x="365" y="140"/>
                  </a:cubicBezTo>
                  <a:cubicBezTo>
                    <a:pt x="367" y="141"/>
                    <a:pt x="367" y="141"/>
                    <a:pt x="367" y="141"/>
                  </a:cubicBezTo>
                  <a:cubicBezTo>
                    <a:pt x="367" y="142"/>
                    <a:pt x="367" y="142"/>
                    <a:pt x="367" y="142"/>
                  </a:cubicBezTo>
                  <a:cubicBezTo>
                    <a:pt x="367" y="143"/>
                    <a:pt x="367" y="143"/>
                    <a:pt x="367" y="143"/>
                  </a:cubicBezTo>
                  <a:cubicBezTo>
                    <a:pt x="367" y="144"/>
                    <a:pt x="367" y="144"/>
                    <a:pt x="367" y="144"/>
                  </a:cubicBezTo>
                  <a:cubicBezTo>
                    <a:pt x="368" y="145"/>
                    <a:pt x="368" y="145"/>
                    <a:pt x="368" y="145"/>
                  </a:cubicBezTo>
                  <a:cubicBezTo>
                    <a:pt x="368" y="145"/>
                    <a:pt x="368" y="145"/>
                    <a:pt x="368" y="145"/>
                  </a:cubicBezTo>
                  <a:cubicBezTo>
                    <a:pt x="368" y="146"/>
                    <a:pt x="368" y="146"/>
                    <a:pt x="368" y="146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368" y="148"/>
                    <a:pt x="368" y="148"/>
                    <a:pt x="368" y="148"/>
                  </a:cubicBezTo>
                  <a:cubicBezTo>
                    <a:pt x="368" y="149"/>
                    <a:pt x="368" y="149"/>
                    <a:pt x="368" y="149"/>
                  </a:cubicBezTo>
                  <a:cubicBezTo>
                    <a:pt x="368" y="149"/>
                    <a:pt x="368" y="149"/>
                    <a:pt x="368" y="149"/>
                  </a:cubicBezTo>
                  <a:cubicBezTo>
                    <a:pt x="369" y="150"/>
                    <a:pt x="369" y="150"/>
                    <a:pt x="369" y="150"/>
                  </a:cubicBezTo>
                  <a:cubicBezTo>
                    <a:pt x="369" y="150"/>
                    <a:pt x="369" y="150"/>
                    <a:pt x="369" y="150"/>
                  </a:cubicBezTo>
                  <a:cubicBezTo>
                    <a:pt x="368" y="151"/>
                    <a:pt x="368" y="151"/>
                    <a:pt x="368" y="151"/>
                  </a:cubicBezTo>
                  <a:cubicBezTo>
                    <a:pt x="368" y="151"/>
                    <a:pt x="368" y="151"/>
                    <a:pt x="368" y="151"/>
                  </a:cubicBezTo>
                  <a:cubicBezTo>
                    <a:pt x="366" y="151"/>
                    <a:pt x="366" y="151"/>
                    <a:pt x="366" y="151"/>
                  </a:cubicBezTo>
                  <a:cubicBezTo>
                    <a:pt x="366" y="150"/>
                    <a:pt x="366" y="150"/>
                    <a:pt x="366" y="150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3" y="149"/>
                    <a:pt x="363" y="149"/>
                    <a:pt x="363" y="149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0" y="149"/>
                    <a:pt x="360" y="149"/>
                    <a:pt x="360" y="149"/>
                  </a:cubicBezTo>
                  <a:cubicBezTo>
                    <a:pt x="358" y="149"/>
                    <a:pt x="358" y="149"/>
                    <a:pt x="358" y="149"/>
                  </a:cubicBezTo>
                  <a:cubicBezTo>
                    <a:pt x="357" y="149"/>
                    <a:pt x="357" y="149"/>
                    <a:pt x="357" y="149"/>
                  </a:cubicBezTo>
                  <a:cubicBezTo>
                    <a:pt x="356" y="150"/>
                    <a:pt x="356" y="150"/>
                    <a:pt x="356" y="150"/>
                  </a:cubicBezTo>
                  <a:cubicBezTo>
                    <a:pt x="356" y="150"/>
                    <a:pt x="356" y="150"/>
                    <a:pt x="356" y="150"/>
                  </a:cubicBezTo>
                  <a:close/>
                  <a:moveTo>
                    <a:pt x="349" y="152"/>
                  </a:moveTo>
                  <a:cubicBezTo>
                    <a:pt x="349" y="151"/>
                    <a:pt x="349" y="151"/>
                    <a:pt x="349" y="151"/>
                  </a:cubicBezTo>
                  <a:cubicBezTo>
                    <a:pt x="350" y="150"/>
                    <a:pt x="350" y="150"/>
                    <a:pt x="350" y="150"/>
                  </a:cubicBezTo>
                  <a:cubicBezTo>
                    <a:pt x="350" y="151"/>
                    <a:pt x="350" y="151"/>
                    <a:pt x="350" y="151"/>
                  </a:cubicBezTo>
                  <a:cubicBezTo>
                    <a:pt x="350" y="151"/>
                    <a:pt x="350" y="151"/>
                    <a:pt x="350" y="151"/>
                  </a:cubicBezTo>
                  <a:cubicBezTo>
                    <a:pt x="349" y="152"/>
                    <a:pt x="349" y="152"/>
                    <a:pt x="349" y="152"/>
                  </a:cubicBezTo>
                  <a:close/>
                  <a:moveTo>
                    <a:pt x="351" y="153"/>
                  </a:moveTo>
                  <a:cubicBezTo>
                    <a:pt x="351" y="152"/>
                    <a:pt x="351" y="152"/>
                    <a:pt x="351" y="152"/>
                  </a:cubicBezTo>
                  <a:cubicBezTo>
                    <a:pt x="351" y="152"/>
                    <a:pt x="351" y="152"/>
                    <a:pt x="351" y="152"/>
                  </a:cubicBezTo>
                  <a:cubicBezTo>
                    <a:pt x="351" y="152"/>
                    <a:pt x="351" y="152"/>
                    <a:pt x="351" y="152"/>
                  </a:cubicBezTo>
                  <a:cubicBezTo>
                    <a:pt x="352" y="152"/>
                    <a:pt x="352" y="152"/>
                    <a:pt x="352" y="152"/>
                  </a:cubicBezTo>
                  <a:cubicBezTo>
                    <a:pt x="351" y="153"/>
                    <a:pt x="351" y="153"/>
                    <a:pt x="351" y="153"/>
                  </a:cubicBezTo>
                  <a:close/>
                  <a:moveTo>
                    <a:pt x="354" y="153"/>
                  </a:moveTo>
                  <a:cubicBezTo>
                    <a:pt x="353" y="152"/>
                    <a:pt x="353" y="152"/>
                    <a:pt x="353" y="152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4" y="152"/>
                    <a:pt x="354" y="152"/>
                    <a:pt x="354" y="152"/>
                  </a:cubicBezTo>
                  <a:cubicBezTo>
                    <a:pt x="354" y="152"/>
                    <a:pt x="354" y="152"/>
                    <a:pt x="354" y="152"/>
                  </a:cubicBezTo>
                  <a:cubicBezTo>
                    <a:pt x="354" y="153"/>
                    <a:pt x="354" y="153"/>
                    <a:pt x="354" y="153"/>
                  </a:cubicBezTo>
                  <a:close/>
                  <a:moveTo>
                    <a:pt x="284" y="174"/>
                  </a:moveTo>
                  <a:cubicBezTo>
                    <a:pt x="284" y="174"/>
                    <a:pt x="284" y="174"/>
                    <a:pt x="284" y="174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5" y="173"/>
                    <a:pt x="285" y="173"/>
                    <a:pt x="285" y="173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4" y="174"/>
                    <a:pt x="284" y="174"/>
                    <a:pt x="284" y="174"/>
                  </a:cubicBezTo>
                  <a:close/>
                  <a:moveTo>
                    <a:pt x="287" y="179"/>
                  </a:move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9" y="179"/>
                    <a:pt x="289" y="179"/>
                    <a:pt x="289" y="179"/>
                  </a:cubicBezTo>
                  <a:cubicBezTo>
                    <a:pt x="288" y="179"/>
                    <a:pt x="288" y="179"/>
                    <a:pt x="288" y="179"/>
                  </a:cubicBezTo>
                  <a:cubicBezTo>
                    <a:pt x="287" y="179"/>
                    <a:pt x="287" y="179"/>
                    <a:pt x="287" y="179"/>
                  </a:cubicBezTo>
                  <a:close/>
                  <a:moveTo>
                    <a:pt x="286" y="179"/>
                  </a:moveTo>
                  <a:cubicBezTo>
                    <a:pt x="286" y="180"/>
                    <a:pt x="286" y="180"/>
                    <a:pt x="286" y="180"/>
                  </a:cubicBezTo>
                  <a:cubicBezTo>
                    <a:pt x="287" y="181"/>
                    <a:pt x="287" y="181"/>
                    <a:pt x="287" y="181"/>
                  </a:cubicBezTo>
                  <a:cubicBezTo>
                    <a:pt x="287" y="181"/>
                    <a:pt x="287" y="181"/>
                    <a:pt x="287" y="181"/>
                  </a:cubicBezTo>
                  <a:cubicBezTo>
                    <a:pt x="287" y="181"/>
                    <a:pt x="287" y="181"/>
                    <a:pt x="287" y="181"/>
                  </a:cubicBezTo>
                  <a:cubicBezTo>
                    <a:pt x="287" y="181"/>
                    <a:pt x="287" y="181"/>
                    <a:pt x="287" y="181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6" y="179"/>
                    <a:pt x="286" y="179"/>
                    <a:pt x="286" y="179"/>
                  </a:cubicBezTo>
                  <a:close/>
                  <a:moveTo>
                    <a:pt x="308" y="176"/>
                  </a:moveTo>
                  <a:cubicBezTo>
                    <a:pt x="308" y="175"/>
                    <a:pt x="308" y="175"/>
                    <a:pt x="308" y="175"/>
                  </a:cubicBezTo>
                  <a:cubicBezTo>
                    <a:pt x="307" y="175"/>
                    <a:pt x="307" y="175"/>
                    <a:pt x="307" y="175"/>
                  </a:cubicBezTo>
                  <a:cubicBezTo>
                    <a:pt x="306" y="175"/>
                    <a:pt x="306" y="175"/>
                    <a:pt x="306" y="175"/>
                  </a:cubicBezTo>
                  <a:cubicBezTo>
                    <a:pt x="306" y="175"/>
                    <a:pt x="306" y="175"/>
                    <a:pt x="306" y="175"/>
                  </a:cubicBezTo>
                  <a:cubicBezTo>
                    <a:pt x="305" y="175"/>
                    <a:pt x="305" y="175"/>
                    <a:pt x="305" y="175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4"/>
                    <a:pt x="306" y="174"/>
                    <a:pt x="306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7" y="173"/>
                    <a:pt x="307" y="173"/>
                    <a:pt x="307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9" y="175"/>
                    <a:pt x="309" y="175"/>
                    <a:pt x="309" y="175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9" y="176"/>
                    <a:pt x="308" y="176"/>
                    <a:pt x="308" y="176"/>
                  </a:cubicBezTo>
                  <a:close/>
                  <a:moveTo>
                    <a:pt x="320" y="180"/>
                  </a:moveTo>
                  <a:cubicBezTo>
                    <a:pt x="320" y="180"/>
                    <a:pt x="320" y="180"/>
                    <a:pt x="320" y="180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lose/>
                  <a:moveTo>
                    <a:pt x="322" y="180"/>
                  </a:moveTo>
                  <a:cubicBezTo>
                    <a:pt x="322" y="181"/>
                    <a:pt x="322" y="181"/>
                    <a:pt x="322" y="181"/>
                  </a:cubicBezTo>
                  <a:cubicBezTo>
                    <a:pt x="322" y="180"/>
                    <a:pt x="322" y="180"/>
                    <a:pt x="322" y="180"/>
                  </a:cubicBezTo>
                  <a:cubicBezTo>
                    <a:pt x="322" y="180"/>
                    <a:pt x="322" y="180"/>
                    <a:pt x="322" y="180"/>
                  </a:cubicBezTo>
                  <a:close/>
                  <a:moveTo>
                    <a:pt x="323" y="181"/>
                  </a:moveTo>
                  <a:cubicBezTo>
                    <a:pt x="324" y="181"/>
                    <a:pt x="324" y="181"/>
                    <a:pt x="324" y="181"/>
                  </a:cubicBezTo>
                  <a:cubicBezTo>
                    <a:pt x="325" y="181"/>
                    <a:pt x="325" y="181"/>
                    <a:pt x="325" y="181"/>
                  </a:cubicBezTo>
                  <a:cubicBezTo>
                    <a:pt x="325" y="181"/>
                    <a:pt x="325" y="181"/>
                    <a:pt x="325" y="181"/>
                  </a:cubicBezTo>
                  <a:cubicBezTo>
                    <a:pt x="325" y="181"/>
                    <a:pt x="325" y="181"/>
                    <a:pt x="325" y="181"/>
                  </a:cubicBezTo>
                  <a:cubicBezTo>
                    <a:pt x="324" y="181"/>
                    <a:pt x="324" y="181"/>
                    <a:pt x="324" y="181"/>
                  </a:cubicBezTo>
                  <a:cubicBezTo>
                    <a:pt x="324" y="180"/>
                    <a:pt x="324" y="180"/>
                    <a:pt x="324" y="180"/>
                  </a:cubicBezTo>
                  <a:cubicBezTo>
                    <a:pt x="323" y="180"/>
                    <a:pt x="323" y="180"/>
                    <a:pt x="323" y="180"/>
                  </a:cubicBezTo>
                  <a:cubicBezTo>
                    <a:pt x="323" y="181"/>
                    <a:pt x="323" y="181"/>
                    <a:pt x="323" y="181"/>
                  </a:cubicBezTo>
                  <a:cubicBezTo>
                    <a:pt x="323" y="181"/>
                    <a:pt x="323" y="181"/>
                    <a:pt x="323" y="181"/>
                  </a:cubicBezTo>
                  <a:close/>
                  <a:moveTo>
                    <a:pt x="336" y="197"/>
                  </a:moveTo>
                  <a:cubicBezTo>
                    <a:pt x="336" y="196"/>
                    <a:pt x="336" y="196"/>
                    <a:pt x="336" y="196"/>
                  </a:cubicBezTo>
                  <a:cubicBezTo>
                    <a:pt x="337" y="196"/>
                    <a:pt x="337" y="196"/>
                    <a:pt x="337" y="196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8" y="196"/>
                    <a:pt x="338" y="196"/>
                    <a:pt x="338" y="196"/>
                  </a:cubicBezTo>
                  <a:cubicBezTo>
                    <a:pt x="337" y="196"/>
                    <a:pt x="337" y="196"/>
                    <a:pt x="337" y="196"/>
                  </a:cubicBezTo>
                  <a:cubicBezTo>
                    <a:pt x="337" y="197"/>
                    <a:pt x="337" y="197"/>
                    <a:pt x="337" y="197"/>
                  </a:cubicBezTo>
                  <a:cubicBezTo>
                    <a:pt x="336" y="197"/>
                    <a:pt x="336" y="197"/>
                    <a:pt x="336" y="197"/>
                  </a:cubicBezTo>
                  <a:close/>
                  <a:moveTo>
                    <a:pt x="335" y="200"/>
                  </a:moveTo>
                  <a:cubicBezTo>
                    <a:pt x="335" y="199"/>
                    <a:pt x="335" y="199"/>
                    <a:pt x="335" y="199"/>
                  </a:cubicBezTo>
                  <a:cubicBezTo>
                    <a:pt x="335" y="198"/>
                    <a:pt x="335" y="198"/>
                    <a:pt x="335" y="198"/>
                  </a:cubicBezTo>
                  <a:cubicBezTo>
                    <a:pt x="336" y="198"/>
                    <a:pt x="336" y="198"/>
                    <a:pt x="336" y="198"/>
                  </a:cubicBezTo>
                  <a:cubicBezTo>
                    <a:pt x="337" y="198"/>
                    <a:pt x="337" y="198"/>
                    <a:pt x="337" y="198"/>
                  </a:cubicBezTo>
                  <a:cubicBezTo>
                    <a:pt x="337" y="199"/>
                    <a:pt x="337" y="199"/>
                    <a:pt x="337" y="199"/>
                  </a:cubicBezTo>
                  <a:cubicBezTo>
                    <a:pt x="336" y="199"/>
                    <a:pt x="336" y="199"/>
                    <a:pt x="336" y="199"/>
                  </a:cubicBezTo>
                  <a:cubicBezTo>
                    <a:pt x="336" y="200"/>
                    <a:pt x="336" y="200"/>
                    <a:pt x="336" y="200"/>
                  </a:cubicBezTo>
                  <a:cubicBezTo>
                    <a:pt x="335" y="200"/>
                    <a:pt x="335" y="200"/>
                    <a:pt x="335" y="200"/>
                  </a:cubicBezTo>
                  <a:close/>
                  <a:moveTo>
                    <a:pt x="328" y="185"/>
                  </a:moveTo>
                  <a:cubicBezTo>
                    <a:pt x="327" y="184"/>
                    <a:pt x="327" y="184"/>
                    <a:pt x="327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185"/>
                    <a:pt x="328" y="185"/>
                    <a:pt x="328" y="185"/>
                  </a:cubicBezTo>
                  <a:close/>
                  <a:moveTo>
                    <a:pt x="326" y="185"/>
                  </a:moveTo>
                  <a:cubicBezTo>
                    <a:pt x="325" y="184"/>
                    <a:pt x="325" y="184"/>
                    <a:pt x="325" y="184"/>
                  </a:cubicBezTo>
                  <a:cubicBezTo>
                    <a:pt x="326" y="184"/>
                    <a:pt x="326" y="184"/>
                    <a:pt x="326" y="184"/>
                  </a:cubicBezTo>
                  <a:cubicBezTo>
                    <a:pt x="326" y="185"/>
                    <a:pt x="326" y="185"/>
                    <a:pt x="326" y="185"/>
                  </a:cubicBezTo>
                  <a:cubicBezTo>
                    <a:pt x="326" y="185"/>
                    <a:pt x="326" y="185"/>
                    <a:pt x="326" y="185"/>
                  </a:cubicBezTo>
                  <a:close/>
                  <a:moveTo>
                    <a:pt x="326" y="185"/>
                  </a:moveTo>
                  <a:cubicBezTo>
                    <a:pt x="327" y="186"/>
                    <a:pt x="327" y="186"/>
                    <a:pt x="327" y="186"/>
                  </a:cubicBezTo>
                  <a:cubicBezTo>
                    <a:pt x="327" y="186"/>
                    <a:pt x="327" y="186"/>
                    <a:pt x="327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6" y="185"/>
                    <a:pt x="326" y="185"/>
                    <a:pt x="326" y="185"/>
                  </a:cubicBezTo>
                  <a:close/>
                  <a:moveTo>
                    <a:pt x="334" y="183"/>
                  </a:moveTo>
                  <a:cubicBezTo>
                    <a:pt x="334" y="183"/>
                    <a:pt x="334" y="183"/>
                    <a:pt x="334" y="183"/>
                  </a:cubicBezTo>
                  <a:cubicBezTo>
                    <a:pt x="335" y="183"/>
                    <a:pt x="335" y="183"/>
                    <a:pt x="335" y="183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185"/>
                    <a:pt x="335" y="185"/>
                    <a:pt x="335" y="185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7" y="184"/>
                    <a:pt x="337" y="184"/>
                    <a:pt x="337" y="184"/>
                  </a:cubicBezTo>
                  <a:cubicBezTo>
                    <a:pt x="338" y="184"/>
                    <a:pt x="338" y="184"/>
                    <a:pt x="338" y="184"/>
                  </a:cubicBezTo>
                  <a:cubicBezTo>
                    <a:pt x="338" y="183"/>
                    <a:pt x="338" y="183"/>
                    <a:pt x="338" y="183"/>
                  </a:cubicBezTo>
                  <a:cubicBezTo>
                    <a:pt x="338" y="183"/>
                    <a:pt x="338" y="183"/>
                    <a:pt x="338" y="183"/>
                  </a:cubicBezTo>
                  <a:cubicBezTo>
                    <a:pt x="336" y="183"/>
                    <a:pt x="336" y="183"/>
                    <a:pt x="336" y="183"/>
                  </a:cubicBezTo>
                  <a:cubicBezTo>
                    <a:pt x="336" y="182"/>
                    <a:pt x="336" y="182"/>
                    <a:pt x="336" y="182"/>
                  </a:cubicBezTo>
                  <a:cubicBezTo>
                    <a:pt x="335" y="182"/>
                    <a:pt x="335" y="182"/>
                    <a:pt x="335" y="182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34" y="182"/>
                    <a:pt x="334" y="183"/>
                    <a:pt x="334" y="183"/>
                  </a:cubicBezTo>
                  <a:close/>
                  <a:moveTo>
                    <a:pt x="346" y="182"/>
                  </a:moveTo>
                  <a:cubicBezTo>
                    <a:pt x="346" y="181"/>
                    <a:pt x="346" y="181"/>
                    <a:pt x="346" y="181"/>
                  </a:cubicBezTo>
                  <a:cubicBezTo>
                    <a:pt x="347" y="181"/>
                    <a:pt x="347" y="181"/>
                    <a:pt x="347" y="181"/>
                  </a:cubicBezTo>
                  <a:cubicBezTo>
                    <a:pt x="347" y="182"/>
                    <a:pt x="347" y="182"/>
                    <a:pt x="347" y="182"/>
                  </a:cubicBezTo>
                  <a:cubicBezTo>
                    <a:pt x="346" y="182"/>
                    <a:pt x="346" y="182"/>
                    <a:pt x="346" y="182"/>
                  </a:cubicBezTo>
                  <a:close/>
                  <a:moveTo>
                    <a:pt x="342" y="187"/>
                  </a:moveTo>
                  <a:cubicBezTo>
                    <a:pt x="343" y="186"/>
                    <a:pt x="343" y="186"/>
                    <a:pt x="343" y="186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4" y="185"/>
                    <a:pt x="344" y="185"/>
                    <a:pt x="344" y="185"/>
                  </a:cubicBezTo>
                  <a:cubicBezTo>
                    <a:pt x="344" y="184"/>
                    <a:pt x="344" y="184"/>
                    <a:pt x="344" y="184"/>
                  </a:cubicBezTo>
                  <a:cubicBezTo>
                    <a:pt x="345" y="184"/>
                    <a:pt x="345" y="184"/>
                    <a:pt x="345" y="184"/>
                  </a:cubicBezTo>
                  <a:cubicBezTo>
                    <a:pt x="345" y="185"/>
                    <a:pt x="345" y="185"/>
                    <a:pt x="345" y="185"/>
                  </a:cubicBezTo>
                  <a:cubicBezTo>
                    <a:pt x="345" y="185"/>
                    <a:pt x="345" y="185"/>
                    <a:pt x="345" y="185"/>
                  </a:cubicBezTo>
                  <a:cubicBezTo>
                    <a:pt x="344" y="186"/>
                    <a:pt x="344" y="186"/>
                    <a:pt x="344" y="186"/>
                  </a:cubicBezTo>
                  <a:cubicBezTo>
                    <a:pt x="343" y="187"/>
                    <a:pt x="343" y="187"/>
                    <a:pt x="343" y="187"/>
                  </a:cubicBezTo>
                  <a:cubicBezTo>
                    <a:pt x="342" y="187"/>
                    <a:pt x="342" y="187"/>
                    <a:pt x="342" y="187"/>
                  </a:cubicBezTo>
                  <a:cubicBezTo>
                    <a:pt x="342" y="187"/>
                    <a:pt x="342" y="187"/>
                    <a:pt x="342" y="187"/>
                  </a:cubicBezTo>
                  <a:close/>
                  <a:moveTo>
                    <a:pt x="338" y="193"/>
                  </a:moveTo>
                  <a:cubicBezTo>
                    <a:pt x="340" y="191"/>
                    <a:pt x="340" y="191"/>
                    <a:pt x="340" y="191"/>
                  </a:cubicBezTo>
                  <a:cubicBezTo>
                    <a:pt x="340" y="191"/>
                    <a:pt x="340" y="191"/>
                    <a:pt x="340" y="191"/>
                  </a:cubicBezTo>
                  <a:cubicBezTo>
                    <a:pt x="341" y="191"/>
                    <a:pt x="341" y="191"/>
                    <a:pt x="341" y="191"/>
                  </a:cubicBezTo>
                  <a:cubicBezTo>
                    <a:pt x="342" y="190"/>
                    <a:pt x="342" y="190"/>
                    <a:pt x="342" y="190"/>
                  </a:cubicBezTo>
                  <a:cubicBezTo>
                    <a:pt x="343" y="189"/>
                    <a:pt x="343" y="189"/>
                    <a:pt x="343" y="189"/>
                  </a:cubicBezTo>
                  <a:cubicBezTo>
                    <a:pt x="343" y="188"/>
                    <a:pt x="343" y="188"/>
                    <a:pt x="343" y="188"/>
                  </a:cubicBezTo>
                  <a:cubicBezTo>
                    <a:pt x="342" y="188"/>
                    <a:pt x="342" y="188"/>
                    <a:pt x="342" y="188"/>
                  </a:cubicBezTo>
                  <a:cubicBezTo>
                    <a:pt x="341" y="188"/>
                    <a:pt x="341" y="188"/>
                    <a:pt x="341" y="188"/>
                  </a:cubicBezTo>
                  <a:cubicBezTo>
                    <a:pt x="341" y="189"/>
                    <a:pt x="341" y="189"/>
                    <a:pt x="341" y="189"/>
                  </a:cubicBezTo>
                  <a:cubicBezTo>
                    <a:pt x="341" y="189"/>
                    <a:pt x="341" y="189"/>
                    <a:pt x="341" y="189"/>
                  </a:cubicBezTo>
                  <a:cubicBezTo>
                    <a:pt x="340" y="190"/>
                    <a:pt x="340" y="190"/>
                    <a:pt x="340" y="190"/>
                  </a:cubicBezTo>
                  <a:cubicBezTo>
                    <a:pt x="339" y="190"/>
                    <a:pt x="339" y="190"/>
                    <a:pt x="339" y="190"/>
                  </a:cubicBezTo>
                  <a:cubicBezTo>
                    <a:pt x="337" y="190"/>
                    <a:pt x="337" y="190"/>
                    <a:pt x="337" y="190"/>
                  </a:cubicBezTo>
                  <a:cubicBezTo>
                    <a:pt x="336" y="191"/>
                    <a:pt x="336" y="191"/>
                    <a:pt x="336" y="191"/>
                  </a:cubicBezTo>
                  <a:cubicBezTo>
                    <a:pt x="336" y="191"/>
                    <a:pt x="336" y="191"/>
                    <a:pt x="336" y="191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36" y="193"/>
                    <a:pt x="336" y="193"/>
                    <a:pt x="336" y="193"/>
                  </a:cubicBezTo>
                  <a:cubicBezTo>
                    <a:pt x="336" y="193"/>
                    <a:pt x="336" y="193"/>
                    <a:pt x="336" y="193"/>
                  </a:cubicBezTo>
                  <a:cubicBezTo>
                    <a:pt x="337" y="193"/>
                    <a:pt x="337" y="193"/>
                    <a:pt x="337" y="193"/>
                  </a:cubicBezTo>
                  <a:cubicBezTo>
                    <a:pt x="338" y="193"/>
                    <a:pt x="338" y="193"/>
                    <a:pt x="338" y="193"/>
                  </a:cubicBezTo>
                  <a:close/>
                  <a:moveTo>
                    <a:pt x="347" y="192"/>
                  </a:moveTo>
                  <a:cubicBezTo>
                    <a:pt x="347" y="190"/>
                    <a:pt x="347" y="190"/>
                    <a:pt x="347" y="190"/>
                  </a:cubicBezTo>
                  <a:cubicBezTo>
                    <a:pt x="347" y="190"/>
                    <a:pt x="347" y="190"/>
                    <a:pt x="347" y="190"/>
                  </a:cubicBezTo>
                  <a:cubicBezTo>
                    <a:pt x="347" y="189"/>
                    <a:pt x="347" y="189"/>
                    <a:pt x="347" y="189"/>
                  </a:cubicBezTo>
                  <a:cubicBezTo>
                    <a:pt x="348" y="189"/>
                    <a:pt x="348" y="189"/>
                    <a:pt x="348" y="189"/>
                  </a:cubicBezTo>
                  <a:cubicBezTo>
                    <a:pt x="349" y="189"/>
                    <a:pt x="349" y="189"/>
                    <a:pt x="349" y="189"/>
                  </a:cubicBezTo>
                  <a:cubicBezTo>
                    <a:pt x="350" y="190"/>
                    <a:pt x="350" y="190"/>
                    <a:pt x="350" y="190"/>
                  </a:cubicBezTo>
                  <a:cubicBezTo>
                    <a:pt x="349" y="191"/>
                    <a:pt x="349" y="191"/>
                    <a:pt x="349" y="191"/>
                  </a:cubicBezTo>
                  <a:cubicBezTo>
                    <a:pt x="348" y="191"/>
                    <a:pt x="348" y="191"/>
                    <a:pt x="348" y="191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7" y="192"/>
                    <a:pt x="347" y="192"/>
                    <a:pt x="347" y="192"/>
                  </a:cubicBezTo>
                  <a:close/>
                  <a:moveTo>
                    <a:pt x="354" y="200"/>
                  </a:moveTo>
                  <a:cubicBezTo>
                    <a:pt x="354" y="199"/>
                    <a:pt x="354" y="199"/>
                    <a:pt x="354" y="199"/>
                  </a:cubicBezTo>
                  <a:cubicBezTo>
                    <a:pt x="354" y="197"/>
                    <a:pt x="354" y="197"/>
                    <a:pt x="354" y="197"/>
                  </a:cubicBezTo>
                  <a:cubicBezTo>
                    <a:pt x="354" y="197"/>
                    <a:pt x="354" y="197"/>
                    <a:pt x="354" y="197"/>
                  </a:cubicBezTo>
                  <a:cubicBezTo>
                    <a:pt x="353" y="197"/>
                    <a:pt x="353" y="197"/>
                    <a:pt x="353" y="197"/>
                  </a:cubicBezTo>
                  <a:cubicBezTo>
                    <a:pt x="353" y="198"/>
                    <a:pt x="353" y="198"/>
                    <a:pt x="353" y="198"/>
                  </a:cubicBezTo>
                  <a:cubicBezTo>
                    <a:pt x="352" y="199"/>
                    <a:pt x="352" y="199"/>
                    <a:pt x="352" y="199"/>
                  </a:cubicBezTo>
                  <a:cubicBezTo>
                    <a:pt x="353" y="200"/>
                    <a:pt x="353" y="200"/>
                    <a:pt x="353" y="200"/>
                  </a:cubicBezTo>
                  <a:cubicBezTo>
                    <a:pt x="353" y="200"/>
                    <a:pt x="353" y="200"/>
                    <a:pt x="353" y="200"/>
                  </a:cubicBezTo>
                  <a:cubicBezTo>
                    <a:pt x="353" y="201"/>
                    <a:pt x="353" y="201"/>
                    <a:pt x="353" y="201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54" y="200"/>
                    <a:pt x="354" y="200"/>
                    <a:pt x="354" y="200"/>
                  </a:cubicBezTo>
                  <a:close/>
                  <a:moveTo>
                    <a:pt x="355" y="200"/>
                  </a:moveTo>
                  <a:cubicBezTo>
                    <a:pt x="355" y="199"/>
                    <a:pt x="355" y="199"/>
                    <a:pt x="355" y="199"/>
                  </a:cubicBezTo>
                  <a:cubicBezTo>
                    <a:pt x="355" y="198"/>
                    <a:pt x="355" y="198"/>
                    <a:pt x="355" y="198"/>
                  </a:cubicBezTo>
                  <a:cubicBezTo>
                    <a:pt x="355" y="199"/>
                    <a:pt x="355" y="199"/>
                    <a:pt x="355" y="199"/>
                  </a:cubicBezTo>
                  <a:cubicBezTo>
                    <a:pt x="356" y="199"/>
                    <a:pt x="356" y="199"/>
                    <a:pt x="356" y="199"/>
                  </a:cubicBezTo>
                  <a:cubicBezTo>
                    <a:pt x="355" y="200"/>
                    <a:pt x="355" y="200"/>
                    <a:pt x="355" y="200"/>
                  </a:cubicBezTo>
                  <a:cubicBezTo>
                    <a:pt x="355" y="200"/>
                    <a:pt x="355" y="200"/>
                    <a:pt x="355" y="200"/>
                  </a:cubicBezTo>
                  <a:close/>
                  <a:moveTo>
                    <a:pt x="357" y="202"/>
                  </a:moveTo>
                  <a:cubicBezTo>
                    <a:pt x="356" y="201"/>
                    <a:pt x="356" y="201"/>
                    <a:pt x="356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7" y="201"/>
                    <a:pt x="357" y="201"/>
                    <a:pt x="357" y="201"/>
                  </a:cubicBezTo>
                  <a:cubicBezTo>
                    <a:pt x="357" y="201"/>
                    <a:pt x="357" y="201"/>
                    <a:pt x="357" y="201"/>
                  </a:cubicBezTo>
                  <a:cubicBezTo>
                    <a:pt x="357" y="202"/>
                    <a:pt x="357" y="202"/>
                    <a:pt x="357" y="202"/>
                  </a:cubicBezTo>
                  <a:close/>
                  <a:moveTo>
                    <a:pt x="353" y="204"/>
                  </a:moveTo>
                  <a:cubicBezTo>
                    <a:pt x="353" y="204"/>
                    <a:pt x="353" y="204"/>
                    <a:pt x="353" y="204"/>
                  </a:cubicBezTo>
                  <a:cubicBezTo>
                    <a:pt x="353" y="205"/>
                    <a:pt x="353" y="205"/>
                    <a:pt x="353" y="205"/>
                  </a:cubicBezTo>
                  <a:cubicBezTo>
                    <a:pt x="353" y="206"/>
                    <a:pt x="353" y="206"/>
                    <a:pt x="353" y="206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06"/>
                    <a:pt x="354" y="206"/>
                    <a:pt x="354" y="206"/>
                  </a:cubicBezTo>
                  <a:cubicBezTo>
                    <a:pt x="355" y="207"/>
                    <a:pt x="355" y="207"/>
                    <a:pt x="355" y="207"/>
                  </a:cubicBezTo>
                  <a:cubicBezTo>
                    <a:pt x="356" y="207"/>
                    <a:pt x="356" y="207"/>
                    <a:pt x="356" y="207"/>
                  </a:cubicBezTo>
                  <a:cubicBezTo>
                    <a:pt x="357" y="207"/>
                    <a:pt x="357" y="207"/>
                    <a:pt x="357" y="207"/>
                  </a:cubicBezTo>
                  <a:cubicBezTo>
                    <a:pt x="358" y="207"/>
                    <a:pt x="358" y="207"/>
                    <a:pt x="358" y="207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7" y="205"/>
                    <a:pt x="357" y="205"/>
                    <a:pt x="357" y="205"/>
                  </a:cubicBezTo>
                  <a:cubicBezTo>
                    <a:pt x="356" y="204"/>
                    <a:pt x="356" y="204"/>
                    <a:pt x="356" y="204"/>
                  </a:cubicBezTo>
                  <a:cubicBezTo>
                    <a:pt x="355" y="204"/>
                    <a:pt x="355" y="204"/>
                    <a:pt x="355" y="204"/>
                  </a:cubicBezTo>
                  <a:cubicBezTo>
                    <a:pt x="355" y="204"/>
                    <a:pt x="355" y="204"/>
                    <a:pt x="355" y="204"/>
                  </a:cubicBezTo>
                  <a:cubicBezTo>
                    <a:pt x="355" y="203"/>
                    <a:pt x="355" y="203"/>
                    <a:pt x="355" y="203"/>
                  </a:cubicBezTo>
                  <a:cubicBezTo>
                    <a:pt x="355" y="203"/>
                    <a:pt x="355" y="203"/>
                    <a:pt x="355" y="203"/>
                  </a:cubicBezTo>
                  <a:cubicBezTo>
                    <a:pt x="355" y="203"/>
                    <a:pt x="355" y="203"/>
                    <a:pt x="355" y="203"/>
                  </a:cubicBezTo>
                  <a:cubicBezTo>
                    <a:pt x="354" y="204"/>
                    <a:pt x="354" y="204"/>
                    <a:pt x="354" y="204"/>
                  </a:cubicBezTo>
                  <a:cubicBezTo>
                    <a:pt x="354" y="204"/>
                    <a:pt x="354" y="204"/>
                    <a:pt x="354" y="204"/>
                  </a:cubicBezTo>
                  <a:cubicBezTo>
                    <a:pt x="353" y="204"/>
                    <a:pt x="353" y="204"/>
                    <a:pt x="353" y="204"/>
                  </a:cubicBezTo>
                  <a:close/>
                  <a:moveTo>
                    <a:pt x="323" y="241"/>
                  </a:moveTo>
                  <a:cubicBezTo>
                    <a:pt x="325" y="241"/>
                    <a:pt x="325" y="241"/>
                    <a:pt x="325" y="241"/>
                  </a:cubicBezTo>
                  <a:cubicBezTo>
                    <a:pt x="325" y="241"/>
                    <a:pt x="325" y="241"/>
                    <a:pt x="325" y="241"/>
                  </a:cubicBezTo>
                  <a:cubicBezTo>
                    <a:pt x="324" y="240"/>
                    <a:pt x="324" y="240"/>
                    <a:pt x="324" y="240"/>
                  </a:cubicBezTo>
                  <a:cubicBezTo>
                    <a:pt x="324" y="240"/>
                    <a:pt x="324" y="240"/>
                    <a:pt x="324" y="240"/>
                  </a:cubicBezTo>
                  <a:cubicBezTo>
                    <a:pt x="323" y="241"/>
                    <a:pt x="323" y="241"/>
                    <a:pt x="323" y="241"/>
                  </a:cubicBezTo>
                  <a:close/>
                  <a:moveTo>
                    <a:pt x="307" y="216"/>
                  </a:moveTo>
                  <a:cubicBezTo>
                    <a:pt x="308" y="217"/>
                    <a:pt x="308" y="217"/>
                    <a:pt x="308" y="217"/>
                  </a:cubicBezTo>
                  <a:cubicBezTo>
                    <a:pt x="308" y="217"/>
                    <a:pt x="308" y="217"/>
                    <a:pt x="308" y="217"/>
                  </a:cubicBezTo>
                  <a:cubicBezTo>
                    <a:pt x="308" y="217"/>
                    <a:pt x="308" y="217"/>
                    <a:pt x="308" y="217"/>
                  </a:cubicBezTo>
                  <a:cubicBezTo>
                    <a:pt x="308" y="216"/>
                    <a:pt x="308" y="216"/>
                    <a:pt x="308" y="216"/>
                  </a:cubicBezTo>
                  <a:cubicBezTo>
                    <a:pt x="307" y="216"/>
                    <a:pt x="307" y="216"/>
                    <a:pt x="307" y="216"/>
                  </a:cubicBezTo>
                  <a:cubicBezTo>
                    <a:pt x="307" y="216"/>
                    <a:pt x="307" y="216"/>
                    <a:pt x="307" y="216"/>
                  </a:cubicBezTo>
                  <a:close/>
                  <a:moveTo>
                    <a:pt x="303" y="222"/>
                  </a:moveTo>
                  <a:cubicBezTo>
                    <a:pt x="303" y="221"/>
                    <a:pt x="303" y="221"/>
                    <a:pt x="303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2" y="220"/>
                    <a:pt x="302" y="220"/>
                    <a:pt x="302" y="220"/>
                  </a:cubicBezTo>
                  <a:cubicBezTo>
                    <a:pt x="302" y="220"/>
                    <a:pt x="302" y="220"/>
                    <a:pt x="302" y="220"/>
                  </a:cubicBezTo>
                  <a:cubicBezTo>
                    <a:pt x="301" y="219"/>
                    <a:pt x="301" y="219"/>
                    <a:pt x="301" y="219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2" y="218"/>
                    <a:pt x="302" y="218"/>
                    <a:pt x="302" y="218"/>
                  </a:cubicBezTo>
                  <a:cubicBezTo>
                    <a:pt x="303" y="218"/>
                    <a:pt x="303" y="218"/>
                    <a:pt x="303" y="218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20"/>
                    <a:pt x="303" y="220"/>
                    <a:pt x="303" y="220"/>
                  </a:cubicBezTo>
                  <a:cubicBezTo>
                    <a:pt x="304" y="221"/>
                    <a:pt x="304" y="221"/>
                    <a:pt x="304" y="221"/>
                  </a:cubicBezTo>
                  <a:cubicBezTo>
                    <a:pt x="305" y="221"/>
                    <a:pt x="305" y="221"/>
                    <a:pt x="305" y="221"/>
                  </a:cubicBezTo>
                  <a:cubicBezTo>
                    <a:pt x="305" y="222"/>
                    <a:pt x="305" y="222"/>
                    <a:pt x="305" y="222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lose/>
                  <a:moveTo>
                    <a:pt x="297" y="222"/>
                  </a:moveTo>
                  <a:cubicBezTo>
                    <a:pt x="297" y="221"/>
                    <a:pt x="297" y="221"/>
                    <a:pt x="297" y="221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7"/>
                    <a:pt x="297" y="217"/>
                    <a:pt x="297" y="217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218"/>
                    <a:pt x="298" y="218"/>
                    <a:pt x="298" y="218"/>
                  </a:cubicBezTo>
                  <a:cubicBezTo>
                    <a:pt x="298" y="218"/>
                    <a:pt x="298" y="218"/>
                    <a:pt x="298" y="218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7" y="222"/>
                    <a:pt x="297" y="222"/>
                    <a:pt x="297" y="222"/>
                  </a:cubicBezTo>
                  <a:close/>
                  <a:moveTo>
                    <a:pt x="296" y="198"/>
                  </a:moveTo>
                  <a:cubicBezTo>
                    <a:pt x="296" y="198"/>
                    <a:pt x="296" y="198"/>
                    <a:pt x="296" y="198"/>
                  </a:cubicBezTo>
                  <a:cubicBezTo>
                    <a:pt x="296" y="199"/>
                    <a:pt x="296" y="199"/>
                    <a:pt x="296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198"/>
                    <a:pt x="298" y="198"/>
                    <a:pt x="298" y="198"/>
                  </a:cubicBezTo>
                  <a:cubicBezTo>
                    <a:pt x="298" y="198"/>
                    <a:pt x="298" y="198"/>
                    <a:pt x="298" y="198"/>
                  </a:cubicBezTo>
                  <a:cubicBezTo>
                    <a:pt x="297" y="197"/>
                    <a:pt x="297" y="197"/>
                    <a:pt x="297" y="197"/>
                  </a:cubicBezTo>
                  <a:cubicBezTo>
                    <a:pt x="296" y="198"/>
                    <a:pt x="296" y="198"/>
                    <a:pt x="296" y="198"/>
                  </a:cubicBezTo>
                  <a:close/>
                  <a:moveTo>
                    <a:pt x="296" y="197"/>
                  </a:moveTo>
                  <a:cubicBezTo>
                    <a:pt x="297" y="196"/>
                    <a:pt x="297" y="196"/>
                    <a:pt x="297" y="196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99" y="194"/>
                    <a:pt x="299" y="194"/>
                    <a:pt x="299" y="194"/>
                  </a:cubicBezTo>
                  <a:cubicBezTo>
                    <a:pt x="299" y="194"/>
                    <a:pt x="299" y="194"/>
                    <a:pt x="299" y="194"/>
                  </a:cubicBezTo>
                  <a:cubicBezTo>
                    <a:pt x="299" y="195"/>
                    <a:pt x="299" y="195"/>
                    <a:pt x="299" y="195"/>
                  </a:cubicBezTo>
                  <a:cubicBezTo>
                    <a:pt x="299" y="196"/>
                    <a:pt x="299" y="196"/>
                    <a:pt x="299" y="196"/>
                  </a:cubicBezTo>
                  <a:cubicBezTo>
                    <a:pt x="299" y="197"/>
                    <a:pt x="299" y="197"/>
                    <a:pt x="299" y="197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296" y="197"/>
                    <a:pt x="296" y="197"/>
                    <a:pt x="296" y="197"/>
                  </a:cubicBezTo>
                  <a:close/>
                  <a:moveTo>
                    <a:pt x="242" y="187"/>
                  </a:moveTo>
                  <a:cubicBezTo>
                    <a:pt x="243" y="187"/>
                    <a:pt x="243" y="187"/>
                    <a:pt x="243" y="187"/>
                  </a:cubicBezTo>
                  <a:cubicBezTo>
                    <a:pt x="243" y="186"/>
                    <a:pt x="243" y="186"/>
                    <a:pt x="243" y="186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lose/>
                  <a:moveTo>
                    <a:pt x="196" y="175"/>
                  </a:moveTo>
                  <a:cubicBezTo>
                    <a:pt x="197" y="175"/>
                    <a:pt x="197" y="175"/>
                    <a:pt x="197" y="17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197" y="175"/>
                    <a:pt x="196" y="175"/>
                    <a:pt x="196" y="175"/>
                  </a:cubicBezTo>
                  <a:close/>
                  <a:moveTo>
                    <a:pt x="193" y="177"/>
                  </a:moveTo>
                  <a:cubicBezTo>
                    <a:pt x="194" y="177"/>
                    <a:pt x="194" y="177"/>
                    <a:pt x="194" y="177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3" y="176"/>
                    <a:pt x="193" y="176"/>
                    <a:pt x="193" y="176"/>
                  </a:cubicBezTo>
                  <a:cubicBezTo>
                    <a:pt x="193" y="177"/>
                    <a:pt x="193" y="177"/>
                    <a:pt x="193" y="177"/>
                  </a:cubicBezTo>
                  <a:close/>
                  <a:moveTo>
                    <a:pt x="194" y="180"/>
                  </a:moveTo>
                  <a:cubicBezTo>
                    <a:pt x="194" y="180"/>
                    <a:pt x="194" y="180"/>
                    <a:pt x="194" y="180"/>
                  </a:cubicBezTo>
                  <a:cubicBezTo>
                    <a:pt x="194" y="180"/>
                    <a:pt x="194" y="180"/>
                    <a:pt x="194" y="180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194" y="180"/>
                    <a:pt x="194" y="180"/>
                    <a:pt x="194" y="180"/>
                  </a:cubicBezTo>
                  <a:close/>
                  <a:moveTo>
                    <a:pt x="194" y="181"/>
                  </a:moveTo>
                  <a:cubicBezTo>
                    <a:pt x="194" y="180"/>
                    <a:pt x="194" y="180"/>
                    <a:pt x="194" y="180"/>
                  </a:cubicBezTo>
                  <a:cubicBezTo>
                    <a:pt x="193" y="180"/>
                    <a:pt x="193" y="180"/>
                    <a:pt x="193" y="180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4" y="181"/>
                    <a:pt x="194" y="181"/>
                    <a:pt x="194" y="181"/>
                  </a:cubicBezTo>
                  <a:close/>
                  <a:moveTo>
                    <a:pt x="196" y="183"/>
                  </a:moveTo>
                  <a:cubicBezTo>
                    <a:pt x="197" y="185"/>
                    <a:pt x="197" y="185"/>
                    <a:pt x="197" y="185"/>
                  </a:cubicBezTo>
                  <a:cubicBezTo>
                    <a:pt x="197" y="185"/>
                    <a:pt x="197" y="185"/>
                    <a:pt x="197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6" y="183"/>
                    <a:pt x="196" y="183"/>
                    <a:pt x="196" y="183"/>
                  </a:cubicBezTo>
                  <a:close/>
                  <a:moveTo>
                    <a:pt x="195" y="189"/>
                  </a:moveTo>
                  <a:cubicBezTo>
                    <a:pt x="194" y="188"/>
                    <a:pt x="194" y="188"/>
                    <a:pt x="194" y="188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186"/>
                    <a:pt x="195" y="186"/>
                    <a:pt x="195" y="186"/>
                  </a:cubicBezTo>
                  <a:cubicBezTo>
                    <a:pt x="196" y="185"/>
                    <a:pt x="196" y="185"/>
                    <a:pt x="196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5" y="189"/>
                    <a:pt x="195" y="189"/>
                    <a:pt x="195" y="189"/>
                  </a:cubicBezTo>
                  <a:close/>
                  <a:moveTo>
                    <a:pt x="236" y="166"/>
                  </a:moveTo>
                  <a:cubicBezTo>
                    <a:pt x="236" y="166"/>
                    <a:pt x="236" y="166"/>
                    <a:pt x="236" y="166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7" y="166"/>
                    <a:pt x="237" y="166"/>
                    <a:pt x="237" y="166"/>
                  </a:cubicBezTo>
                  <a:cubicBezTo>
                    <a:pt x="237" y="166"/>
                    <a:pt x="237" y="166"/>
                    <a:pt x="237" y="166"/>
                  </a:cubicBezTo>
                  <a:cubicBezTo>
                    <a:pt x="236" y="166"/>
                    <a:pt x="236" y="166"/>
                    <a:pt x="236" y="166"/>
                  </a:cubicBezTo>
                  <a:close/>
                  <a:moveTo>
                    <a:pt x="250" y="159"/>
                  </a:moveTo>
                  <a:cubicBezTo>
                    <a:pt x="250" y="157"/>
                    <a:pt x="250" y="157"/>
                    <a:pt x="250" y="157"/>
                  </a:cubicBezTo>
                  <a:cubicBezTo>
                    <a:pt x="250" y="157"/>
                    <a:pt x="250" y="157"/>
                    <a:pt x="250" y="157"/>
                  </a:cubicBezTo>
                  <a:cubicBezTo>
                    <a:pt x="250" y="156"/>
                    <a:pt x="250" y="156"/>
                    <a:pt x="250" y="156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0" y="159"/>
                    <a:pt x="250" y="159"/>
                    <a:pt x="250" y="159"/>
                  </a:cubicBezTo>
                  <a:close/>
                  <a:moveTo>
                    <a:pt x="235" y="174"/>
                  </a:moveTo>
                  <a:cubicBezTo>
                    <a:pt x="235" y="173"/>
                    <a:pt x="235" y="173"/>
                    <a:pt x="235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29" y="170"/>
                    <a:pt x="229" y="170"/>
                    <a:pt x="229" y="170"/>
                  </a:cubicBezTo>
                  <a:cubicBezTo>
                    <a:pt x="229" y="170"/>
                    <a:pt x="229" y="170"/>
                    <a:pt x="229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8"/>
                    <a:pt x="231" y="168"/>
                    <a:pt x="231" y="168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1" y="168"/>
                    <a:pt x="231" y="168"/>
                    <a:pt x="231" y="168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30" y="165"/>
                    <a:pt x="230" y="165"/>
                    <a:pt x="230" y="165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2" y="164"/>
                    <a:pt x="232" y="164"/>
                    <a:pt x="232" y="164"/>
                  </a:cubicBezTo>
                  <a:cubicBezTo>
                    <a:pt x="231" y="165"/>
                    <a:pt x="231" y="165"/>
                    <a:pt x="231" y="165"/>
                  </a:cubicBezTo>
                  <a:cubicBezTo>
                    <a:pt x="232" y="166"/>
                    <a:pt x="232" y="166"/>
                    <a:pt x="232" y="166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3" y="166"/>
                    <a:pt x="233" y="166"/>
                    <a:pt x="233" y="166"/>
                  </a:cubicBezTo>
                  <a:cubicBezTo>
                    <a:pt x="234" y="166"/>
                    <a:pt x="234" y="166"/>
                    <a:pt x="234" y="166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4" y="164"/>
                    <a:pt x="234" y="164"/>
                    <a:pt x="234" y="164"/>
                  </a:cubicBezTo>
                  <a:cubicBezTo>
                    <a:pt x="235" y="164"/>
                    <a:pt x="235" y="164"/>
                    <a:pt x="235" y="164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63"/>
                    <a:pt x="237" y="163"/>
                    <a:pt x="237" y="163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9" y="163"/>
                    <a:pt x="239" y="163"/>
                    <a:pt x="239" y="163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64"/>
                    <a:pt x="241" y="164"/>
                    <a:pt x="241" y="164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42" y="164"/>
                    <a:pt x="242" y="164"/>
                    <a:pt x="242" y="164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2" y="167"/>
                    <a:pt x="242" y="167"/>
                    <a:pt x="242" y="167"/>
                  </a:cubicBezTo>
                  <a:cubicBezTo>
                    <a:pt x="242" y="167"/>
                    <a:pt x="242" y="167"/>
                    <a:pt x="242" y="167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4" y="166"/>
                    <a:pt x="244" y="166"/>
                    <a:pt x="244" y="166"/>
                  </a:cubicBezTo>
                  <a:cubicBezTo>
                    <a:pt x="245" y="164"/>
                    <a:pt x="245" y="164"/>
                    <a:pt x="245" y="164"/>
                  </a:cubicBezTo>
                  <a:cubicBezTo>
                    <a:pt x="245" y="163"/>
                    <a:pt x="245" y="163"/>
                    <a:pt x="245" y="163"/>
                  </a:cubicBezTo>
                  <a:cubicBezTo>
                    <a:pt x="245" y="162"/>
                    <a:pt x="245" y="162"/>
                    <a:pt x="245" y="162"/>
                  </a:cubicBezTo>
                  <a:cubicBezTo>
                    <a:pt x="245" y="162"/>
                    <a:pt x="245" y="162"/>
                    <a:pt x="245" y="162"/>
                  </a:cubicBezTo>
                  <a:cubicBezTo>
                    <a:pt x="245" y="161"/>
                    <a:pt x="245" y="161"/>
                    <a:pt x="245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2" y="160"/>
                    <a:pt x="242" y="160"/>
                    <a:pt x="242" y="160"/>
                  </a:cubicBezTo>
                  <a:cubicBezTo>
                    <a:pt x="242" y="159"/>
                    <a:pt x="242" y="159"/>
                    <a:pt x="242" y="159"/>
                  </a:cubicBezTo>
                  <a:cubicBezTo>
                    <a:pt x="241" y="158"/>
                    <a:pt x="241" y="158"/>
                    <a:pt x="241" y="158"/>
                  </a:cubicBezTo>
                  <a:cubicBezTo>
                    <a:pt x="241" y="158"/>
                    <a:pt x="241" y="158"/>
                    <a:pt x="241" y="158"/>
                  </a:cubicBezTo>
                  <a:cubicBezTo>
                    <a:pt x="240" y="156"/>
                    <a:pt x="240" y="156"/>
                    <a:pt x="240" y="156"/>
                  </a:cubicBezTo>
                  <a:cubicBezTo>
                    <a:pt x="240" y="155"/>
                    <a:pt x="240" y="155"/>
                    <a:pt x="240" y="155"/>
                  </a:cubicBezTo>
                  <a:cubicBezTo>
                    <a:pt x="241" y="154"/>
                    <a:pt x="241" y="154"/>
                    <a:pt x="241" y="154"/>
                  </a:cubicBezTo>
                  <a:cubicBezTo>
                    <a:pt x="240" y="152"/>
                    <a:pt x="240" y="152"/>
                    <a:pt x="240" y="152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40" y="155"/>
                    <a:pt x="240" y="155"/>
                    <a:pt x="240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38" y="153"/>
                    <a:pt x="238" y="153"/>
                    <a:pt x="238" y="153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50"/>
                    <a:pt x="237" y="150"/>
                    <a:pt x="237" y="150"/>
                  </a:cubicBezTo>
                  <a:cubicBezTo>
                    <a:pt x="236" y="149"/>
                    <a:pt x="236" y="149"/>
                    <a:pt x="236" y="149"/>
                  </a:cubicBezTo>
                  <a:cubicBezTo>
                    <a:pt x="236" y="148"/>
                    <a:pt x="236" y="148"/>
                    <a:pt x="236" y="148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6" y="145"/>
                    <a:pt x="236" y="145"/>
                    <a:pt x="236" y="145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8" y="145"/>
                    <a:pt x="238" y="145"/>
                    <a:pt x="238" y="145"/>
                  </a:cubicBezTo>
                  <a:cubicBezTo>
                    <a:pt x="238" y="144"/>
                    <a:pt x="238" y="144"/>
                    <a:pt x="238" y="144"/>
                  </a:cubicBezTo>
                  <a:cubicBezTo>
                    <a:pt x="238" y="143"/>
                    <a:pt x="238" y="143"/>
                    <a:pt x="238" y="143"/>
                  </a:cubicBezTo>
                  <a:cubicBezTo>
                    <a:pt x="239" y="141"/>
                    <a:pt x="239" y="141"/>
                    <a:pt x="239" y="141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39" y="138"/>
                    <a:pt x="239" y="138"/>
                    <a:pt x="239" y="138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41" y="133"/>
                    <a:pt x="241" y="133"/>
                    <a:pt x="241" y="133"/>
                  </a:cubicBezTo>
                  <a:cubicBezTo>
                    <a:pt x="242" y="132"/>
                    <a:pt x="242" y="132"/>
                    <a:pt x="242" y="132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5" y="125"/>
                    <a:pt x="245" y="125"/>
                    <a:pt x="245" y="125"/>
                  </a:cubicBezTo>
                  <a:cubicBezTo>
                    <a:pt x="244" y="124"/>
                    <a:pt x="244" y="124"/>
                    <a:pt x="244" y="124"/>
                  </a:cubicBezTo>
                  <a:cubicBezTo>
                    <a:pt x="244" y="123"/>
                    <a:pt x="244" y="123"/>
                    <a:pt x="244" y="123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43" y="120"/>
                    <a:pt x="243" y="120"/>
                    <a:pt x="243" y="120"/>
                  </a:cubicBezTo>
                  <a:cubicBezTo>
                    <a:pt x="243" y="120"/>
                    <a:pt x="243" y="120"/>
                    <a:pt x="243" y="120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36" y="116"/>
                    <a:pt x="236" y="116"/>
                    <a:pt x="236" y="116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33" y="122"/>
                    <a:pt x="233" y="122"/>
                    <a:pt x="233" y="122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3" y="124"/>
                    <a:pt x="233" y="124"/>
                    <a:pt x="233" y="124"/>
                  </a:cubicBezTo>
                  <a:cubicBezTo>
                    <a:pt x="232" y="125"/>
                    <a:pt x="232" y="125"/>
                    <a:pt x="232" y="125"/>
                  </a:cubicBezTo>
                  <a:cubicBezTo>
                    <a:pt x="232" y="126"/>
                    <a:pt x="232" y="126"/>
                    <a:pt x="232" y="126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1" y="127"/>
                    <a:pt x="231" y="127"/>
                    <a:pt x="231" y="127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30" y="130"/>
                    <a:pt x="230" y="130"/>
                    <a:pt x="230" y="130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29" y="131"/>
                    <a:pt x="229" y="131"/>
                    <a:pt x="229" y="131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9" y="135"/>
                    <a:pt x="229" y="135"/>
                    <a:pt x="229" y="135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7" y="136"/>
                    <a:pt x="227" y="136"/>
                    <a:pt x="227" y="136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28" y="138"/>
                    <a:pt x="228" y="138"/>
                    <a:pt x="228" y="138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8"/>
                    <a:pt x="224" y="138"/>
                    <a:pt x="224" y="138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3"/>
                    <a:pt x="225" y="133"/>
                    <a:pt x="225" y="133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6" y="131"/>
                    <a:pt x="226" y="131"/>
                    <a:pt x="226" y="131"/>
                  </a:cubicBezTo>
                  <a:cubicBezTo>
                    <a:pt x="226" y="128"/>
                    <a:pt x="226" y="128"/>
                    <a:pt x="226" y="128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8" y="127"/>
                    <a:pt x="228" y="127"/>
                    <a:pt x="228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7" y="125"/>
                    <a:pt x="227" y="125"/>
                    <a:pt x="227" y="125"/>
                  </a:cubicBezTo>
                  <a:cubicBezTo>
                    <a:pt x="227" y="123"/>
                    <a:pt x="227" y="123"/>
                    <a:pt x="227" y="123"/>
                  </a:cubicBezTo>
                  <a:cubicBezTo>
                    <a:pt x="227" y="123"/>
                    <a:pt x="227" y="123"/>
                    <a:pt x="227" y="123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7" y="120"/>
                    <a:pt x="227" y="120"/>
                    <a:pt x="227" y="120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3" y="120"/>
                    <a:pt x="223" y="120"/>
                    <a:pt x="223" y="120"/>
                  </a:cubicBezTo>
                  <a:cubicBezTo>
                    <a:pt x="224" y="121"/>
                    <a:pt x="224" y="121"/>
                    <a:pt x="224" y="121"/>
                  </a:cubicBezTo>
                  <a:cubicBezTo>
                    <a:pt x="224" y="122"/>
                    <a:pt x="224" y="122"/>
                    <a:pt x="224" y="122"/>
                  </a:cubicBezTo>
                  <a:cubicBezTo>
                    <a:pt x="225" y="122"/>
                    <a:pt x="225" y="122"/>
                    <a:pt x="225" y="122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22"/>
                    <a:pt x="224" y="122"/>
                    <a:pt x="224" y="122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22" y="123"/>
                    <a:pt x="222" y="123"/>
                    <a:pt x="222" y="123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24" y="126"/>
                    <a:pt x="224" y="126"/>
                    <a:pt x="224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2" y="126"/>
                    <a:pt x="222" y="126"/>
                    <a:pt x="222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7" y="126"/>
                    <a:pt x="217" y="126"/>
                    <a:pt x="217" y="126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5" y="125"/>
                    <a:pt x="215" y="125"/>
                    <a:pt x="215" y="125"/>
                  </a:cubicBezTo>
                  <a:cubicBezTo>
                    <a:pt x="214" y="125"/>
                    <a:pt x="214" y="125"/>
                    <a:pt x="214" y="12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12" y="125"/>
                    <a:pt x="212" y="125"/>
                    <a:pt x="212" y="125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4" y="123"/>
                    <a:pt x="214" y="123"/>
                    <a:pt x="214" y="123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7" y="123"/>
                    <a:pt x="217" y="123"/>
                    <a:pt x="217" y="123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121"/>
                    <a:pt x="219" y="121"/>
                    <a:pt x="219" y="121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6" y="117"/>
                    <a:pt x="216" y="117"/>
                    <a:pt x="216" y="117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5"/>
                    <a:pt x="214" y="115"/>
                    <a:pt x="214" y="115"/>
                  </a:cubicBezTo>
                  <a:cubicBezTo>
                    <a:pt x="213" y="115"/>
                    <a:pt x="213" y="115"/>
                    <a:pt x="213" y="115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10" y="119"/>
                    <a:pt x="210" y="119"/>
                    <a:pt x="210" y="11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06" y="118"/>
                    <a:pt x="206" y="118"/>
                    <a:pt x="206" y="118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9"/>
                    <a:pt x="205" y="119"/>
                    <a:pt x="205" y="119"/>
                  </a:cubicBezTo>
                  <a:cubicBezTo>
                    <a:pt x="204" y="119"/>
                    <a:pt x="204" y="119"/>
                    <a:pt x="204" y="119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0" y="111"/>
                    <a:pt x="210" y="111"/>
                    <a:pt x="210" y="111"/>
                  </a:cubicBezTo>
                  <a:cubicBezTo>
                    <a:pt x="210" y="110"/>
                    <a:pt x="210" y="110"/>
                    <a:pt x="210" y="110"/>
                  </a:cubicBezTo>
                  <a:cubicBezTo>
                    <a:pt x="210" y="109"/>
                    <a:pt x="210" y="109"/>
                    <a:pt x="210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194" y="113"/>
                    <a:pt x="194" y="113"/>
                    <a:pt x="194" y="113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77" y="125"/>
                    <a:pt x="177" y="125"/>
                    <a:pt x="177" y="125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8" y="127"/>
                    <a:pt x="178" y="127"/>
                    <a:pt x="178" y="127"/>
                  </a:cubicBezTo>
                  <a:cubicBezTo>
                    <a:pt x="178" y="127"/>
                    <a:pt x="178" y="127"/>
                    <a:pt x="178" y="127"/>
                  </a:cubicBezTo>
                  <a:cubicBezTo>
                    <a:pt x="179" y="127"/>
                    <a:pt x="179" y="127"/>
                    <a:pt x="179" y="127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8"/>
                    <a:pt x="182" y="128"/>
                    <a:pt x="182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80" y="130"/>
                    <a:pt x="180" y="130"/>
                    <a:pt x="180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29"/>
                    <a:pt x="181" y="129"/>
                    <a:pt x="181" y="129"/>
                  </a:cubicBezTo>
                  <a:cubicBezTo>
                    <a:pt x="182" y="129"/>
                    <a:pt x="182" y="129"/>
                    <a:pt x="182" y="129"/>
                  </a:cubicBezTo>
                  <a:cubicBezTo>
                    <a:pt x="182" y="129"/>
                    <a:pt x="182" y="129"/>
                    <a:pt x="182" y="129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0"/>
                    <a:pt x="183" y="130"/>
                    <a:pt x="183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2" y="132"/>
                    <a:pt x="192" y="132"/>
                    <a:pt x="192" y="132"/>
                  </a:cubicBezTo>
                  <a:cubicBezTo>
                    <a:pt x="192" y="132"/>
                    <a:pt x="192" y="132"/>
                    <a:pt x="192" y="132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9" y="132"/>
                    <a:pt x="189" y="132"/>
                    <a:pt x="189" y="132"/>
                  </a:cubicBezTo>
                  <a:cubicBezTo>
                    <a:pt x="189" y="132"/>
                    <a:pt x="189" y="132"/>
                    <a:pt x="189" y="132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39"/>
                    <a:pt x="175" y="139"/>
                    <a:pt x="175" y="139"/>
                  </a:cubicBezTo>
                  <a:cubicBezTo>
                    <a:pt x="175" y="139"/>
                    <a:pt x="175" y="139"/>
                    <a:pt x="175" y="139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2" y="142"/>
                    <a:pt x="182" y="142"/>
                    <a:pt x="182" y="142"/>
                  </a:cubicBezTo>
                  <a:cubicBezTo>
                    <a:pt x="183" y="141"/>
                    <a:pt x="183" y="141"/>
                    <a:pt x="183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2"/>
                    <a:pt x="184" y="142"/>
                    <a:pt x="184" y="142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3" y="143"/>
                    <a:pt x="193" y="143"/>
                    <a:pt x="193" y="143"/>
                  </a:cubicBezTo>
                  <a:cubicBezTo>
                    <a:pt x="193" y="142"/>
                    <a:pt x="193" y="142"/>
                    <a:pt x="193" y="142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50"/>
                    <a:pt x="200" y="150"/>
                    <a:pt x="200" y="150"/>
                  </a:cubicBezTo>
                  <a:cubicBezTo>
                    <a:pt x="200" y="150"/>
                    <a:pt x="200" y="150"/>
                    <a:pt x="200" y="150"/>
                  </a:cubicBezTo>
                  <a:cubicBezTo>
                    <a:pt x="200" y="150"/>
                    <a:pt x="200" y="150"/>
                    <a:pt x="200" y="150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7" y="147"/>
                    <a:pt x="187" y="147"/>
                    <a:pt x="187" y="147"/>
                  </a:cubicBezTo>
                  <a:cubicBezTo>
                    <a:pt x="187" y="147"/>
                    <a:pt x="187" y="147"/>
                    <a:pt x="187" y="147"/>
                  </a:cubicBezTo>
                  <a:cubicBezTo>
                    <a:pt x="187" y="147"/>
                    <a:pt x="187" y="147"/>
                    <a:pt x="187" y="147"/>
                  </a:cubicBezTo>
                  <a:cubicBezTo>
                    <a:pt x="186" y="146"/>
                    <a:pt x="186" y="146"/>
                    <a:pt x="186" y="146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79" y="146"/>
                    <a:pt x="179" y="146"/>
                    <a:pt x="179" y="146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2" y="149"/>
                    <a:pt x="172" y="149"/>
                    <a:pt x="172" y="149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2" y="153"/>
                    <a:pt x="172" y="153"/>
                    <a:pt x="172" y="153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3" y="157"/>
                    <a:pt x="173" y="157"/>
                    <a:pt x="173" y="157"/>
                  </a:cubicBezTo>
                  <a:cubicBezTo>
                    <a:pt x="173" y="157"/>
                    <a:pt x="173" y="157"/>
                    <a:pt x="173" y="157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78" y="159"/>
                    <a:pt x="178" y="159"/>
                    <a:pt x="178" y="159"/>
                  </a:cubicBezTo>
                  <a:cubicBezTo>
                    <a:pt x="179" y="158"/>
                    <a:pt x="179" y="158"/>
                    <a:pt x="179" y="158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82" y="159"/>
                    <a:pt x="182" y="159"/>
                    <a:pt x="182" y="159"/>
                  </a:cubicBezTo>
                  <a:cubicBezTo>
                    <a:pt x="182" y="160"/>
                    <a:pt x="182" y="160"/>
                    <a:pt x="182" y="160"/>
                  </a:cubicBezTo>
                  <a:cubicBezTo>
                    <a:pt x="183" y="161"/>
                    <a:pt x="183" y="161"/>
                    <a:pt x="183" y="161"/>
                  </a:cubicBezTo>
                  <a:cubicBezTo>
                    <a:pt x="183" y="161"/>
                    <a:pt x="183" y="161"/>
                    <a:pt x="183" y="161"/>
                  </a:cubicBezTo>
                  <a:cubicBezTo>
                    <a:pt x="182" y="161"/>
                    <a:pt x="182" y="161"/>
                    <a:pt x="182" y="161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3"/>
                    <a:pt x="182" y="163"/>
                    <a:pt x="182" y="163"/>
                  </a:cubicBezTo>
                  <a:cubicBezTo>
                    <a:pt x="182" y="163"/>
                    <a:pt x="182" y="163"/>
                    <a:pt x="182" y="163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65"/>
                    <a:pt x="180" y="165"/>
                    <a:pt x="180" y="165"/>
                  </a:cubicBezTo>
                  <a:cubicBezTo>
                    <a:pt x="179" y="165"/>
                    <a:pt x="179" y="165"/>
                    <a:pt x="179" y="165"/>
                  </a:cubicBezTo>
                  <a:cubicBezTo>
                    <a:pt x="180" y="166"/>
                    <a:pt x="180" y="166"/>
                    <a:pt x="180" y="166"/>
                  </a:cubicBezTo>
                  <a:cubicBezTo>
                    <a:pt x="180" y="167"/>
                    <a:pt x="180" y="167"/>
                    <a:pt x="180" y="167"/>
                  </a:cubicBezTo>
                  <a:cubicBezTo>
                    <a:pt x="181" y="168"/>
                    <a:pt x="181" y="168"/>
                    <a:pt x="181" y="168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71"/>
                    <a:pt x="193" y="171"/>
                    <a:pt x="193" y="171"/>
                  </a:cubicBezTo>
                  <a:cubicBezTo>
                    <a:pt x="193" y="171"/>
                    <a:pt x="193" y="171"/>
                    <a:pt x="193" y="171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4" y="172"/>
                    <a:pt x="194" y="172"/>
                    <a:pt x="194" y="172"/>
                  </a:cubicBezTo>
                  <a:cubicBezTo>
                    <a:pt x="195" y="172"/>
                    <a:pt x="195" y="172"/>
                    <a:pt x="195" y="172"/>
                  </a:cubicBezTo>
                  <a:cubicBezTo>
                    <a:pt x="195" y="171"/>
                    <a:pt x="195" y="171"/>
                    <a:pt x="195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7" y="170"/>
                    <a:pt x="197" y="170"/>
                    <a:pt x="197" y="170"/>
                  </a:cubicBezTo>
                  <a:cubicBezTo>
                    <a:pt x="198" y="170"/>
                    <a:pt x="198" y="170"/>
                    <a:pt x="198" y="170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0" y="169"/>
                    <a:pt x="200" y="169"/>
                    <a:pt x="200" y="169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3" y="168"/>
                    <a:pt x="203" y="168"/>
                    <a:pt x="203" y="168"/>
                  </a:cubicBezTo>
                  <a:cubicBezTo>
                    <a:pt x="203" y="168"/>
                    <a:pt x="203" y="168"/>
                    <a:pt x="203" y="168"/>
                  </a:cubicBezTo>
                  <a:cubicBezTo>
                    <a:pt x="204" y="168"/>
                    <a:pt x="204" y="168"/>
                    <a:pt x="204" y="168"/>
                  </a:cubicBezTo>
                  <a:cubicBezTo>
                    <a:pt x="205" y="168"/>
                    <a:pt x="205" y="168"/>
                    <a:pt x="205" y="168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8" y="168"/>
                    <a:pt x="208" y="168"/>
                    <a:pt x="208" y="168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6"/>
                    <a:pt x="212" y="166"/>
                    <a:pt x="212" y="166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13" y="165"/>
                    <a:pt x="213" y="165"/>
                    <a:pt x="213" y="165"/>
                  </a:cubicBezTo>
                  <a:cubicBezTo>
                    <a:pt x="213" y="165"/>
                    <a:pt x="213" y="165"/>
                    <a:pt x="213" y="165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6" y="166"/>
                    <a:pt x="216" y="166"/>
                    <a:pt x="216" y="166"/>
                  </a:cubicBezTo>
                  <a:cubicBezTo>
                    <a:pt x="216" y="166"/>
                    <a:pt x="216" y="166"/>
                    <a:pt x="216" y="166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15" y="167"/>
                    <a:pt x="215" y="167"/>
                    <a:pt x="215" y="167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9"/>
                    <a:pt x="216" y="169"/>
                    <a:pt x="216" y="169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8" y="169"/>
                    <a:pt x="218" y="169"/>
                    <a:pt x="218" y="169"/>
                  </a:cubicBezTo>
                  <a:cubicBezTo>
                    <a:pt x="219" y="170"/>
                    <a:pt x="219" y="170"/>
                    <a:pt x="219" y="170"/>
                  </a:cubicBezTo>
                  <a:cubicBezTo>
                    <a:pt x="219" y="170"/>
                    <a:pt x="219" y="170"/>
                    <a:pt x="219" y="170"/>
                  </a:cubicBezTo>
                  <a:cubicBezTo>
                    <a:pt x="219" y="170"/>
                    <a:pt x="219" y="170"/>
                    <a:pt x="219" y="170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71"/>
                    <a:pt x="218" y="171"/>
                    <a:pt x="218" y="171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3" y="173"/>
                    <a:pt x="223" y="173"/>
                    <a:pt x="223" y="173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4" y="173"/>
                    <a:pt x="224" y="173"/>
                    <a:pt x="224" y="173"/>
                  </a:cubicBezTo>
                  <a:cubicBezTo>
                    <a:pt x="225" y="173"/>
                    <a:pt x="225" y="173"/>
                    <a:pt x="225" y="173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30" y="174"/>
                    <a:pt x="230" y="174"/>
                    <a:pt x="230" y="174"/>
                  </a:cubicBezTo>
                  <a:cubicBezTo>
                    <a:pt x="230" y="174"/>
                    <a:pt x="230" y="174"/>
                    <a:pt x="230" y="174"/>
                  </a:cubicBezTo>
                  <a:cubicBezTo>
                    <a:pt x="231" y="174"/>
                    <a:pt x="231" y="174"/>
                    <a:pt x="231" y="174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5" y="174"/>
                    <a:pt x="235" y="174"/>
                    <a:pt x="235" y="174"/>
                  </a:cubicBezTo>
                  <a:close/>
                  <a:moveTo>
                    <a:pt x="340" y="210"/>
                  </a:moveTo>
                  <a:cubicBezTo>
                    <a:pt x="340" y="209"/>
                    <a:pt x="340" y="209"/>
                    <a:pt x="340" y="209"/>
                  </a:cubicBezTo>
                  <a:cubicBezTo>
                    <a:pt x="340" y="208"/>
                    <a:pt x="340" y="208"/>
                    <a:pt x="340" y="208"/>
                  </a:cubicBezTo>
                  <a:cubicBezTo>
                    <a:pt x="340" y="207"/>
                    <a:pt x="340" y="207"/>
                    <a:pt x="340" y="207"/>
                  </a:cubicBezTo>
                  <a:cubicBezTo>
                    <a:pt x="340" y="206"/>
                    <a:pt x="340" y="206"/>
                    <a:pt x="340" y="206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42" y="203"/>
                    <a:pt x="342" y="203"/>
                    <a:pt x="342" y="203"/>
                  </a:cubicBezTo>
                  <a:cubicBezTo>
                    <a:pt x="343" y="203"/>
                    <a:pt x="343" y="203"/>
                    <a:pt x="343" y="203"/>
                  </a:cubicBezTo>
                  <a:cubicBezTo>
                    <a:pt x="344" y="201"/>
                    <a:pt x="344" y="201"/>
                    <a:pt x="344" y="201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7" y="200"/>
                    <a:pt x="347" y="200"/>
                    <a:pt x="347" y="200"/>
                  </a:cubicBezTo>
                  <a:cubicBezTo>
                    <a:pt x="347" y="200"/>
                    <a:pt x="347" y="200"/>
                    <a:pt x="347" y="200"/>
                  </a:cubicBezTo>
                  <a:cubicBezTo>
                    <a:pt x="348" y="199"/>
                    <a:pt x="348" y="199"/>
                    <a:pt x="348" y="199"/>
                  </a:cubicBezTo>
                  <a:cubicBezTo>
                    <a:pt x="349" y="200"/>
                    <a:pt x="349" y="200"/>
                    <a:pt x="349" y="200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1" y="200"/>
                    <a:pt x="351" y="200"/>
                    <a:pt x="351" y="200"/>
                  </a:cubicBezTo>
                  <a:cubicBezTo>
                    <a:pt x="351" y="201"/>
                    <a:pt x="351" y="201"/>
                    <a:pt x="351" y="201"/>
                  </a:cubicBezTo>
                  <a:cubicBezTo>
                    <a:pt x="352" y="202"/>
                    <a:pt x="352" y="202"/>
                    <a:pt x="352" y="202"/>
                  </a:cubicBezTo>
                  <a:cubicBezTo>
                    <a:pt x="352" y="203"/>
                    <a:pt x="352" y="203"/>
                    <a:pt x="352" y="203"/>
                  </a:cubicBezTo>
                  <a:cubicBezTo>
                    <a:pt x="351" y="204"/>
                    <a:pt x="351" y="204"/>
                    <a:pt x="351" y="204"/>
                  </a:cubicBezTo>
                  <a:cubicBezTo>
                    <a:pt x="350" y="205"/>
                    <a:pt x="350" y="205"/>
                    <a:pt x="350" y="205"/>
                  </a:cubicBezTo>
                  <a:cubicBezTo>
                    <a:pt x="350" y="206"/>
                    <a:pt x="350" y="206"/>
                    <a:pt x="350" y="206"/>
                  </a:cubicBezTo>
                  <a:cubicBezTo>
                    <a:pt x="349" y="208"/>
                    <a:pt x="349" y="208"/>
                    <a:pt x="349" y="208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7" y="209"/>
                    <a:pt x="347" y="209"/>
                    <a:pt x="347" y="209"/>
                  </a:cubicBezTo>
                  <a:cubicBezTo>
                    <a:pt x="346" y="209"/>
                    <a:pt x="346" y="209"/>
                    <a:pt x="346" y="209"/>
                  </a:cubicBezTo>
                  <a:cubicBezTo>
                    <a:pt x="346" y="210"/>
                    <a:pt x="346" y="210"/>
                    <a:pt x="346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3" y="210"/>
                    <a:pt x="343" y="210"/>
                    <a:pt x="343" y="210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40" y="210"/>
                    <a:pt x="340" y="210"/>
                    <a:pt x="340" y="210"/>
                  </a:cubicBezTo>
                  <a:cubicBezTo>
                    <a:pt x="340" y="210"/>
                    <a:pt x="340" y="210"/>
                    <a:pt x="340" y="210"/>
                  </a:cubicBezTo>
                  <a:close/>
                  <a:moveTo>
                    <a:pt x="240" y="171"/>
                  </a:moveTo>
                  <a:cubicBezTo>
                    <a:pt x="240" y="170"/>
                    <a:pt x="240" y="170"/>
                    <a:pt x="240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40" y="171"/>
                    <a:pt x="240" y="171"/>
                    <a:pt x="240" y="171"/>
                  </a:cubicBezTo>
                  <a:close/>
                  <a:moveTo>
                    <a:pt x="230" y="179"/>
                  </a:moveTo>
                  <a:cubicBezTo>
                    <a:pt x="231" y="178"/>
                    <a:pt x="231" y="178"/>
                    <a:pt x="231" y="178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29" y="177"/>
                    <a:pt x="229" y="177"/>
                    <a:pt x="229" y="177"/>
                  </a:cubicBezTo>
                  <a:cubicBezTo>
                    <a:pt x="229" y="177"/>
                    <a:pt x="229" y="177"/>
                    <a:pt x="229" y="177"/>
                  </a:cubicBezTo>
                  <a:cubicBezTo>
                    <a:pt x="230" y="178"/>
                    <a:pt x="230" y="178"/>
                    <a:pt x="230" y="178"/>
                  </a:cubicBezTo>
                  <a:cubicBezTo>
                    <a:pt x="230" y="179"/>
                    <a:pt x="230" y="179"/>
                    <a:pt x="230" y="179"/>
                  </a:cubicBezTo>
                  <a:close/>
                  <a:moveTo>
                    <a:pt x="242" y="177"/>
                  </a:moveTo>
                  <a:cubicBezTo>
                    <a:pt x="241" y="177"/>
                    <a:pt x="241" y="177"/>
                    <a:pt x="241" y="177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39" y="177"/>
                    <a:pt x="239" y="177"/>
                    <a:pt x="239" y="177"/>
                  </a:cubicBezTo>
                  <a:cubicBezTo>
                    <a:pt x="239" y="177"/>
                    <a:pt x="239" y="177"/>
                    <a:pt x="239" y="177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2" y="176"/>
                    <a:pt x="242" y="176"/>
                    <a:pt x="242" y="176"/>
                  </a:cubicBezTo>
                  <a:cubicBezTo>
                    <a:pt x="242" y="177"/>
                    <a:pt x="242" y="177"/>
                    <a:pt x="242" y="177"/>
                  </a:cubicBezTo>
                  <a:close/>
                  <a:moveTo>
                    <a:pt x="243" y="175"/>
                  </a:moveTo>
                  <a:cubicBezTo>
                    <a:pt x="243" y="175"/>
                    <a:pt x="243" y="175"/>
                    <a:pt x="243" y="175"/>
                  </a:cubicBezTo>
                  <a:cubicBezTo>
                    <a:pt x="242" y="174"/>
                    <a:pt x="242" y="174"/>
                    <a:pt x="242" y="174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44" y="173"/>
                    <a:pt x="244" y="173"/>
                    <a:pt x="244" y="173"/>
                  </a:cubicBezTo>
                  <a:cubicBezTo>
                    <a:pt x="244" y="174"/>
                    <a:pt x="244" y="174"/>
                    <a:pt x="244" y="174"/>
                  </a:cubicBezTo>
                  <a:cubicBezTo>
                    <a:pt x="244" y="174"/>
                    <a:pt x="244" y="174"/>
                    <a:pt x="244" y="174"/>
                  </a:cubicBezTo>
                  <a:cubicBezTo>
                    <a:pt x="243" y="175"/>
                    <a:pt x="243" y="175"/>
                    <a:pt x="243" y="175"/>
                  </a:cubicBezTo>
                  <a:cubicBezTo>
                    <a:pt x="243" y="175"/>
                    <a:pt x="243" y="175"/>
                    <a:pt x="243" y="175"/>
                  </a:cubicBezTo>
                  <a:close/>
                  <a:moveTo>
                    <a:pt x="264" y="176"/>
                  </a:moveTo>
                  <a:cubicBezTo>
                    <a:pt x="264" y="174"/>
                    <a:pt x="264" y="174"/>
                    <a:pt x="264" y="174"/>
                  </a:cubicBezTo>
                  <a:cubicBezTo>
                    <a:pt x="265" y="173"/>
                    <a:pt x="265" y="173"/>
                    <a:pt x="265" y="173"/>
                  </a:cubicBezTo>
                  <a:cubicBezTo>
                    <a:pt x="267" y="173"/>
                    <a:pt x="267" y="173"/>
                    <a:pt x="267" y="173"/>
                  </a:cubicBezTo>
                  <a:cubicBezTo>
                    <a:pt x="267" y="174"/>
                    <a:pt x="267" y="174"/>
                    <a:pt x="267" y="174"/>
                  </a:cubicBezTo>
                  <a:cubicBezTo>
                    <a:pt x="266" y="176"/>
                    <a:pt x="266" y="176"/>
                    <a:pt x="266" y="176"/>
                  </a:cubicBezTo>
                  <a:cubicBezTo>
                    <a:pt x="265" y="176"/>
                    <a:pt x="265" y="176"/>
                    <a:pt x="265" y="176"/>
                  </a:cubicBezTo>
                  <a:cubicBezTo>
                    <a:pt x="265" y="176"/>
                    <a:pt x="265" y="176"/>
                    <a:pt x="265" y="176"/>
                  </a:cubicBezTo>
                  <a:cubicBezTo>
                    <a:pt x="265" y="175"/>
                    <a:pt x="265" y="175"/>
                    <a:pt x="265" y="175"/>
                  </a:cubicBezTo>
                  <a:cubicBezTo>
                    <a:pt x="265" y="175"/>
                    <a:pt x="265" y="175"/>
                    <a:pt x="265" y="175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4" y="176"/>
                    <a:pt x="264" y="176"/>
                    <a:pt x="264" y="176"/>
                  </a:cubicBezTo>
                  <a:close/>
                  <a:moveTo>
                    <a:pt x="263" y="174"/>
                  </a:moveTo>
                  <a:cubicBezTo>
                    <a:pt x="263" y="175"/>
                    <a:pt x="263" y="175"/>
                    <a:pt x="263" y="175"/>
                  </a:cubicBezTo>
                  <a:cubicBezTo>
                    <a:pt x="264" y="174"/>
                    <a:pt x="264" y="174"/>
                    <a:pt x="264" y="174"/>
                  </a:cubicBezTo>
                  <a:cubicBezTo>
                    <a:pt x="263" y="172"/>
                    <a:pt x="263" y="172"/>
                    <a:pt x="263" y="172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63" y="174"/>
                    <a:pt x="263" y="174"/>
                    <a:pt x="263" y="174"/>
                  </a:cubicBezTo>
                  <a:close/>
                  <a:moveTo>
                    <a:pt x="262" y="183"/>
                  </a:moveTo>
                  <a:cubicBezTo>
                    <a:pt x="263" y="183"/>
                    <a:pt x="263" y="183"/>
                    <a:pt x="263" y="183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2" y="181"/>
                    <a:pt x="262" y="181"/>
                    <a:pt x="262" y="181"/>
                  </a:cubicBezTo>
                  <a:cubicBezTo>
                    <a:pt x="263" y="179"/>
                    <a:pt x="263" y="179"/>
                    <a:pt x="263" y="179"/>
                  </a:cubicBezTo>
                  <a:cubicBezTo>
                    <a:pt x="264" y="178"/>
                    <a:pt x="264" y="178"/>
                    <a:pt x="264" y="178"/>
                  </a:cubicBezTo>
                  <a:cubicBezTo>
                    <a:pt x="263" y="178"/>
                    <a:pt x="263" y="178"/>
                    <a:pt x="263" y="178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3"/>
                    <a:pt x="262" y="173"/>
                    <a:pt x="262" y="173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60" y="171"/>
                    <a:pt x="260" y="171"/>
                    <a:pt x="260" y="171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59" y="172"/>
                    <a:pt x="259" y="172"/>
                    <a:pt x="259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9"/>
                    <a:pt x="259" y="169"/>
                    <a:pt x="259" y="169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6" y="169"/>
                    <a:pt x="256" y="169"/>
                    <a:pt x="256" y="169"/>
                  </a:cubicBezTo>
                  <a:cubicBezTo>
                    <a:pt x="255" y="171"/>
                    <a:pt x="255" y="171"/>
                    <a:pt x="255" y="171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5" y="172"/>
                    <a:pt x="255" y="172"/>
                    <a:pt x="255" y="172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3" y="174"/>
                    <a:pt x="253" y="174"/>
                    <a:pt x="253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1" y="175"/>
                    <a:pt x="251" y="175"/>
                    <a:pt x="251" y="175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49" y="177"/>
                    <a:pt x="249" y="177"/>
                    <a:pt x="249" y="177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50" y="180"/>
                    <a:pt x="250" y="180"/>
                    <a:pt x="250" y="180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51" y="179"/>
                    <a:pt x="251" y="179"/>
                    <a:pt x="251" y="179"/>
                  </a:cubicBezTo>
                  <a:cubicBezTo>
                    <a:pt x="250" y="180"/>
                    <a:pt x="250" y="180"/>
                    <a:pt x="250" y="180"/>
                  </a:cubicBezTo>
                  <a:cubicBezTo>
                    <a:pt x="252" y="181"/>
                    <a:pt x="252" y="181"/>
                    <a:pt x="252" y="181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84"/>
                    <a:pt x="255" y="184"/>
                    <a:pt x="255" y="184"/>
                  </a:cubicBezTo>
                  <a:cubicBezTo>
                    <a:pt x="256" y="185"/>
                    <a:pt x="256" y="185"/>
                    <a:pt x="256" y="185"/>
                  </a:cubicBezTo>
                  <a:cubicBezTo>
                    <a:pt x="257" y="185"/>
                    <a:pt x="257" y="185"/>
                    <a:pt x="257" y="185"/>
                  </a:cubicBezTo>
                  <a:cubicBezTo>
                    <a:pt x="258" y="185"/>
                    <a:pt x="258" y="185"/>
                    <a:pt x="258" y="185"/>
                  </a:cubicBezTo>
                  <a:cubicBezTo>
                    <a:pt x="259" y="184"/>
                    <a:pt x="259" y="184"/>
                    <a:pt x="259" y="184"/>
                  </a:cubicBezTo>
                  <a:cubicBezTo>
                    <a:pt x="260" y="183"/>
                    <a:pt x="260" y="183"/>
                    <a:pt x="260" y="183"/>
                  </a:cubicBezTo>
                  <a:cubicBezTo>
                    <a:pt x="262" y="182"/>
                    <a:pt x="262" y="182"/>
                    <a:pt x="262" y="182"/>
                  </a:cubicBezTo>
                  <a:cubicBezTo>
                    <a:pt x="262" y="183"/>
                    <a:pt x="262" y="183"/>
                    <a:pt x="262" y="183"/>
                  </a:cubicBezTo>
                  <a:close/>
                  <a:moveTo>
                    <a:pt x="377" y="176"/>
                  </a:moveTo>
                  <a:cubicBezTo>
                    <a:pt x="377" y="175"/>
                    <a:pt x="377" y="175"/>
                    <a:pt x="377" y="175"/>
                  </a:cubicBezTo>
                  <a:cubicBezTo>
                    <a:pt x="377" y="175"/>
                    <a:pt x="377" y="175"/>
                    <a:pt x="377" y="175"/>
                  </a:cubicBezTo>
                  <a:cubicBezTo>
                    <a:pt x="377" y="174"/>
                    <a:pt x="377" y="174"/>
                    <a:pt x="377" y="174"/>
                  </a:cubicBezTo>
                  <a:cubicBezTo>
                    <a:pt x="378" y="174"/>
                    <a:pt x="378" y="174"/>
                    <a:pt x="378" y="174"/>
                  </a:cubicBezTo>
                  <a:cubicBezTo>
                    <a:pt x="379" y="174"/>
                    <a:pt x="379" y="174"/>
                    <a:pt x="379" y="174"/>
                  </a:cubicBezTo>
                  <a:cubicBezTo>
                    <a:pt x="379" y="174"/>
                    <a:pt x="379" y="174"/>
                    <a:pt x="379" y="174"/>
                  </a:cubicBezTo>
                  <a:cubicBezTo>
                    <a:pt x="380" y="174"/>
                    <a:pt x="380" y="174"/>
                    <a:pt x="380" y="174"/>
                  </a:cubicBezTo>
                  <a:cubicBezTo>
                    <a:pt x="380" y="175"/>
                    <a:pt x="380" y="175"/>
                    <a:pt x="380" y="175"/>
                  </a:cubicBezTo>
                  <a:cubicBezTo>
                    <a:pt x="380" y="176"/>
                    <a:pt x="380" y="176"/>
                    <a:pt x="380" y="176"/>
                  </a:cubicBezTo>
                  <a:cubicBezTo>
                    <a:pt x="379" y="176"/>
                    <a:pt x="379" y="176"/>
                    <a:pt x="379" y="176"/>
                  </a:cubicBezTo>
                  <a:cubicBezTo>
                    <a:pt x="378" y="176"/>
                    <a:pt x="378" y="176"/>
                    <a:pt x="378" y="176"/>
                  </a:cubicBezTo>
                  <a:cubicBezTo>
                    <a:pt x="378" y="176"/>
                    <a:pt x="378" y="176"/>
                    <a:pt x="378" y="176"/>
                  </a:cubicBezTo>
                  <a:cubicBezTo>
                    <a:pt x="377" y="176"/>
                    <a:pt x="377" y="176"/>
                    <a:pt x="377" y="176"/>
                  </a:cubicBezTo>
                  <a:cubicBezTo>
                    <a:pt x="377" y="176"/>
                    <a:pt x="377" y="176"/>
                    <a:pt x="377" y="176"/>
                  </a:cubicBezTo>
                  <a:close/>
                  <a:moveTo>
                    <a:pt x="375" y="265"/>
                  </a:moveTo>
                  <a:cubicBezTo>
                    <a:pt x="374" y="265"/>
                    <a:pt x="374" y="265"/>
                    <a:pt x="374" y="265"/>
                  </a:cubicBezTo>
                  <a:cubicBezTo>
                    <a:pt x="373" y="265"/>
                    <a:pt x="373" y="265"/>
                    <a:pt x="373" y="265"/>
                  </a:cubicBezTo>
                  <a:cubicBezTo>
                    <a:pt x="371" y="264"/>
                    <a:pt x="371" y="264"/>
                    <a:pt x="371" y="264"/>
                  </a:cubicBezTo>
                  <a:cubicBezTo>
                    <a:pt x="370" y="264"/>
                    <a:pt x="370" y="264"/>
                    <a:pt x="370" y="264"/>
                  </a:cubicBezTo>
                  <a:cubicBezTo>
                    <a:pt x="369" y="264"/>
                    <a:pt x="369" y="264"/>
                    <a:pt x="369" y="264"/>
                  </a:cubicBezTo>
                  <a:cubicBezTo>
                    <a:pt x="368" y="262"/>
                    <a:pt x="368" y="262"/>
                    <a:pt x="368" y="262"/>
                  </a:cubicBezTo>
                  <a:cubicBezTo>
                    <a:pt x="368" y="262"/>
                    <a:pt x="368" y="262"/>
                    <a:pt x="368" y="262"/>
                  </a:cubicBezTo>
                  <a:cubicBezTo>
                    <a:pt x="367" y="261"/>
                    <a:pt x="367" y="261"/>
                    <a:pt x="367" y="261"/>
                  </a:cubicBezTo>
                  <a:cubicBezTo>
                    <a:pt x="366" y="262"/>
                    <a:pt x="366" y="262"/>
                    <a:pt x="366" y="262"/>
                  </a:cubicBezTo>
                  <a:cubicBezTo>
                    <a:pt x="365" y="261"/>
                    <a:pt x="365" y="261"/>
                    <a:pt x="365" y="261"/>
                  </a:cubicBezTo>
                  <a:cubicBezTo>
                    <a:pt x="365" y="262"/>
                    <a:pt x="365" y="262"/>
                    <a:pt x="365" y="262"/>
                  </a:cubicBezTo>
                  <a:cubicBezTo>
                    <a:pt x="363" y="261"/>
                    <a:pt x="363" y="261"/>
                    <a:pt x="363" y="261"/>
                  </a:cubicBezTo>
                  <a:cubicBezTo>
                    <a:pt x="363" y="260"/>
                    <a:pt x="363" y="260"/>
                    <a:pt x="363" y="260"/>
                  </a:cubicBezTo>
                  <a:cubicBezTo>
                    <a:pt x="363" y="260"/>
                    <a:pt x="363" y="260"/>
                    <a:pt x="363" y="260"/>
                  </a:cubicBezTo>
                  <a:cubicBezTo>
                    <a:pt x="362" y="260"/>
                    <a:pt x="362" y="260"/>
                    <a:pt x="362" y="260"/>
                  </a:cubicBezTo>
                  <a:cubicBezTo>
                    <a:pt x="361" y="259"/>
                    <a:pt x="361" y="259"/>
                    <a:pt x="361" y="259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9" y="257"/>
                    <a:pt x="359" y="257"/>
                    <a:pt x="359" y="257"/>
                  </a:cubicBezTo>
                  <a:cubicBezTo>
                    <a:pt x="359" y="256"/>
                    <a:pt x="359" y="256"/>
                    <a:pt x="359" y="256"/>
                  </a:cubicBezTo>
                  <a:cubicBezTo>
                    <a:pt x="360" y="256"/>
                    <a:pt x="360" y="256"/>
                    <a:pt x="360" y="256"/>
                  </a:cubicBezTo>
                  <a:cubicBezTo>
                    <a:pt x="359" y="256"/>
                    <a:pt x="359" y="256"/>
                    <a:pt x="359" y="256"/>
                  </a:cubicBezTo>
                  <a:cubicBezTo>
                    <a:pt x="359" y="256"/>
                    <a:pt x="359" y="256"/>
                    <a:pt x="359" y="256"/>
                  </a:cubicBezTo>
                  <a:cubicBezTo>
                    <a:pt x="358" y="256"/>
                    <a:pt x="358" y="256"/>
                    <a:pt x="358" y="256"/>
                  </a:cubicBezTo>
                  <a:cubicBezTo>
                    <a:pt x="358" y="256"/>
                    <a:pt x="358" y="256"/>
                    <a:pt x="358" y="256"/>
                  </a:cubicBezTo>
                  <a:cubicBezTo>
                    <a:pt x="358" y="256"/>
                    <a:pt x="358" y="256"/>
                    <a:pt x="358" y="256"/>
                  </a:cubicBezTo>
                  <a:cubicBezTo>
                    <a:pt x="357" y="256"/>
                    <a:pt x="357" y="256"/>
                    <a:pt x="357" y="256"/>
                  </a:cubicBezTo>
                  <a:cubicBezTo>
                    <a:pt x="355" y="255"/>
                    <a:pt x="355" y="255"/>
                    <a:pt x="355" y="255"/>
                  </a:cubicBezTo>
                  <a:cubicBezTo>
                    <a:pt x="354" y="254"/>
                    <a:pt x="354" y="254"/>
                    <a:pt x="354" y="254"/>
                  </a:cubicBezTo>
                  <a:cubicBezTo>
                    <a:pt x="354" y="254"/>
                    <a:pt x="354" y="254"/>
                    <a:pt x="354" y="254"/>
                  </a:cubicBezTo>
                  <a:cubicBezTo>
                    <a:pt x="353" y="253"/>
                    <a:pt x="353" y="253"/>
                    <a:pt x="353" y="253"/>
                  </a:cubicBezTo>
                  <a:cubicBezTo>
                    <a:pt x="353" y="253"/>
                    <a:pt x="353" y="253"/>
                    <a:pt x="353" y="253"/>
                  </a:cubicBezTo>
                  <a:cubicBezTo>
                    <a:pt x="352" y="253"/>
                    <a:pt x="352" y="253"/>
                    <a:pt x="352" y="253"/>
                  </a:cubicBezTo>
                  <a:cubicBezTo>
                    <a:pt x="351" y="252"/>
                    <a:pt x="351" y="252"/>
                    <a:pt x="351" y="252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0"/>
                    <a:pt x="351" y="250"/>
                    <a:pt x="351" y="250"/>
                  </a:cubicBezTo>
                  <a:cubicBezTo>
                    <a:pt x="350" y="249"/>
                    <a:pt x="350" y="249"/>
                    <a:pt x="350" y="249"/>
                  </a:cubicBezTo>
                  <a:cubicBezTo>
                    <a:pt x="350" y="249"/>
                    <a:pt x="350" y="249"/>
                    <a:pt x="350" y="249"/>
                  </a:cubicBezTo>
                  <a:cubicBezTo>
                    <a:pt x="351" y="249"/>
                    <a:pt x="351" y="249"/>
                    <a:pt x="351" y="249"/>
                  </a:cubicBezTo>
                  <a:cubicBezTo>
                    <a:pt x="354" y="248"/>
                    <a:pt x="354" y="248"/>
                    <a:pt x="354" y="248"/>
                  </a:cubicBezTo>
                  <a:cubicBezTo>
                    <a:pt x="354" y="247"/>
                    <a:pt x="354" y="247"/>
                    <a:pt x="354" y="247"/>
                  </a:cubicBezTo>
                  <a:cubicBezTo>
                    <a:pt x="352" y="247"/>
                    <a:pt x="352" y="247"/>
                    <a:pt x="352" y="247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51" y="245"/>
                    <a:pt x="351" y="245"/>
                    <a:pt x="351" y="245"/>
                  </a:cubicBezTo>
                  <a:cubicBezTo>
                    <a:pt x="351" y="245"/>
                    <a:pt x="351" y="245"/>
                    <a:pt x="351" y="245"/>
                  </a:cubicBezTo>
                  <a:cubicBezTo>
                    <a:pt x="351" y="245"/>
                    <a:pt x="351" y="245"/>
                    <a:pt x="351" y="245"/>
                  </a:cubicBezTo>
                  <a:cubicBezTo>
                    <a:pt x="350" y="246"/>
                    <a:pt x="350" y="246"/>
                    <a:pt x="350" y="246"/>
                  </a:cubicBezTo>
                  <a:cubicBezTo>
                    <a:pt x="350" y="247"/>
                    <a:pt x="350" y="247"/>
                    <a:pt x="350" y="247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0" y="244"/>
                    <a:pt x="350" y="244"/>
                    <a:pt x="350" y="244"/>
                  </a:cubicBezTo>
                  <a:cubicBezTo>
                    <a:pt x="349" y="245"/>
                    <a:pt x="349" y="245"/>
                    <a:pt x="349" y="245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49" y="243"/>
                    <a:pt x="349" y="243"/>
                    <a:pt x="349" y="243"/>
                  </a:cubicBezTo>
                  <a:cubicBezTo>
                    <a:pt x="348" y="243"/>
                    <a:pt x="348" y="243"/>
                    <a:pt x="348" y="243"/>
                  </a:cubicBezTo>
                  <a:cubicBezTo>
                    <a:pt x="348" y="242"/>
                    <a:pt x="348" y="242"/>
                    <a:pt x="348" y="242"/>
                  </a:cubicBezTo>
                  <a:cubicBezTo>
                    <a:pt x="348" y="242"/>
                    <a:pt x="348" y="242"/>
                    <a:pt x="348" y="242"/>
                  </a:cubicBezTo>
                  <a:cubicBezTo>
                    <a:pt x="347" y="240"/>
                    <a:pt x="347" y="240"/>
                    <a:pt x="347" y="240"/>
                  </a:cubicBezTo>
                  <a:cubicBezTo>
                    <a:pt x="346" y="240"/>
                    <a:pt x="346" y="240"/>
                    <a:pt x="346" y="240"/>
                  </a:cubicBezTo>
                  <a:cubicBezTo>
                    <a:pt x="347" y="239"/>
                    <a:pt x="347" y="239"/>
                    <a:pt x="347" y="239"/>
                  </a:cubicBezTo>
                  <a:cubicBezTo>
                    <a:pt x="348" y="238"/>
                    <a:pt x="348" y="238"/>
                    <a:pt x="348" y="238"/>
                  </a:cubicBezTo>
                  <a:cubicBezTo>
                    <a:pt x="347" y="238"/>
                    <a:pt x="347" y="238"/>
                    <a:pt x="347" y="238"/>
                  </a:cubicBezTo>
                  <a:cubicBezTo>
                    <a:pt x="345" y="239"/>
                    <a:pt x="345" y="239"/>
                    <a:pt x="345" y="239"/>
                  </a:cubicBezTo>
                  <a:cubicBezTo>
                    <a:pt x="345" y="240"/>
                    <a:pt x="345" y="240"/>
                    <a:pt x="345" y="240"/>
                  </a:cubicBezTo>
                  <a:cubicBezTo>
                    <a:pt x="345" y="239"/>
                    <a:pt x="345" y="239"/>
                    <a:pt x="345" y="239"/>
                  </a:cubicBezTo>
                  <a:cubicBezTo>
                    <a:pt x="346" y="238"/>
                    <a:pt x="346" y="238"/>
                    <a:pt x="346" y="238"/>
                  </a:cubicBezTo>
                  <a:cubicBezTo>
                    <a:pt x="345" y="238"/>
                    <a:pt x="345" y="238"/>
                    <a:pt x="345" y="238"/>
                  </a:cubicBezTo>
                  <a:cubicBezTo>
                    <a:pt x="344" y="238"/>
                    <a:pt x="344" y="238"/>
                    <a:pt x="344" y="238"/>
                  </a:cubicBezTo>
                  <a:cubicBezTo>
                    <a:pt x="344" y="238"/>
                    <a:pt x="344" y="238"/>
                    <a:pt x="344" y="238"/>
                  </a:cubicBezTo>
                  <a:cubicBezTo>
                    <a:pt x="343" y="240"/>
                    <a:pt x="343" y="240"/>
                    <a:pt x="343" y="240"/>
                  </a:cubicBezTo>
                  <a:cubicBezTo>
                    <a:pt x="343" y="240"/>
                    <a:pt x="343" y="240"/>
                    <a:pt x="343" y="240"/>
                  </a:cubicBezTo>
                  <a:cubicBezTo>
                    <a:pt x="342" y="239"/>
                    <a:pt x="342" y="239"/>
                    <a:pt x="342" y="239"/>
                  </a:cubicBezTo>
                  <a:cubicBezTo>
                    <a:pt x="343" y="238"/>
                    <a:pt x="343" y="238"/>
                    <a:pt x="343" y="238"/>
                  </a:cubicBezTo>
                  <a:cubicBezTo>
                    <a:pt x="343" y="237"/>
                    <a:pt x="343" y="237"/>
                    <a:pt x="343" y="237"/>
                  </a:cubicBezTo>
                  <a:cubicBezTo>
                    <a:pt x="343" y="237"/>
                    <a:pt x="343" y="237"/>
                    <a:pt x="343" y="237"/>
                  </a:cubicBezTo>
                  <a:cubicBezTo>
                    <a:pt x="342" y="237"/>
                    <a:pt x="342" y="237"/>
                    <a:pt x="342" y="237"/>
                  </a:cubicBezTo>
                  <a:cubicBezTo>
                    <a:pt x="342" y="238"/>
                    <a:pt x="342" y="238"/>
                    <a:pt x="342" y="238"/>
                  </a:cubicBezTo>
                  <a:cubicBezTo>
                    <a:pt x="341" y="238"/>
                    <a:pt x="341" y="238"/>
                    <a:pt x="341" y="238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0" y="239"/>
                    <a:pt x="340" y="239"/>
                    <a:pt x="340" y="239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8"/>
                    <a:pt x="338" y="238"/>
                    <a:pt x="338" y="238"/>
                  </a:cubicBezTo>
                  <a:cubicBezTo>
                    <a:pt x="337" y="238"/>
                    <a:pt x="337" y="238"/>
                    <a:pt x="337" y="238"/>
                  </a:cubicBezTo>
                  <a:cubicBezTo>
                    <a:pt x="336" y="236"/>
                    <a:pt x="336" y="236"/>
                    <a:pt x="336" y="236"/>
                  </a:cubicBezTo>
                  <a:cubicBezTo>
                    <a:pt x="336" y="236"/>
                    <a:pt x="336" y="236"/>
                    <a:pt x="336" y="236"/>
                  </a:cubicBezTo>
                  <a:cubicBezTo>
                    <a:pt x="335" y="237"/>
                    <a:pt x="335" y="237"/>
                    <a:pt x="335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9"/>
                    <a:pt x="335" y="239"/>
                    <a:pt x="335" y="239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2" y="239"/>
                    <a:pt x="332" y="239"/>
                    <a:pt x="332" y="239"/>
                  </a:cubicBezTo>
                  <a:cubicBezTo>
                    <a:pt x="332" y="239"/>
                    <a:pt x="332" y="239"/>
                    <a:pt x="332" y="239"/>
                  </a:cubicBezTo>
                  <a:cubicBezTo>
                    <a:pt x="331" y="239"/>
                    <a:pt x="331" y="239"/>
                    <a:pt x="331" y="239"/>
                  </a:cubicBezTo>
                  <a:cubicBezTo>
                    <a:pt x="330" y="239"/>
                    <a:pt x="330" y="239"/>
                    <a:pt x="330" y="239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7" y="239"/>
                    <a:pt x="327" y="239"/>
                    <a:pt x="327" y="239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26" y="237"/>
                    <a:pt x="326" y="237"/>
                    <a:pt x="326" y="237"/>
                  </a:cubicBezTo>
                  <a:cubicBezTo>
                    <a:pt x="326" y="238"/>
                    <a:pt x="326" y="238"/>
                    <a:pt x="326" y="238"/>
                  </a:cubicBezTo>
                  <a:cubicBezTo>
                    <a:pt x="325" y="237"/>
                    <a:pt x="325" y="237"/>
                    <a:pt x="325" y="237"/>
                  </a:cubicBezTo>
                  <a:cubicBezTo>
                    <a:pt x="324" y="235"/>
                    <a:pt x="324" y="235"/>
                    <a:pt x="324" y="235"/>
                  </a:cubicBezTo>
                  <a:cubicBezTo>
                    <a:pt x="325" y="234"/>
                    <a:pt x="325" y="234"/>
                    <a:pt x="325" y="234"/>
                  </a:cubicBezTo>
                  <a:cubicBezTo>
                    <a:pt x="325" y="233"/>
                    <a:pt x="325" y="233"/>
                    <a:pt x="325" y="233"/>
                  </a:cubicBezTo>
                  <a:cubicBezTo>
                    <a:pt x="325" y="232"/>
                    <a:pt x="325" y="232"/>
                    <a:pt x="325" y="232"/>
                  </a:cubicBezTo>
                  <a:cubicBezTo>
                    <a:pt x="326" y="231"/>
                    <a:pt x="326" y="231"/>
                    <a:pt x="326" y="231"/>
                  </a:cubicBezTo>
                  <a:cubicBezTo>
                    <a:pt x="327" y="231"/>
                    <a:pt x="327" y="231"/>
                    <a:pt x="327" y="231"/>
                  </a:cubicBezTo>
                  <a:cubicBezTo>
                    <a:pt x="328" y="231"/>
                    <a:pt x="328" y="231"/>
                    <a:pt x="328" y="231"/>
                  </a:cubicBezTo>
                  <a:cubicBezTo>
                    <a:pt x="329" y="230"/>
                    <a:pt x="329" y="230"/>
                    <a:pt x="329" y="230"/>
                  </a:cubicBezTo>
                  <a:cubicBezTo>
                    <a:pt x="330" y="231"/>
                    <a:pt x="330" y="231"/>
                    <a:pt x="330" y="231"/>
                  </a:cubicBezTo>
                  <a:cubicBezTo>
                    <a:pt x="330" y="230"/>
                    <a:pt x="330" y="230"/>
                    <a:pt x="330" y="230"/>
                  </a:cubicBezTo>
                  <a:cubicBezTo>
                    <a:pt x="329" y="229"/>
                    <a:pt x="329" y="229"/>
                    <a:pt x="329" y="229"/>
                  </a:cubicBezTo>
                  <a:cubicBezTo>
                    <a:pt x="329" y="228"/>
                    <a:pt x="329" y="228"/>
                    <a:pt x="329" y="228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31" y="227"/>
                    <a:pt x="331" y="227"/>
                    <a:pt x="331" y="227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3" y="229"/>
                    <a:pt x="333" y="229"/>
                    <a:pt x="333" y="229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5" y="230"/>
                    <a:pt x="335" y="230"/>
                    <a:pt x="335" y="230"/>
                  </a:cubicBezTo>
                  <a:cubicBezTo>
                    <a:pt x="336" y="230"/>
                    <a:pt x="336" y="230"/>
                    <a:pt x="336" y="230"/>
                  </a:cubicBezTo>
                  <a:cubicBezTo>
                    <a:pt x="337" y="231"/>
                    <a:pt x="337" y="231"/>
                    <a:pt x="337" y="231"/>
                  </a:cubicBezTo>
                  <a:cubicBezTo>
                    <a:pt x="337" y="230"/>
                    <a:pt x="337" y="230"/>
                    <a:pt x="337" y="230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9" y="231"/>
                    <a:pt x="339" y="231"/>
                    <a:pt x="339" y="231"/>
                  </a:cubicBezTo>
                  <a:cubicBezTo>
                    <a:pt x="339" y="231"/>
                    <a:pt x="339" y="231"/>
                    <a:pt x="339" y="231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1" y="230"/>
                    <a:pt x="341" y="230"/>
                    <a:pt x="341" y="230"/>
                  </a:cubicBezTo>
                  <a:cubicBezTo>
                    <a:pt x="342" y="230"/>
                    <a:pt x="342" y="230"/>
                    <a:pt x="342" y="230"/>
                  </a:cubicBezTo>
                  <a:cubicBezTo>
                    <a:pt x="343" y="230"/>
                    <a:pt x="343" y="230"/>
                    <a:pt x="343" y="230"/>
                  </a:cubicBezTo>
                  <a:cubicBezTo>
                    <a:pt x="343" y="230"/>
                    <a:pt x="343" y="230"/>
                    <a:pt x="343" y="230"/>
                  </a:cubicBezTo>
                  <a:cubicBezTo>
                    <a:pt x="343" y="230"/>
                    <a:pt x="343" y="230"/>
                    <a:pt x="343" y="230"/>
                  </a:cubicBezTo>
                  <a:cubicBezTo>
                    <a:pt x="344" y="231"/>
                    <a:pt x="344" y="231"/>
                    <a:pt x="344" y="231"/>
                  </a:cubicBezTo>
                  <a:cubicBezTo>
                    <a:pt x="345" y="230"/>
                    <a:pt x="345" y="230"/>
                    <a:pt x="345" y="230"/>
                  </a:cubicBezTo>
                  <a:cubicBezTo>
                    <a:pt x="345" y="229"/>
                    <a:pt x="345" y="229"/>
                    <a:pt x="345" y="229"/>
                  </a:cubicBezTo>
                  <a:cubicBezTo>
                    <a:pt x="346" y="228"/>
                    <a:pt x="346" y="228"/>
                    <a:pt x="346" y="228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7" y="231"/>
                    <a:pt x="347" y="231"/>
                    <a:pt x="347" y="231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30"/>
                    <a:pt x="349" y="230"/>
                    <a:pt x="349" y="230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48" y="226"/>
                    <a:pt x="348" y="226"/>
                    <a:pt x="348" y="226"/>
                  </a:cubicBezTo>
                  <a:cubicBezTo>
                    <a:pt x="348" y="225"/>
                    <a:pt x="348" y="225"/>
                    <a:pt x="348" y="225"/>
                  </a:cubicBezTo>
                  <a:cubicBezTo>
                    <a:pt x="347" y="224"/>
                    <a:pt x="347" y="224"/>
                    <a:pt x="347" y="224"/>
                  </a:cubicBezTo>
                  <a:cubicBezTo>
                    <a:pt x="347" y="223"/>
                    <a:pt x="347" y="223"/>
                    <a:pt x="347" y="223"/>
                  </a:cubicBezTo>
                  <a:cubicBezTo>
                    <a:pt x="348" y="222"/>
                    <a:pt x="348" y="222"/>
                    <a:pt x="348" y="222"/>
                  </a:cubicBezTo>
                  <a:cubicBezTo>
                    <a:pt x="348" y="222"/>
                    <a:pt x="348" y="222"/>
                    <a:pt x="348" y="222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0"/>
                    <a:pt x="352" y="220"/>
                    <a:pt x="352" y="220"/>
                  </a:cubicBezTo>
                  <a:cubicBezTo>
                    <a:pt x="353" y="220"/>
                    <a:pt x="353" y="220"/>
                    <a:pt x="353" y="220"/>
                  </a:cubicBezTo>
                  <a:cubicBezTo>
                    <a:pt x="354" y="218"/>
                    <a:pt x="354" y="218"/>
                    <a:pt x="354" y="218"/>
                  </a:cubicBezTo>
                  <a:cubicBezTo>
                    <a:pt x="355" y="218"/>
                    <a:pt x="355" y="218"/>
                    <a:pt x="355" y="218"/>
                  </a:cubicBezTo>
                  <a:cubicBezTo>
                    <a:pt x="355" y="219"/>
                    <a:pt x="355" y="219"/>
                    <a:pt x="355" y="219"/>
                  </a:cubicBezTo>
                  <a:cubicBezTo>
                    <a:pt x="356" y="219"/>
                    <a:pt x="356" y="219"/>
                    <a:pt x="356" y="219"/>
                  </a:cubicBezTo>
                  <a:cubicBezTo>
                    <a:pt x="357" y="219"/>
                    <a:pt x="357" y="219"/>
                    <a:pt x="357" y="219"/>
                  </a:cubicBezTo>
                  <a:cubicBezTo>
                    <a:pt x="355" y="218"/>
                    <a:pt x="355" y="218"/>
                    <a:pt x="355" y="218"/>
                  </a:cubicBezTo>
                  <a:cubicBezTo>
                    <a:pt x="355" y="217"/>
                    <a:pt x="355" y="217"/>
                    <a:pt x="355" y="217"/>
                  </a:cubicBezTo>
                  <a:cubicBezTo>
                    <a:pt x="357" y="216"/>
                    <a:pt x="357" y="216"/>
                    <a:pt x="357" y="216"/>
                  </a:cubicBezTo>
                  <a:cubicBezTo>
                    <a:pt x="357" y="215"/>
                    <a:pt x="357" y="215"/>
                    <a:pt x="357" y="215"/>
                  </a:cubicBezTo>
                  <a:cubicBezTo>
                    <a:pt x="358" y="215"/>
                    <a:pt x="358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1" y="214"/>
                    <a:pt x="361" y="214"/>
                    <a:pt x="361" y="214"/>
                  </a:cubicBezTo>
                  <a:cubicBezTo>
                    <a:pt x="362" y="214"/>
                    <a:pt x="362" y="214"/>
                    <a:pt x="362" y="214"/>
                  </a:cubicBezTo>
                  <a:cubicBezTo>
                    <a:pt x="361" y="213"/>
                    <a:pt x="361" y="213"/>
                    <a:pt x="361" y="213"/>
                  </a:cubicBezTo>
                  <a:cubicBezTo>
                    <a:pt x="362" y="212"/>
                    <a:pt x="362" y="212"/>
                    <a:pt x="362" y="212"/>
                  </a:cubicBezTo>
                  <a:cubicBezTo>
                    <a:pt x="362" y="210"/>
                    <a:pt x="362" y="210"/>
                    <a:pt x="362" y="210"/>
                  </a:cubicBezTo>
                  <a:cubicBezTo>
                    <a:pt x="362" y="210"/>
                    <a:pt x="362" y="210"/>
                    <a:pt x="362" y="210"/>
                  </a:cubicBezTo>
                  <a:cubicBezTo>
                    <a:pt x="362" y="210"/>
                    <a:pt x="362" y="210"/>
                    <a:pt x="362" y="210"/>
                  </a:cubicBezTo>
                  <a:cubicBezTo>
                    <a:pt x="362" y="209"/>
                    <a:pt x="362" y="209"/>
                    <a:pt x="362" y="209"/>
                  </a:cubicBezTo>
                  <a:cubicBezTo>
                    <a:pt x="362" y="208"/>
                    <a:pt x="362" y="208"/>
                    <a:pt x="362" y="208"/>
                  </a:cubicBezTo>
                  <a:cubicBezTo>
                    <a:pt x="362" y="207"/>
                    <a:pt x="362" y="207"/>
                    <a:pt x="362" y="207"/>
                  </a:cubicBezTo>
                  <a:cubicBezTo>
                    <a:pt x="361" y="207"/>
                    <a:pt x="361" y="207"/>
                    <a:pt x="361" y="207"/>
                  </a:cubicBezTo>
                  <a:cubicBezTo>
                    <a:pt x="361" y="206"/>
                    <a:pt x="361" y="206"/>
                    <a:pt x="361" y="206"/>
                  </a:cubicBezTo>
                  <a:cubicBezTo>
                    <a:pt x="362" y="205"/>
                    <a:pt x="362" y="205"/>
                    <a:pt x="362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3" y="204"/>
                    <a:pt x="363" y="204"/>
                    <a:pt x="363" y="204"/>
                  </a:cubicBezTo>
                  <a:cubicBezTo>
                    <a:pt x="363" y="203"/>
                    <a:pt x="363" y="203"/>
                    <a:pt x="363" y="203"/>
                  </a:cubicBezTo>
                  <a:cubicBezTo>
                    <a:pt x="363" y="203"/>
                    <a:pt x="363" y="203"/>
                    <a:pt x="363" y="203"/>
                  </a:cubicBezTo>
                  <a:cubicBezTo>
                    <a:pt x="363" y="203"/>
                    <a:pt x="363" y="203"/>
                    <a:pt x="363" y="203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4"/>
                    <a:pt x="362" y="204"/>
                    <a:pt x="362" y="204"/>
                  </a:cubicBezTo>
                  <a:cubicBezTo>
                    <a:pt x="362" y="204"/>
                    <a:pt x="362" y="204"/>
                    <a:pt x="362" y="204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2"/>
                    <a:pt x="362" y="202"/>
                    <a:pt x="362" y="202"/>
                  </a:cubicBezTo>
                  <a:cubicBezTo>
                    <a:pt x="361" y="202"/>
                    <a:pt x="361" y="202"/>
                    <a:pt x="361" y="202"/>
                  </a:cubicBezTo>
                  <a:cubicBezTo>
                    <a:pt x="359" y="202"/>
                    <a:pt x="359" y="202"/>
                    <a:pt x="359" y="202"/>
                  </a:cubicBezTo>
                  <a:cubicBezTo>
                    <a:pt x="358" y="201"/>
                    <a:pt x="358" y="201"/>
                    <a:pt x="358" y="201"/>
                  </a:cubicBezTo>
                  <a:cubicBezTo>
                    <a:pt x="358" y="201"/>
                    <a:pt x="358" y="201"/>
                    <a:pt x="358" y="201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200"/>
                    <a:pt x="359" y="200"/>
                    <a:pt x="359" y="200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60" y="198"/>
                    <a:pt x="360" y="198"/>
                    <a:pt x="360" y="198"/>
                  </a:cubicBezTo>
                  <a:cubicBezTo>
                    <a:pt x="358" y="197"/>
                    <a:pt x="358" y="197"/>
                    <a:pt x="358" y="197"/>
                  </a:cubicBezTo>
                  <a:cubicBezTo>
                    <a:pt x="358" y="197"/>
                    <a:pt x="358" y="197"/>
                    <a:pt x="358" y="197"/>
                  </a:cubicBezTo>
                  <a:cubicBezTo>
                    <a:pt x="358" y="198"/>
                    <a:pt x="358" y="198"/>
                    <a:pt x="358" y="198"/>
                  </a:cubicBezTo>
                  <a:cubicBezTo>
                    <a:pt x="358" y="199"/>
                    <a:pt x="358" y="199"/>
                    <a:pt x="358" y="199"/>
                  </a:cubicBezTo>
                  <a:cubicBezTo>
                    <a:pt x="358" y="199"/>
                    <a:pt x="358" y="199"/>
                    <a:pt x="358" y="199"/>
                  </a:cubicBezTo>
                  <a:cubicBezTo>
                    <a:pt x="357" y="199"/>
                    <a:pt x="357" y="199"/>
                    <a:pt x="357" y="199"/>
                  </a:cubicBezTo>
                  <a:cubicBezTo>
                    <a:pt x="356" y="199"/>
                    <a:pt x="356" y="199"/>
                    <a:pt x="356" y="199"/>
                  </a:cubicBezTo>
                  <a:cubicBezTo>
                    <a:pt x="356" y="198"/>
                    <a:pt x="356" y="198"/>
                    <a:pt x="356" y="198"/>
                  </a:cubicBezTo>
                  <a:cubicBezTo>
                    <a:pt x="356" y="197"/>
                    <a:pt x="356" y="197"/>
                    <a:pt x="356" y="197"/>
                  </a:cubicBezTo>
                  <a:cubicBezTo>
                    <a:pt x="356" y="196"/>
                    <a:pt x="356" y="196"/>
                    <a:pt x="356" y="196"/>
                  </a:cubicBezTo>
                  <a:cubicBezTo>
                    <a:pt x="356" y="196"/>
                    <a:pt x="356" y="196"/>
                    <a:pt x="356" y="196"/>
                  </a:cubicBezTo>
                  <a:cubicBezTo>
                    <a:pt x="355" y="196"/>
                    <a:pt x="355" y="196"/>
                    <a:pt x="355" y="196"/>
                  </a:cubicBezTo>
                  <a:cubicBezTo>
                    <a:pt x="355" y="196"/>
                    <a:pt x="355" y="196"/>
                    <a:pt x="355" y="196"/>
                  </a:cubicBezTo>
                  <a:cubicBezTo>
                    <a:pt x="356" y="195"/>
                    <a:pt x="356" y="195"/>
                    <a:pt x="356" y="195"/>
                  </a:cubicBezTo>
                  <a:cubicBezTo>
                    <a:pt x="356" y="195"/>
                    <a:pt x="356" y="195"/>
                    <a:pt x="356" y="195"/>
                  </a:cubicBezTo>
                  <a:cubicBezTo>
                    <a:pt x="356" y="195"/>
                    <a:pt x="356" y="195"/>
                    <a:pt x="356" y="195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57" y="194"/>
                    <a:pt x="357" y="194"/>
                    <a:pt x="357" y="194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6" y="193"/>
                    <a:pt x="356" y="193"/>
                    <a:pt x="356" y="193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5"/>
                    <a:pt x="355" y="195"/>
                    <a:pt x="355" y="195"/>
                  </a:cubicBezTo>
                  <a:cubicBezTo>
                    <a:pt x="354" y="195"/>
                    <a:pt x="354" y="195"/>
                    <a:pt x="354" y="195"/>
                  </a:cubicBezTo>
                  <a:cubicBezTo>
                    <a:pt x="353" y="195"/>
                    <a:pt x="353" y="195"/>
                    <a:pt x="353" y="195"/>
                  </a:cubicBezTo>
                  <a:cubicBezTo>
                    <a:pt x="353" y="194"/>
                    <a:pt x="353" y="194"/>
                    <a:pt x="353" y="194"/>
                  </a:cubicBezTo>
                  <a:cubicBezTo>
                    <a:pt x="353" y="194"/>
                    <a:pt x="353" y="194"/>
                    <a:pt x="353" y="194"/>
                  </a:cubicBezTo>
                  <a:cubicBezTo>
                    <a:pt x="352" y="195"/>
                    <a:pt x="352" y="195"/>
                    <a:pt x="352" y="195"/>
                  </a:cubicBezTo>
                  <a:cubicBezTo>
                    <a:pt x="351" y="195"/>
                    <a:pt x="351" y="195"/>
                    <a:pt x="351" y="195"/>
                  </a:cubicBezTo>
                  <a:cubicBezTo>
                    <a:pt x="351" y="195"/>
                    <a:pt x="351" y="195"/>
                    <a:pt x="351" y="195"/>
                  </a:cubicBezTo>
                  <a:cubicBezTo>
                    <a:pt x="350" y="195"/>
                    <a:pt x="350" y="195"/>
                    <a:pt x="350" y="195"/>
                  </a:cubicBezTo>
                  <a:cubicBezTo>
                    <a:pt x="349" y="196"/>
                    <a:pt x="349" y="196"/>
                    <a:pt x="349" y="196"/>
                  </a:cubicBezTo>
                  <a:cubicBezTo>
                    <a:pt x="349" y="196"/>
                    <a:pt x="349" y="196"/>
                    <a:pt x="349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5"/>
                    <a:pt x="348" y="195"/>
                    <a:pt x="348" y="195"/>
                  </a:cubicBezTo>
                  <a:cubicBezTo>
                    <a:pt x="349" y="195"/>
                    <a:pt x="349" y="195"/>
                    <a:pt x="349" y="195"/>
                  </a:cubicBezTo>
                  <a:cubicBezTo>
                    <a:pt x="349" y="194"/>
                    <a:pt x="349" y="194"/>
                    <a:pt x="349" y="194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9" y="193"/>
                    <a:pt x="349" y="193"/>
                    <a:pt x="349" y="193"/>
                  </a:cubicBezTo>
                  <a:cubicBezTo>
                    <a:pt x="349" y="193"/>
                    <a:pt x="349" y="193"/>
                    <a:pt x="349" y="193"/>
                  </a:cubicBezTo>
                  <a:cubicBezTo>
                    <a:pt x="350" y="193"/>
                    <a:pt x="350" y="193"/>
                    <a:pt x="350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51" y="193"/>
                    <a:pt x="351" y="193"/>
                    <a:pt x="351" y="193"/>
                  </a:cubicBezTo>
                  <a:cubicBezTo>
                    <a:pt x="352" y="193"/>
                    <a:pt x="352" y="193"/>
                    <a:pt x="352" y="193"/>
                  </a:cubicBezTo>
                  <a:cubicBezTo>
                    <a:pt x="353" y="192"/>
                    <a:pt x="353" y="192"/>
                    <a:pt x="353" y="192"/>
                  </a:cubicBezTo>
                  <a:cubicBezTo>
                    <a:pt x="353" y="192"/>
                    <a:pt x="353" y="192"/>
                    <a:pt x="353" y="192"/>
                  </a:cubicBezTo>
                  <a:cubicBezTo>
                    <a:pt x="353" y="191"/>
                    <a:pt x="353" y="191"/>
                    <a:pt x="353" y="191"/>
                  </a:cubicBezTo>
                  <a:cubicBezTo>
                    <a:pt x="352" y="190"/>
                    <a:pt x="352" y="190"/>
                    <a:pt x="352" y="190"/>
                  </a:cubicBezTo>
                  <a:cubicBezTo>
                    <a:pt x="351" y="190"/>
                    <a:pt x="351" y="190"/>
                    <a:pt x="351" y="190"/>
                  </a:cubicBezTo>
                  <a:cubicBezTo>
                    <a:pt x="351" y="189"/>
                    <a:pt x="351" y="189"/>
                    <a:pt x="351" y="189"/>
                  </a:cubicBezTo>
                  <a:cubicBezTo>
                    <a:pt x="351" y="189"/>
                    <a:pt x="351" y="189"/>
                    <a:pt x="351" y="189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50" y="188"/>
                    <a:pt x="350" y="188"/>
                    <a:pt x="350" y="188"/>
                  </a:cubicBezTo>
                  <a:cubicBezTo>
                    <a:pt x="349" y="187"/>
                    <a:pt x="349" y="187"/>
                    <a:pt x="349" y="187"/>
                  </a:cubicBezTo>
                  <a:cubicBezTo>
                    <a:pt x="349" y="187"/>
                    <a:pt x="349" y="187"/>
                    <a:pt x="349" y="187"/>
                  </a:cubicBezTo>
                  <a:cubicBezTo>
                    <a:pt x="348" y="187"/>
                    <a:pt x="348" y="187"/>
                    <a:pt x="348" y="187"/>
                  </a:cubicBezTo>
                  <a:cubicBezTo>
                    <a:pt x="348" y="186"/>
                    <a:pt x="348" y="186"/>
                    <a:pt x="348" y="186"/>
                  </a:cubicBezTo>
                  <a:cubicBezTo>
                    <a:pt x="349" y="186"/>
                    <a:pt x="349" y="186"/>
                    <a:pt x="349" y="186"/>
                  </a:cubicBezTo>
                  <a:cubicBezTo>
                    <a:pt x="349" y="186"/>
                    <a:pt x="349" y="186"/>
                    <a:pt x="349" y="186"/>
                  </a:cubicBezTo>
                  <a:cubicBezTo>
                    <a:pt x="350" y="186"/>
                    <a:pt x="350" y="186"/>
                    <a:pt x="350" y="186"/>
                  </a:cubicBezTo>
                  <a:cubicBezTo>
                    <a:pt x="350" y="186"/>
                    <a:pt x="350" y="186"/>
                    <a:pt x="350" y="186"/>
                  </a:cubicBezTo>
                  <a:cubicBezTo>
                    <a:pt x="351" y="185"/>
                    <a:pt x="351" y="185"/>
                    <a:pt x="351" y="185"/>
                  </a:cubicBezTo>
                  <a:cubicBezTo>
                    <a:pt x="350" y="185"/>
                    <a:pt x="350" y="185"/>
                    <a:pt x="350" y="185"/>
                  </a:cubicBezTo>
                  <a:cubicBezTo>
                    <a:pt x="349" y="184"/>
                    <a:pt x="349" y="184"/>
                    <a:pt x="349" y="184"/>
                  </a:cubicBezTo>
                  <a:cubicBezTo>
                    <a:pt x="348" y="184"/>
                    <a:pt x="348" y="184"/>
                    <a:pt x="348" y="184"/>
                  </a:cubicBezTo>
                  <a:cubicBezTo>
                    <a:pt x="348" y="184"/>
                    <a:pt x="348" y="184"/>
                    <a:pt x="348" y="184"/>
                  </a:cubicBezTo>
                  <a:cubicBezTo>
                    <a:pt x="347" y="184"/>
                    <a:pt x="347" y="184"/>
                    <a:pt x="347" y="184"/>
                  </a:cubicBezTo>
                  <a:cubicBezTo>
                    <a:pt x="347" y="185"/>
                    <a:pt x="347" y="185"/>
                    <a:pt x="347" y="185"/>
                  </a:cubicBezTo>
                  <a:cubicBezTo>
                    <a:pt x="347" y="185"/>
                    <a:pt x="347" y="185"/>
                    <a:pt x="347" y="185"/>
                  </a:cubicBezTo>
                  <a:cubicBezTo>
                    <a:pt x="347" y="184"/>
                    <a:pt x="347" y="184"/>
                    <a:pt x="347" y="184"/>
                  </a:cubicBezTo>
                  <a:cubicBezTo>
                    <a:pt x="347" y="183"/>
                    <a:pt x="347" y="183"/>
                    <a:pt x="347" y="183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49" y="179"/>
                    <a:pt x="349" y="179"/>
                    <a:pt x="349" y="179"/>
                  </a:cubicBezTo>
                  <a:cubicBezTo>
                    <a:pt x="349" y="178"/>
                    <a:pt x="349" y="178"/>
                    <a:pt x="349" y="178"/>
                  </a:cubicBezTo>
                  <a:cubicBezTo>
                    <a:pt x="349" y="178"/>
                    <a:pt x="349" y="178"/>
                    <a:pt x="349" y="178"/>
                  </a:cubicBezTo>
                  <a:cubicBezTo>
                    <a:pt x="349" y="177"/>
                    <a:pt x="349" y="177"/>
                    <a:pt x="349" y="177"/>
                  </a:cubicBezTo>
                  <a:cubicBezTo>
                    <a:pt x="348" y="178"/>
                    <a:pt x="348" y="178"/>
                    <a:pt x="348" y="178"/>
                  </a:cubicBezTo>
                  <a:cubicBezTo>
                    <a:pt x="347" y="177"/>
                    <a:pt x="347" y="177"/>
                    <a:pt x="347" y="177"/>
                  </a:cubicBezTo>
                  <a:cubicBezTo>
                    <a:pt x="347" y="178"/>
                    <a:pt x="347" y="178"/>
                    <a:pt x="347" y="178"/>
                  </a:cubicBezTo>
                  <a:cubicBezTo>
                    <a:pt x="347" y="178"/>
                    <a:pt x="347" y="178"/>
                    <a:pt x="347" y="178"/>
                  </a:cubicBezTo>
                  <a:cubicBezTo>
                    <a:pt x="346" y="178"/>
                    <a:pt x="346" y="178"/>
                    <a:pt x="346" y="178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45" y="176"/>
                    <a:pt x="345" y="176"/>
                    <a:pt x="345" y="176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45" y="174"/>
                    <a:pt x="345" y="174"/>
                    <a:pt x="345" y="174"/>
                  </a:cubicBez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5" y="173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43" y="175"/>
                    <a:pt x="343" y="175"/>
                    <a:pt x="343" y="175"/>
                  </a:cubicBezTo>
                  <a:cubicBezTo>
                    <a:pt x="343" y="174"/>
                    <a:pt x="343" y="174"/>
                    <a:pt x="343" y="174"/>
                  </a:cubicBezTo>
                  <a:cubicBezTo>
                    <a:pt x="342" y="173"/>
                    <a:pt x="342" y="173"/>
                    <a:pt x="342" y="173"/>
                  </a:cubicBezTo>
                  <a:cubicBezTo>
                    <a:pt x="342" y="174"/>
                    <a:pt x="342" y="174"/>
                    <a:pt x="342" y="174"/>
                  </a:cubicBezTo>
                  <a:cubicBezTo>
                    <a:pt x="342" y="174"/>
                    <a:pt x="342" y="174"/>
                    <a:pt x="342" y="174"/>
                  </a:cubicBezTo>
                  <a:cubicBezTo>
                    <a:pt x="341" y="174"/>
                    <a:pt x="341" y="174"/>
                    <a:pt x="341" y="174"/>
                  </a:cubicBezTo>
                  <a:cubicBezTo>
                    <a:pt x="341" y="175"/>
                    <a:pt x="341" y="175"/>
                    <a:pt x="341" y="175"/>
                  </a:cubicBezTo>
                  <a:cubicBezTo>
                    <a:pt x="342" y="177"/>
                    <a:pt x="342" y="177"/>
                    <a:pt x="342" y="177"/>
                  </a:cubicBezTo>
                  <a:cubicBezTo>
                    <a:pt x="343" y="176"/>
                    <a:pt x="343" y="176"/>
                    <a:pt x="343" y="176"/>
                  </a:cubicBezTo>
                  <a:cubicBezTo>
                    <a:pt x="343" y="178"/>
                    <a:pt x="343" y="178"/>
                    <a:pt x="343" y="178"/>
                  </a:cubicBezTo>
                  <a:cubicBezTo>
                    <a:pt x="344" y="179"/>
                    <a:pt x="344" y="179"/>
                    <a:pt x="344" y="179"/>
                  </a:cubicBezTo>
                  <a:cubicBezTo>
                    <a:pt x="344" y="180"/>
                    <a:pt x="344" y="180"/>
                    <a:pt x="344" y="180"/>
                  </a:cubicBezTo>
                  <a:cubicBezTo>
                    <a:pt x="344" y="181"/>
                    <a:pt x="344" y="181"/>
                    <a:pt x="344" y="181"/>
                  </a:cubicBezTo>
                  <a:cubicBezTo>
                    <a:pt x="343" y="182"/>
                    <a:pt x="343" y="182"/>
                    <a:pt x="343" y="182"/>
                  </a:cubicBezTo>
                  <a:cubicBezTo>
                    <a:pt x="342" y="182"/>
                    <a:pt x="342" y="182"/>
                    <a:pt x="342" y="182"/>
                  </a:cubicBezTo>
                  <a:cubicBezTo>
                    <a:pt x="340" y="182"/>
                    <a:pt x="340" y="182"/>
                    <a:pt x="340" y="182"/>
                  </a:cubicBezTo>
                  <a:cubicBezTo>
                    <a:pt x="339" y="182"/>
                    <a:pt x="339" y="182"/>
                    <a:pt x="339" y="182"/>
                  </a:cubicBezTo>
                  <a:cubicBezTo>
                    <a:pt x="338" y="182"/>
                    <a:pt x="338" y="182"/>
                    <a:pt x="338" y="182"/>
                  </a:cubicBezTo>
                  <a:cubicBezTo>
                    <a:pt x="337" y="181"/>
                    <a:pt x="337" y="181"/>
                    <a:pt x="337" y="181"/>
                  </a:cubicBezTo>
                  <a:cubicBezTo>
                    <a:pt x="337" y="181"/>
                    <a:pt x="337" y="181"/>
                    <a:pt x="337" y="181"/>
                  </a:cubicBezTo>
                  <a:cubicBezTo>
                    <a:pt x="337" y="180"/>
                    <a:pt x="337" y="180"/>
                    <a:pt x="337" y="180"/>
                  </a:cubicBezTo>
                  <a:cubicBezTo>
                    <a:pt x="336" y="180"/>
                    <a:pt x="336" y="180"/>
                    <a:pt x="336" y="180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3" y="181"/>
                    <a:pt x="333" y="181"/>
                    <a:pt x="333" y="181"/>
                  </a:cubicBezTo>
                  <a:cubicBezTo>
                    <a:pt x="334" y="182"/>
                    <a:pt x="334" y="182"/>
                    <a:pt x="334" y="182"/>
                  </a:cubicBezTo>
                  <a:cubicBezTo>
                    <a:pt x="333" y="182"/>
                    <a:pt x="333" y="182"/>
                    <a:pt x="333" y="182"/>
                  </a:cubicBezTo>
                  <a:cubicBezTo>
                    <a:pt x="332" y="182"/>
                    <a:pt x="332" y="182"/>
                    <a:pt x="332" y="182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1" y="180"/>
                    <a:pt x="331" y="180"/>
                    <a:pt x="331" y="180"/>
                  </a:cubicBezTo>
                  <a:cubicBezTo>
                    <a:pt x="331" y="180"/>
                    <a:pt x="331" y="180"/>
                    <a:pt x="331" y="180"/>
                  </a:cubicBezTo>
                  <a:cubicBezTo>
                    <a:pt x="330" y="179"/>
                    <a:pt x="330" y="179"/>
                    <a:pt x="330" y="179"/>
                  </a:cubicBezTo>
                  <a:cubicBezTo>
                    <a:pt x="329" y="178"/>
                    <a:pt x="329" y="178"/>
                    <a:pt x="329" y="178"/>
                  </a:cubicBezTo>
                  <a:cubicBezTo>
                    <a:pt x="328" y="177"/>
                    <a:pt x="328" y="177"/>
                    <a:pt x="328" y="177"/>
                  </a:cubicBezTo>
                  <a:cubicBezTo>
                    <a:pt x="328" y="177"/>
                    <a:pt x="328" y="177"/>
                    <a:pt x="328" y="177"/>
                  </a:cubicBezTo>
                  <a:cubicBezTo>
                    <a:pt x="327" y="177"/>
                    <a:pt x="327" y="177"/>
                    <a:pt x="327" y="177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7" y="177"/>
                    <a:pt x="327" y="177"/>
                    <a:pt x="327" y="177"/>
                  </a:cubicBezTo>
                  <a:cubicBezTo>
                    <a:pt x="327" y="178"/>
                    <a:pt x="327" y="178"/>
                    <a:pt x="327" y="178"/>
                  </a:cubicBezTo>
                  <a:cubicBezTo>
                    <a:pt x="328" y="179"/>
                    <a:pt x="328" y="179"/>
                    <a:pt x="328" y="179"/>
                  </a:cubicBezTo>
                  <a:cubicBezTo>
                    <a:pt x="329" y="179"/>
                    <a:pt x="329" y="179"/>
                    <a:pt x="329" y="179"/>
                  </a:cubicBezTo>
                  <a:cubicBezTo>
                    <a:pt x="329" y="180"/>
                    <a:pt x="329" y="180"/>
                    <a:pt x="329" y="180"/>
                  </a:cubicBezTo>
                  <a:cubicBezTo>
                    <a:pt x="329" y="180"/>
                    <a:pt x="329" y="180"/>
                    <a:pt x="329" y="180"/>
                  </a:cubicBezTo>
                  <a:cubicBezTo>
                    <a:pt x="328" y="180"/>
                    <a:pt x="328" y="180"/>
                    <a:pt x="328" y="180"/>
                  </a:cubicBezTo>
                  <a:cubicBezTo>
                    <a:pt x="328" y="181"/>
                    <a:pt x="328" y="181"/>
                    <a:pt x="328" y="181"/>
                  </a:cubicBezTo>
                  <a:cubicBezTo>
                    <a:pt x="326" y="180"/>
                    <a:pt x="326" y="180"/>
                    <a:pt x="326" y="180"/>
                  </a:cubicBezTo>
                  <a:cubicBezTo>
                    <a:pt x="326" y="180"/>
                    <a:pt x="326" y="180"/>
                    <a:pt x="326" y="180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24" y="179"/>
                    <a:pt x="324" y="179"/>
                    <a:pt x="324" y="179"/>
                  </a:cubicBezTo>
                  <a:cubicBezTo>
                    <a:pt x="324" y="178"/>
                    <a:pt x="324" y="178"/>
                    <a:pt x="324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7"/>
                    <a:pt x="317" y="177"/>
                    <a:pt x="317" y="177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5" y="176"/>
                    <a:pt x="315" y="176"/>
                    <a:pt x="315" y="176"/>
                  </a:cubicBezTo>
                  <a:cubicBezTo>
                    <a:pt x="314" y="175"/>
                    <a:pt x="314" y="175"/>
                    <a:pt x="314" y="175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14" y="176"/>
                    <a:pt x="314" y="176"/>
                    <a:pt x="314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2" y="176"/>
                    <a:pt x="312" y="176"/>
                    <a:pt x="312" y="176"/>
                  </a:cubicBezTo>
                  <a:cubicBezTo>
                    <a:pt x="310" y="175"/>
                    <a:pt x="310" y="175"/>
                    <a:pt x="310" y="175"/>
                  </a:cubicBezTo>
                  <a:cubicBezTo>
                    <a:pt x="310" y="173"/>
                    <a:pt x="310" y="173"/>
                    <a:pt x="310" y="173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12" y="170"/>
                    <a:pt x="312" y="170"/>
                    <a:pt x="312" y="170"/>
                  </a:cubicBezTo>
                  <a:cubicBezTo>
                    <a:pt x="311" y="170"/>
                    <a:pt x="311" y="170"/>
                    <a:pt x="311" y="170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08" y="170"/>
                    <a:pt x="308" y="170"/>
                    <a:pt x="308" y="170"/>
                  </a:cubicBezTo>
                  <a:cubicBezTo>
                    <a:pt x="307" y="170"/>
                    <a:pt x="307" y="170"/>
                    <a:pt x="307" y="170"/>
                  </a:cubicBezTo>
                  <a:cubicBezTo>
                    <a:pt x="307" y="171"/>
                    <a:pt x="307" y="171"/>
                    <a:pt x="307" y="171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5"/>
                    <a:pt x="300" y="165"/>
                    <a:pt x="300" y="165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1" y="163"/>
                    <a:pt x="301" y="163"/>
                    <a:pt x="301" y="163"/>
                  </a:cubicBezTo>
                  <a:cubicBezTo>
                    <a:pt x="301" y="163"/>
                    <a:pt x="301" y="163"/>
                    <a:pt x="301" y="163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4"/>
                    <a:pt x="305" y="164"/>
                    <a:pt x="305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0" y="163"/>
                    <a:pt x="310" y="163"/>
                    <a:pt x="310" y="163"/>
                  </a:cubicBezTo>
                  <a:cubicBezTo>
                    <a:pt x="310" y="163"/>
                    <a:pt x="310" y="163"/>
                    <a:pt x="310" y="163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6" y="160"/>
                    <a:pt x="306" y="160"/>
                    <a:pt x="306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1" y="156"/>
                    <a:pt x="301" y="156"/>
                    <a:pt x="301" y="156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301" y="154"/>
                    <a:pt x="301" y="154"/>
                    <a:pt x="301" y="154"/>
                  </a:cubicBezTo>
                  <a:cubicBezTo>
                    <a:pt x="302" y="153"/>
                    <a:pt x="302" y="153"/>
                    <a:pt x="302" y="153"/>
                  </a:cubicBezTo>
                  <a:cubicBezTo>
                    <a:pt x="303" y="153"/>
                    <a:pt x="303" y="153"/>
                    <a:pt x="303" y="153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4" y="150"/>
                    <a:pt x="304" y="150"/>
                    <a:pt x="304" y="150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5" y="149"/>
                    <a:pt x="305" y="149"/>
                    <a:pt x="305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3"/>
                    <a:pt x="309" y="143"/>
                    <a:pt x="309" y="143"/>
                  </a:cubicBezTo>
                  <a:cubicBezTo>
                    <a:pt x="310" y="142"/>
                    <a:pt x="310" y="142"/>
                    <a:pt x="310" y="142"/>
                  </a:cubicBezTo>
                  <a:cubicBezTo>
                    <a:pt x="310" y="142"/>
                    <a:pt x="310" y="142"/>
                    <a:pt x="310" y="142"/>
                  </a:cubicBezTo>
                  <a:cubicBezTo>
                    <a:pt x="311" y="142"/>
                    <a:pt x="311" y="142"/>
                    <a:pt x="311" y="142"/>
                  </a:cubicBezTo>
                  <a:cubicBezTo>
                    <a:pt x="311" y="141"/>
                    <a:pt x="311" y="141"/>
                    <a:pt x="311" y="141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1"/>
                    <a:pt x="313" y="141"/>
                    <a:pt x="313" y="1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14" y="138"/>
                    <a:pt x="314" y="138"/>
                    <a:pt x="314" y="138"/>
                  </a:cubicBezTo>
                  <a:cubicBezTo>
                    <a:pt x="315" y="138"/>
                    <a:pt x="315" y="138"/>
                    <a:pt x="315" y="138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5" y="136"/>
                    <a:pt x="315" y="136"/>
                    <a:pt x="315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5"/>
                    <a:pt x="317" y="135"/>
                    <a:pt x="317" y="135"/>
                  </a:cubicBezTo>
                  <a:cubicBezTo>
                    <a:pt x="318" y="135"/>
                    <a:pt x="318" y="135"/>
                    <a:pt x="318" y="135"/>
                  </a:cubicBezTo>
                  <a:cubicBezTo>
                    <a:pt x="319" y="136"/>
                    <a:pt x="319" y="136"/>
                    <a:pt x="319" y="136"/>
                  </a:cubicBezTo>
                  <a:cubicBezTo>
                    <a:pt x="318" y="135"/>
                    <a:pt x="318" y="135"/>
                    <a:pt x="318" y="135"/>
                  </a:cubicBezTo>
                  <a:cubicBezTo>
                    <a:pt x="319" y="134"/>
                    <a:pt x="319" y="134"/>
                    <a:pt x="319" y="134"/>
                  </a:cubicBezTo>
                  <a:cubicBezTo>
                    <a:pt x="321" y="133"/>
                    <a:pt x="321" y="133"/>
                    <a:pt x="321" y="133"/>
                  </a:cubicBezTo>
                  <a:cubicBezTo>
                    <a:pt x="323" y="131"/>
                    <a:pt x="323" y="131"/>
                    <a:pt x="323" y="131"/>
                  </a:cubicBezTo>
                  <a:cubicBezTo>
                    <a:pt x="326" y="131"/>
                    <a:pt x="326" y="131"/>
                    <a:pt x="326" y="131"/>
                  </a:cubicBezTo>
                  <a:cubicBezTo>
                    <a:pt x="328" y="130"/>
                    <a:pt x="328" y="130"/>
                    <a:pt x="328" y="130"/>
                  </a:cubicBezTo>
                  <a:cubicBezTo>
                    <a:pt x="329" y="130"/>
                    <a:pt x="329" y="130"/>
                    <a:pt x="329" y="130"/>
                  </a:cubicBezTo>
                  <a:cubicBezTo>
                    <a:pt x="330" y="130"/>
                    <a:pt x="330" y="130"/>
                    <a:pt x="330" y="130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33" y="130"/>
                    <a:pt x="333" y="130"/>
                    <a:pt x="333" y="130"/>
                  </a:cubicBezTo>
                  <a:cubicBezTo>
                    <a:pt x="334" y="131"/>
                    <a:pt x="334" y="131"/>
                    <a:pt x="334" y="131"/>
                  </a:cubicBezTo>
                  <a:cubicBezTo>
                    <a:pt x="337" y="132"/>
                    <a:pt x="337" y="132"/>
                    <a:pt x="337" y="132"/>
                  </a:cubicBezTo>
                  <a:cubicBezTo>
                    <a:pt x="337" y="133"/>
                    <a:pt x="337" y="133"/>
                    <a:pt x="337" y="133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5" y="134"/>
                    <a:pt x="335" y="134"/>
                    <a:pt x="335" y="134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32" y="135"/>
                    <a:pt x="332" y="135"/>
                    <a:pt x="332" y="135"/>
                  </a:cubicBezTo>
                  <a:cubicBezTo>
                    <a:pt x="332" y="136"/>
                    <a:pt x="332" y="136"/>
                    <a:pt x="332" y="136"/>
                  </a:cubicBezTo>
                  <a:cubicBezTo>
                    <a:pt x="331" y="137"/>
                    <a:pt x="331" y="137"/>
                    <a:pt x="331" y="137"/>
                  </a:cubicBezTo>
                  <a:cubicBezTo>
                    <a:pt x="330" y="137"/>
                    <a:pt x="330" y="137"/>
                    <a:pt x="330" y="137"/>
                  </a:cubicBezTo>
                  <a:cubicBezTo>
                    <a:pt x="328" y="139"/>
                    <a:pt x="328" y="139"/>
                    <a:pt x="328" y="139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2" y="145"/>
                    <a:pt x="322" y="145"/>
                    <a:pt x="322" y="145"/>
                  </a:cubicBezTo>
                  <a:cubicBezTo>
                    <a:pt x="322" y="146"/>
                    <a:pt x="322" y="146"/>
                    <a:pt x="322" y="146"/>
                  </a:cubicBezTo>
                  <a:cubicBezTo>
                    <a:pt x="323" y="147"/>
                    <a:pt x="323" y="147"/>
                    <a:pt x="323" y="147"/>
                  </a:cubicBezTo>
                  <a:cubicBezTo>
                    <a:pt x="323" y="148"/>
                    <a:pt x="323" y="148"/>
                    <a:pt x="323" y="148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1" y="149"/>
                    <a:pt x="321" y="149"/>
                    <a:pt x="321" y="149"/>
                  </a:cubicBezTo>
                  <a:cubicBezTo>
                    <a:pt x="320" y="150"/>
                    <a:pt x="320" y="150"/>
                    <a:pt x="320" y="150"/>
                  </a:cubicBezTo>
                  <a:cubicBezTo>
                    <a:pt x="320" y="151"/>
                    <a:pt x="320" y="151"/>
                    <a:pt x="320" y="151"/>
                  </a:cubicBezTo>
                  <a:cubicBezTo>
                    <a:pt x="320" y="153"/>
                    <a:pt x="320" y="153"/>
                    <a:pt x="320" y="153"/>
                  </a:cubicBezTo>
                  <a:cubicBezTo>
                    <a:pt x="319" y="153"/>
                    <a:pt x="319" y="153"/>
                    <a:pt x="319" y="153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9" y="155"/>
                    <a:pt x="319" y="155"/>
                    <a:pt x="319" y="155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20" y="158"/>
                    <a:pt x="320" y="158"/>
                    <a:pt x="320" y="158"/>
                  </a:cubicBezTo>
                  <a:cubicBezTo>
                    <a:pt x="321" y="159"/>
                    <a:pt x="321" y="159"/>
                    <a:pt x="321" y="159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22" y="161"/>
                    <a:pt x="322" y="161"/>
                    <a:pt x="322" y="161"/>
                  </a:cubicBezTo>
                  <a:cubicBezTo>
                    <a:pt x="322" y="162"/>
                    <a:pt x="322" y="162"/>
                    <a:pt x="322" y="162"/>
                  </a:cubicBezTo>
                  <a:cubicBezTo>
                    <a:pt x="321" y="161"/>
                    <a:pt x="321" y="161"/>
                    <a:pt x="321" y="161"/>
                  </a:cubicBezTo>
                  <a:cubicBezTo>
                    <a:pt x="321" y="161"/>
                    <a:pt x="321" y="161"/>
                    <a:pt x="321" y="161"/>
                  </a:cubicBezTo>
                  <a:cubicBezTo>
                    <a:pt x="321" y="162"/>
                    <a:pt x="321" y="162"/>
                    <a:pt x="321" y="162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19" y="162"/>
                    <a:pt x="319" y="162"/>
                    <a:pt x="319" y="162"/>
                  </a:cubicBezTo>
                  <a:cubicBezTo>
                    <a:pt x="319" y="162"/>
                    <a:pt x="319" y="162"/>
                    <a:pt x="319" y="162"/>
                  </a:cubicBezTo>
                  <a:cubicBezTo>
                    <a:pt x="319" y="163"/>
                    <a:pt x="319" y="163"/>
                    <a:pt x="319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1" y="163"/>
                    <a:pt x="321" y="163"/>
                    <a:pt x="321" y="163"/>
                  </a:cubicBezTo>
                  <a:cubicBezTo>
                    <a:pt x="321" y="163"/>
                    <a:pt x="321" y="163"/>
                    <a:pt x="321" y="163"/>
                  </a:cubicBezTo>
                  <a:cubicBezTo>
                    <a:pt x="321" y="164"/>
                    <a:pt x="321" y="164"/>
                    <a:pt x="321" y="164"/>
                  </a:cubicBezTo>
                  <a:cubicBezTo>
                    <a:pt x="321" y="164"/>
                    <a:pt x="321" y="164"/>
                    <a:pt x="321" y="164"/>
                  </a:cubicBezTo>
                  <a:cubicBezTo>
                    <a:pt x="320" y="166"/>
                    <a:pt x="320" y="166"/>
                    <a:pt x="320" y="166"/>
                  </a:cubicBezTo>
                  <a:cubicBezTo>
                    <a:pt x="320" y="167"/>
                    <a:pt x="320" y="167"/>
                    <a:pt x="320" y="167"/>
                  </a:cubicBezTo>
                  <a:cubicBezTo>
                    <a:pt x="320" y="167"/>
                    <a:pt x="320" y="167"/>
                    <a:pt x="320" y="167"/>
                  </a:cubicBezTo>
                  <a:cubicBezTo>
                    <a:pt x="321" y="166"/>
                    <a:pt x="321" y="166"/>
                    <a:pt x="321" y="166"/>
                  </a:cubicBezTo>
                  <a:cubicBezTo>
                    <a:pt x="321" y="165"/>
                    <a:pt x="321" y="165"/>
                    <a:pt x="321" y="165"/>
                  </a:cubicBezTo>
                  <a:cubicBezTo>
                    <a:pt x="322" y="163"/>
                    <a:pt x="322" y="163"/>
                    <a:pt x="322" y="163"/>
                  </a:cubicBezTo>
                  <a:cubicBezTo>
                    <a:pt x="323" y="163"/>
                    <a:pt x="323" y="163"/>
                    <a:pt x="323" y="163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4" y="158"/>
                    <a:pt x="324" y="158"/>
                    <a:pt x="324" y="158"/>
                  </a:cubicBezTo>
                  <a:cubicBezTo>
                    <a:pt x="325" y="158"/>
                    <a:pt x="325" y="158"/>
                    <a:pt x="325" y="158"/>
                  </a:cubicBezTo>
                  <a:cubicBezTo>
                    <a:pt x="324" y="157"/>
                    <a:pt x="324" y="157"/>
                    <a:pt x="324" y="157"/>
                  </a:cubicBezTo>
                  <a:cubicBezTo>
                    <a:pt x="323" y="157"/>
                    <a:pt x="323" y="157"/>
                    <a:pt x="323" y="157"/>
                  </a:cubicBezTo>
                  <a:cubicBezTo>
                    <a:pt x="323" y="156"/>
                    <a:pt x="323" y="156"/>
                    <a:pt x="323" y="156"/>
                  </a:cubicBezTo>
                  <a:cubicBezTo>
                    <a:pt x="323" y="156"/>
                    <a:pt x="323" y="156"/>
                    <a:pt x="323" y="156"/>
                  </a:cubicBezTo>
                  <a:cubicBezTo>
                    <a:pt x="323" y="154"/>
                    <a:pt x="323" y="154"/>
                    <a:pt x="323" y="154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52"/>
                    <a:pt x="322" y="152"/>
                    <a:pt x="322" y="152"/>
                  </a:cubicBezTo>
                  <a:cubicBezTo>
                    <a:pt x="323" y="152"/>
                    <a:pt x="323" y="152"/>
                    <a:pt x="323" y="152"/>
                  </a:cubicBezTo>
                  <a:cubicBezTo>
                    <a:pt x="323" y="153"/>
                    <a:pt x="323" y="153"/>
                    <a:pt x="323" y="153"/>
                  </a:cubicBezTo>
                  <a:cubicBezTo>
                    <a:pt x="323" y="152"/>
                    <a:pt x="323" y="152"/>
                    <a:pt x="323" y="152"/>
                  </a:cubicBezTo>
                  <a:cubicBezTo>
                    <a:pt x="325" y="152"/>
                    <a:pt x="325" y="152"/>
                    <a:pt x="325" y="152"/>
                  </a:cubicBezTo>
                  <a:cubicBezTo>
                    <a:pt x="325" y="151"/>
                    <a:pt x="325" y="151"/>
                    <a:pt x="325" y="151"/>
                  </a:cubicBezTo>
                  <a:cubicBezTo>
                    <a:pt x="325" y="151"/>
                    <a:pt x="325" y="151"/>
                    <a:pt x="325" y="151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7" y="152"/>
                    <a:pt x="327" y="152"/>
                    <a:pt x="327" y="152"/>
                  </a:cubicBezTo>
                  <a:cubicBezTo>
                    <a:pt x="327" y="152"/>
                    <a:pt x="327" y="152"/>
                    <a:pt x="327" y="152"/>
                  </a:cubicBezTo>
                  <a:cubicBezTo>
                    <a:pt x="328" y="152"/>
                    <a:pt x="328" y="152"/>
                    <a:pt x="328" y="152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9" y="150"/>
                    <a:pt x="329" y="150"/>
                    <a:pt x="329" y="150"/>
                  </a:cubicBezTo>
                  <a:cubicBezTo>
                    <a:pt x="330" y="150"/>
                    <a:pt x="330" y="150"/>
                    <a:pt x="330" y="150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30" y="149"/>
                    <a:pt x="330" y="149"/>
                    <a:pt x="330" y="149"/>
                  </a:cubicBezTo>
                  <a:cubicBezTo>
                    <a:pt x="331" y="149"/>
                    <a:pt x="331" y="149"/>
                    <a:pt x="331" y="149"/>
                  </a:cubicBezTo>
                  <a:cubicBezTo>
                    <a:pt x="330" y="148"/>
                    <a:pt x="330" y="148"/>
                    <a:pt x="330" y="148"/>
                  </a:cubicBezTo>
                  <a:cubicBezTo>
                    <a:pt x="330" y="148"/>
                    <a:pt x="330" y="148"/>
                    <a:pt x="330" y="148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326" y="148"/>
                    <a:pt x="326" y="148"/>
                    <a:pt x="326" y="148"/>
                  </a:cubicBezTo>
                  <a:cubicBezTo>
                    <a:pt x="326" y="147"/>
                    <a:pt x="326" y="147"/>
                    <a:pt x="326" y="147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46"/>
                    <a:pt x="327" y="146"/>
                    <a:pt x="327" y="146"/>
                  </a:cubicBezTo>
                  <a:cubicBezTo>
                    <a:pt x="327" y="144"/>
                    <a:pt x="327" y="144"/>
                    <a:pt x="327" y="144"/>
                  </a:cubicBezTo>
                  <a:cubicBezTo>
                    <a:pt x="328" y="143"/>
                    <a:pt x="328" y="143"/>
                    <a:pt x="328" y="143"/>
                  </a:cubicBezTo>
                  <a:cubicBezTo>
                    <a:pt x="328" y="142"/>
                    <a:pt x="328" y="142"/>
                    <a:pt x="328" y="142"/>
                  </a:cubicBezTo>
                  <a:cubicBezTo>
                    <a:pt x="329" y="141"/>
                    <a:pt x="329" y="141"/>
                    <a:pt x="329" y="141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331" y="143"/>
                    <a:pt x="331" y="143"/>
                    <a:pt x="331" y="143"/>
                  </a:cubicBezTo>
                  <a:cubicBezTo>
                    <a:pt x="333" y="144"/>
                    <a:pt x="333" y="144"/>
                    <a:pt x="333" y="144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335" y="145"/>
                    <a:pt x="335" y="145"/>
                    <a:pt x="335" y="145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32" y="143"/>
                    <a:pt x="332" y="143"/>
                    <a:pt x="332" y="143"/>
                  </a:cubicBezTo>
                  <a:cubicBezTo>
                    <a:pt x="332" y="142"/>
                    <a:pt x="332" y="142"/>
                    <a:pt x="332" y="142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30" y="141"/>
                    <a:pt x="330" y="141"/>
                    <a:pt x="330" y="141"/>
                  </a:cubicBezTo>
                  <a:cubicBezTo>
                    <a:pt x="330" y="141"/>
                    <a:pt x="330" y="141"/>
                    <a:pt x="330" y="141"/>
                  </a:cubicBezTo>
                  <a:cubicBezTo>
                    <a:pt x="330" y="140"/>
                    <a:pt x="330" y="140"/>
                    <a:pt x="330" y="140"/>
                  </a:cubicBezTo>
                  <a:cubicBezTo>
                    <a:pt x="332" y="140"/>
                    <a:pt x="332" y="140"/>
                    <a:pt x="332" y="140"/>
                  </a:cubicBezTo>
                  <a:cubicBezTo>
                    <a:pt x="332" y="140"/>
                    <a:pt x="332" y="140"/>
                    <a:pt x="332" y="140"/>
                  </a:cubicBezTo>
                  <a:cubicBezTo>
                    <a:pt x="333" y="140"/>
                    <a:pt x="333" y="140"/>
                    <a:pt x="333" y="140"/>
                  </a:cubicBezTo>
                  <a:cubicBezTo>
                    <a:pt x="335" y="142"/>
                    <a:pt x="335" y="142"/>
                    <a:pt x="335" y="142"/>
                  </a:cubicBezTo>
                  <a:cubicBezTo>
                    <a:pt x="336" y="142"/>
                    <a:pt x="336" y="142"/>
                    <a:pt x="336" y="142"/>
                  </a:cubicBezTo>
                  <a:cubicBezTo>
                    <a:pt x="337" y="142"/>
                    <a:pt x="337" y="142"/>
                    <a:pt x="337" y="142"/>
                  </a:cubicBezTo>
                  <a:cubicBezTo>
                    <a:pt x="335" y="142"/>
                    <a:pt x="335" y="142"/>
                    <a:pt x="335" y="142"/>
                  </a:cubicBezTo>
                  <a:cubicBezTo>
                    <a:pt x="334" y="140"/>
                    <a:pt x="334" y="140"/>
                    <a:pt x="334" y="140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35" y="137"/>
                    <a:pt x="335" y="137"/>
                    <a:pt x="335" y="137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36" y="139"/>
                    <a:pt x="336" y="139"/>
                    <a:pt x="336" y="139"/>
                  </a:cubicBezTo>
                  <a:cubicBezTo>
                    <a:pt x="336" y="139"/>
                    <a:pt x="336" y="139"/>
                    <a:pt x="336" y="139"/>
                  </a:cubicBezTo>
                  <a:cubicBezTo>
                    <a:pt x="336" y="138"/>
                    <a:pt x="336" y="138"/>
                    <a:pt x="336" y="138"/>
                  </a:cubicBezTo>
                  <a:cubicBezTo>
                    <a:pt x="337" y="137"/>
                    <a:pt x="337" y="137"/>
                    <a:pt x="337" y="137"/>
                  </a:cubicBezTo>
                  <a:cubicBezTo>
                    <a:pt x="338" y="137"/>
                    <a:pt x="338" y="137"/>
                    <a:pt x="338" y="137"/>
                  </a:cubicBezTo>
                  <a:cubicBezTo>
                    <a:pt x="338" y="138"/>
                    <a:pt x="338" y="138"/>
                    <a:pt x="338" y="138"/>
                  </a:cubicBezTo>
                  <a:cubicBezTo>
                    <a:pt x="339" y="139"/>
                    <a:pt x="339" y="139"/>
                    <a:pt x="339" y="139"/>
                  </a:cubicBezTo>
                  <a:cubicBezTo>
                    <a:pt x="339" y="140"/>
                    <a:pt x="339" y="140"/>
                    <a:pt x="339" y="140"/>
                  </a:cubicBezTo>
                  <a:cubicBezTo>
                    <a:pt x="340" y="139"/>
                    <a:pt x="340" y="139"/>
                    <a:pt x="340" y="139"/>
                  </a:cubicBezTo>
                  <a:cubicBezTo>
                    <a:pt x="340" y="139"/>
                    <a:pt x="340" y="139"/>
                    <a:pt x="340" y="139"/>
                  </a:cubicBezTo>
                  <a:cubicBezTo>
                    <a:pt x="339" y="138"/>
                    <a:pt x="339" y="138"/>
                    <a:pt x="339" y="138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342" y="136"/>
                    <a:pt x="342" y="136"/>
                    <a:pt x="342" y="136"/>
                  </a:cubicBezTo>
                  <a:cubicBezTo>
                    <a:pt x="344" y="136"/>
                    <a:pt x="344" y="136"/>
                    <a:pt x="344" y="136"/>
                  </a:cubicBezTo>
                  <a:cubicBezTo>
                    <a:pt x="345" y="136"/>
                    <a:pt x="345" y="136"/>
                    <a:pt x="345" y="136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48" y="135"/>
                    <a:pt x="348" y="135"/>
                    <a:pt x="348" y="135"/>
                  </a:cubicBezTo>
                  <a:cubicBezTo>
                    <a:pt x="350" y="135"/>
                    <a:pt x="350" y="135"/>
                    <a:pt x="350" y="135"/>
                  </a:cubicBezTo>
                  <a:cubicBezTo>
                    <a:pt x="351" y="136"/>
                    <a:pt x="351" y="136"/>
                    <a:pt x="351" y="136"/>
                  </a:cubicBezTo>
                  <a:cubicBezTo>
                    <a:pt x="351" y="136"/>
                    <a:pt x="351" y="136"/>
                    <a:pt x="351" y="136"/>
                  </a:cubicBezTo>
                  <a:cubicBezTo>
                    <a:pt x="351" y="137"/>
                    <a:pt x="351" y="137"/>
                    <a:pt x="351" y="137"/>
                  </a:cubicBezTo>
                  <a:cubicBezTo>
                    <a:pt x="351" y="139"/>
                    <a:pt x="351" y="139"/>
                    <a:pt x="351" y="139"/>
                  </a:cubicBezTo>
                  <a:cubicBezTo>
                    <a:pt x="351" y="140"/>
                    <a:pt x="351" y="140"/>
                    <a:pt x="351" y="140"/>
                  </a:cubicBezTo>
                  <a:cubicBezTo>
                    <a:pt x="350" y="140"/>
                    <a:pt x="350" y="140"/>
                    <a:pt x="350" y="140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50" y="143"/>
                    <a:pt x="350" y="143"/>
                    <a:pt x="350" y="143"/>
                  </a:cubicBezTo>
                  <a:cubicBezTo>
                    <a:pt x="351" y="143"/>
                    <a:pt x="351" y="143"/>
                    <a:pt x="351" y="143"/>
                  </a:cubicBezTo>
                  <a:cubicBezTo>
                    <a:pt x="351" y="144"/>
                    <a:pt x="351" y="144"/>
                    <a:pt x="351" y="144"/>
                  </a:cubicBezTo>
                  <a:cubicBezTo>
                    <a:pt x="349" y="145"/>
                    <a:pt x="349" y="145"/>
                    <a:pt x="349" y="145"/>
                  </a:cubicBezTo>
                  <a:cubicBezTo>
                    <a:pt x="349" y="146"/>
                    <a:pt x="349" y="146"/>
                    <a:pt x="349" y="146"/>
                  </a:cubicBezTo>
                  <a:cubicBezTo>
                    <a:pt x="349" y="147"/>
                    <a:pt x="349" y="147"/>
                    <a:pt x="349" y="147"/>
                  </a:cubicBezTo>
                  <a:cubicBezTo>
                    <a:pt x="350" y="148"/>
                    <a:pt x="350" y="148"/>
                    <a:pt x="350" y="148"/>
                  </a:cubicBezTo>
                  <a:cubicBezTo>
                    <a:pt x="350" y="148"/>
                    <a:pt x="350" y="148"/>
                    <a:pt x="350" y="148"/>
                  </a:cubicBezTo>
                  <a:cubicBezTo>
                    <a:pt x="349" y="149"/>
                    <a:pt x="349" y="149"/>
                    <a:pt x="349" y="149"/>
                  </a:cubicBezTo>
                  <a:cubicBezTo>
                    <a:pt x="348" y="149"/>
                    <a:pt x="348" y="149"/>
                    <a:pt x="348" y="149"/>
                  </a:cubicBezTo>
                  <a:cubicBezTo>
                    <a:pt x="347" y="150"/>
                    <a:pt x="347" y="150"/>
                    <a:pt x="347" y="150"/>
                  </a:cubicBezTo>
                  <a:cubicBezTo>
                    <a:pt x="346" y="150"/>
                    <a:pt x="346" y="150"/>
                    <a:pt x="346" y="150"/>
                  </a:cubicBezTo>
                  <a:cubicBezTo>
                    <a:pt x="345" y="151"/>
                    <a:pt x="345" y="151"/>
                    <a:pt x="345" y="151"/>
                  </a:cubicBezTo>
                  <a:cubicBezTo>
                    <a:pt x="345" y="152"/>
                    <a:pt x="345" y="152"/>
                    <a:pt x="345" y="152"/>
                  </a:cubicBezTo>
                  <a:cubicBezTo>
                    <a:pt x="344" y="153"/>
                    <a:pt x="344" y="153"/>
                    <a:pt x="344" y="153"/>
                  </a:cubicBezTo>
                  <a:cubicBezTo>
                    <a:pt x="345" y="153"/>
                    <a:pt x="345" y="153"/>
                    <a:pt x="345" y="153"/>
                  </a:cubicBezTo>
                  <a:cubicBezTo>
                    <a:pt x="346" y="152"/>
                    <a:pt x="346" y="152"/>
                    <a:pt x="346" y="152"/>
                  </a:cubicBezTo>
                  <a:cubicBezTo>
                    <a:pt x="347" y="151"/>
                    <a:pt x="347" y="151"/>
                    <a:pt x="347" y="151"/>
                  </a:cubicBezTo>
                  <a:cubicBezTo>
                    <a:pt x="348" y="151"/>
                    <a:pt x="348" y="151"/>
                    <a:pt x="348" y="151"/>
                  </a:cubicBezTo>
                  <a:cubicBezTo>
                    <a:pt x="348" y="151"/>
                    <a:pt x="348" y="151"/>
                    <a:pt x="348" y="151"/>
                  </a:cubicBezTo>
                  <a:cubicBezTo>
                    <a:pt x="348" y="151"/>
                    <a:pt x="348" y="151"/>
                    <a:pt x="348" y="151"/>
                  </a:cubicBezTo>
                  <a:cubicBezTo>
                    <a:pt x="348" y="152"/>
                    <a:pt x="348" y="152"/>
                    <a:pt x="348" y="152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5" y="154"/>
                    <a:pt x="345" y="154"/>
                    <a:pt x="345" y="154"/>
                  </a:cubicBezTo>
                  <a:cubicBezTo>
                    <a:pt x="345" y="154"/>
                    <a:pt x="345" y="154"/>
                    <a:pt x="345" y="154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44" y="155"/>
                    <a:pt x="344" y="155"/>
                    <a:pt x="344" y="155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43" y="156"/>
                    <a:pt x="343" y="156"/>
                    <a:pt x="343" y="156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4" y="157"/>
                    <a:pt x="344" y="157"/>
                    <a:pt x="344" y="157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4" y="157"/>
                    <a:pt x="344" y="157"/>
                    <a:pt x="344" y="157"/>
                  </a:cubicBezTo>
                  <a:cubicBezTo>
                    <a:pt x="345" y="157"/>
                    <a:pt x="345" y="157"/>
                    <a:pt x="345" y="157"/>
                  </a:cubicBezTo>
                  <a:cubicBezTo>
                    <a:pt x="346" y="157"/>
                    <a:pt x="346" y="157"/>
                    <a:pt x="346" y="157"/>
                  </a:cubicBezTo>
                  <a:cubicBezTo>
                    <a:pt x="346" y="156"/>
                    <a:pt x="346" y="156"/>
                    <a:pt x="346" y="156"/>
                  </a:cubicBezTo>
                  <a:cubicBezTo>
                    <a:pt x="346" y="155"/>
                    <a:pt x="346" y="155"/>
                    <a:pt x="346" y="155"/>
                  </a:cubicBezTo>
                  <a:cubicBezTo>
                    <a:pt x="347" y="155"/>
                    <a:pt x="347" y="155"/>
                    <a:pt x="347" y="155"/>
                  </a:cubicBezTo>
                  <a:cubicBezTo>
                    <a:pt x="348" y="154"/>
                    <a:pt x="348" y="154"/>
                    <a:pt x="348" y="154"/>
                  </a:cubicBezTo>
                  <a:cubicBezTo>
                    <a:pt x="348" y="154"/>
                    <a:pt x="348" y="154"/>
                    <a:pt x="348" y="154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49" y="156"/>
                    <a:pt x="349" y="156"/>
                    <a:pt x="349" y="156"/>
                  </a:cubicBezTo>
                  <a:cubicBezTo>
                    <a:pt x="349" y="155"/>
                    <a:pt x="349" y="155"/>
                    <a:pt x="349" y="155"/>
                  </a:cubicBezTo>
                  <a:cubicBezTo>
                    <a:pt x="348" y="153"/>
                    <a:pt x="348" y="153"/>
                    <a:pt x="348" y="153"/>
                  </a:cubicBezTo>
                  <a:cubicBezTo>
                    <a:pt x="349" y="153"/>
                    <a:pt x="349" y="153"/>
                    <a:pt x="349" y="153"/>
                  </a:cubicBezTo>
                  <a:cubicBezTo>
                    <a:pt x="349" y="152"/>
                    <a:pt x="349" y="152"/>
                    <a:pt x="349" y="152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4"/>
                    <a:pt x="350" y="154"/>
                    <a:pt x="350" y="154"/>
                  </a:cubicBezTo>
                  <a:cubicBezTo>
                    <a:pt x="350" y="154"/>
                    <a:pt x="350" y="154"/>
                    <a:pt x="350" y="154"/>
                  </a:cubicBezTo>
                  <a:cubicBezTo>
                    <a:pt x="351" y="154"/>
                    <a:pt x="351" y="154"/>
                    <a:pt x="351" y="154"/>
                  </a:cubicBezTo>
                  <a:cubicBezTo>
                    <a:pt x="352" y="153"/>
                    <a:pt x="352" y="153"/>
                    <a:pt x="352" y="153"/>
                  </a:cubicBezTo>
                  <a:cubicBezTo>
                    <a:pt x="353" y="154"/>
                    <a:pt x="353" y="154"/>
                    <a:pt x="353" y="154"/>
                  </a:cubicBezTo>
                  <a:cubicBezTo>
                    <a:pt x="353" y="154"/>
                    <a:pt x="353" y="154"/>
                    <a:pt x="353" y="154"/>
                  </a:cubicBezTo>
                  <a:cubicBezTo>
                    <a:pt x="353" y="155"/>
                    <a:pt x="353" y="155"/>
                    <a:pt x="353" y="155"/>
                  </a:cubicBezTo>
                  <a:cubicBezTo>
                    <a:pt x="352" y="157"/>
                    <a:pt x="352" y="157"/>
                    <a:pt x="352" y="157"/>
                  </a:cubicBezTo>
                  <a:cubicBezTo>
                    <a:pt x="350" y="158"/>
                    <a:pt x="350" y="158"/>
                    <a:pt x="350" y="158"/>
                  </a:cubicBezTo>
                  <a:cubicBezTo>
                    <a:pt x="350" y="158"/>
                    <a:pt x="350" y="158"/>
                    <a:pt x="350" y="158"/>
                  </a:cubicBezTo>
                  <a:cubicBezTo>
                    <a:pt x="351" y="159"/>
                    <a:pt x="351" y="159"/>
                    <a:pt x="351" y="159"/>
                  </a:cubicBezTo>
                  <a:cubicBezTo>
                    <a:pt x="352" y="159"/>
                    <a:pt x="352" y="159"/>
                    <a:pt x="352" y="159"/>
                  </a:cubicBezTo>
                  <a:cubicBezTo>
                    <a:pt x="353" y="159"/>
                    <a:pt x="353" y="159"/>
                    <a:pt x="353" y="159"/>
                  </a:cubicBezTo>
                  <a:cubicBezTo>
                    <a:pt x="352" y="158"/>
                    <a:pt x="352" y="158"/>
                    <a:pt x="352" y="158"/>
                  </a:cubicBezTo>
                  <a:cubicBezTo>
                    <a:pt x="353" y="157"/>
                    <a:pt x="353" y="157"/>
                    <a:pt x="353" y="157"/>
                  </a:cubicBezTo>
                  <a:cubicBezTo>
                    <a:pt x="353" y="156"/>
                    <a:pt x="353" y="156"/>
                    <a:pt x="353" y="156"/>
                  </a:cubicBezTo>
                  <a:cubicBezTo>
                    <a:pt x="354" y="157"/>
                    <a:pt x="354" y="157"/>
                    <a:pt x="354" y="157"/>
                  </a:cubicBezTo>
                  <a:cubicBezTo>
                    <a:pt x="354" y="158"/>
                    <a:pt x="354" y="158"/>
                    <a:pt x="354" y="158"/>
                  </a:cubicBezTo>
                  <a:cubicBezTo>
                    <a:pt x="355" y="158"/>
                    <a:pt x="355" y="158"/>
                    <a:pt x="355" y="158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54" y="155"/>
                    <a:pt x="354" y="155"/>
                    <a:pt x="354" y="155"/>
                  </a:cubicBezTo>
                  <a:cubicBezTo>
                    <a:pt x="354" y="153"/>
                    <a:pt x="354" y="153"/>
                    <a:pt x="354" y="153"/>
                  </a:cubicBezTo>
                  <a:cubicBezTo>
                    <a:pt x="354" y="153"/>
                    <a:pt x="354" y="153"/>
                    <a:pt x="354" y="153"/>
                  </a:cubicBezTo>
                  <a:cubicBezTo>
                    <a:pt x="355" y="154"/>
                    <a:pt x="355" y="154"/>
                    <a:pt x="355" y="154"/>
                  </a:cubicBezTo>
                  <a:cubicBezTo>
                    <a:pt x="355" y="155"/>
                    <a:pt x="355" y="155"/>
                    <a:pt x="355" y="155"/>
                  </a:cubicBezTo>
                  <a:cubicBezTo>
                    <a:pt x="355" y="155"/>
                    <a:pt x="355" y="155"/>
                    <a:pt x="355" y="155"/>
                  </a:cubicBezTo>
                  <a:cubicBezTo>
                    <a:pt x="355" y="155"/>
                    <a:pt x="355" y="155"/>
                    <a:pt x="355" y="155"/>
                  </a:cubicBezTo>
                  <a:cubicBezTo>
                    <a:pt x="356" y="155"/>
                    <a:pt x="356" y="155"/>
                    <a:pt x="356" y="155"/>
                  </a:cubicBezTo>
                  <a:cubicBezTo>
                    <a:pt x="358" y="157"/>
                    <a:pt x="358" y="157"/>
                    <a:pt x="358" y="157"/>
                  </a:cubicBezTo>
                  <a:cubicBezTo>
                    <a:pt x="358" y="157"/>
                    <a:pt x="358" y="157"/>
                    <a:pt x="358" y="157"/>
                  </a:cubicBezTo>
                  <a:cubicBezTo>
                    <a:pt x="359" y="157"/>
                    <a:pt x="359" y="157"/>
                    <a:pt x="359" y="157"/>
                  </a:cubicBezTo>
                  <a:cubicBezTo>
                    <a:pt x="360" y="158"/>
                    <a:pt x="360" y="158"/>
                    <a:pt x="360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0" y="157"/>
                    <a:pt x="360" y="157"/>
                    <a:pt x="360" y="157"/>
                  </a:cubicBezTo>
                  <a:cubicBezTo>
                    <a:pt x="359" y="157"/>
                    <a:pt x="359" y="157"/>
                    <a:pt x="359" y="157"/>
                  </a:cubicBezTo>
                  <a:cubicBezTo>
                    <a:pt x="359" y="156"/>
                    <a:pt x="359" y="156"/>
                    <a:pt x="359" y="156"/>
                  </a:cubicBezTo>
                  <a:cubicBezTo>
                    <a:pt x="357" y="154"/>
                    <a:pt x="357" y="154"/>
                    <a:pt x="357" y="154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7" y="152"/>
                    <a:pt x="357" y="152"/>
                    <a:pt x="357" y="152"/>
                  </a:cubicBezTo>
                  <a:cubicBezTo>
                    <a:pt x="358" y="152"/>
                    <a:pt x="358" y="152"/>
                    <a:pt x="358" y="152"/>
                  </a:cubicBezTo>
                  <a:cubicBezTo>
                    <a:pt x="359" y="151"/>
                    <a:pt x="359" y="151"/>
                    <a:pt x="359" y="151"/>
                  </a:cubicBezTo>
                  <a:cubicBezTo>
                    <a:pt x="361" y="151"/>
                    <a:pt x="361" y="151"/>
                    <a:pt x="361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5" y="152"/>
                    <a:pt x="365" y="152"/>
                    <a:pt x="365" y="152"/>
                  </a:cubicBezTo>
                  <a:cubicBezTo>
                    <a:pt x="365" y="153"/>
                    <a:pt x="365" y="153"/>
                    <a:pt x="365" y="153"/>
                  </a:cubicBezTo>
                  <a:cubicBezTo>
                    <a:pt x="366" y="154"/>
                    <a:pt x="366" y="154"/>
                    <a:pt x="366" y="154"/>
                  </a:cubicBezTo>
                  <a:cubicBezTo>
                    <a:pt x="367" y="154"/>
                    <a:pt x="367" y="154"/>
                    <a:pt x="367" y="154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9" y="155"/>
                    <a:pt x="369" y="155"/>
                    <a:pt x="369" y="155"/>
                  </a:cubicBezTo>
                  <a:cubicBezTo>
                    <a:pt x="370" y="156"/>
                    <a:pt x="370" y="156"/>
                    <a:pt x="370" y="156"/>
                  </a:cubicBezTo>
                  <a:cubicBezTo>
                    <a:pt x="370" y="156"/>
                    <a:pt x="370" y="156"/>
                    <a:pt x="370" y="156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64" y="161"/>
                    <a:pt x="364" y="161"/>
                    <a:pt x="364" y="161"/>
                  </a:cubicBezTo>
                  <a:cubicBezTo>
                    <a:pt x="366" y="160"/>
                    <a:pt x="366" y="160"/>
                    <a:pt x="366" y="160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68" y="160"/>
                    <a:pt x="368" y="160"/>
                    <a:pt x="368" y="160"/>
                  </a:cubicBezTo>
                  <a:cubicBezTo>
                    <a:pt x="368" y="161"/>
                    <a:pt x="368" y="161"/>
                    <a:pt x="368" y="161"/>
                  </a:cubicBezTo>
                  <a:cubicBezTo>
                    <a:pt x="366" y="161"/>
                    <a:pt x="366" y="161"/>
                    <a:pt x="366" y="161"/>
                  </a:cubicBezTo>
                  <a:cubicBezTo>
                    <a:pt x="365" y="163"/>
                    <a:pt x="365" y="163"/>
                    <a:pt x="365" y="163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66" y="163"/>
                    <a:pt x="366" y="163"/>
                    <a:pt x="366" y="163"/>
                  </a:cubicBezTo>
                  <a:cubicBezTo>
                    <a:pt x="367" y="161"/>
                    <a:pt x="367" y="161"/>
                    <a:pt x="367" y="161"/>
                  </a:cubicBezTo>
                  <a:cubicBezTo>
                    <a:pt x="368" y="161"/>
                    <a:pt x="368" y="161"/>
                    <a:pt x="368" y="161"/>
                  </a:cubicBezTo>
                  <a:cubicBezTo>
                    <a:pt x="370" y="160"/>
                    <a:pt x="370" y="160"/>
                    <a:pt x="370" y="160"/>
                  </a:cubicBezTo>
                  <a:cubicBezTo>
                    <a:pt x="371" y="160"/>
                    <a:pt x="371" y="160"/>
                    <a:pt x="371" y="160"/>
                  </a:cubicBezTo>
                  <a:cubicBezTo>
                    <a:pt x="371" y="161"/>
                    <a:pt x="371" y="161"/>
                    <a:pt x="371" y="161"/>
                  </a:cubicBezTo>
                  <a:cubicBezTo>
                    <a:pt x="372" y="161"/>
                    <a:pt x="372" y="161"/>
                    <a:pt x="372" y="161"/>
                  </a:cubicBezTo>
                  <a:cubicBezTo>
                    <a:pt x="372" y="161"/>
                    <a:pt x="372" y="161"/>
                    <a:pt x="372" y="161"/>
                  </a:cubicBezTo>
                  <a:cubicBezTo>
                    <a:pt x="371" y="162"/>
                    <a:pt x="371" y="162"/>
                    <a:pt x="371" y="162"/>
                  </a:cubicBezTo>
                  <a:cubicBezTo>
                    <a:pt x="372" y="163"/>
                    <a:pt x="372" y="163"/>
                    <a:pt x="372" y="163"/>
                  </a:cubicBezTo>
                  <a:cubicBezTo>
                    <a:pt x="370" y="163"/>
                    <a:pt x="370" y="163"/>
                    <a:pt x="370" y="163"/>
                  </a:cubicBezTo>
                  <a:cubicBezTo>
                    <a:pt x="370" y="164"/>
                    <a:pt x="370" y="164"/>
                    <a:pt x="370" y="164"/>
                  </a:cubicBezTo>
                  <a:cubicBezTo>
                    <a:pt x="369" y="164"/>
                    <a:pt x="369" y="164"/>
                    <a:pt x="369" y="164"/>
                  </a:cubicBezTo>
                  <a:cubicBezTo>
                    <a:pt x="368" y="164"/>
                    <a:pt x="368" y="164"/>
                    <a:pt x="368" y="164"/>
                  </a:cubicBezTo>
                  <a:cubicBezTo>
                    <a:pt x="367" y="164"/>
                    <a:pt x="367" y="164"/>
                    <a:pt x="367" y="164"/>
                  </a:cubicBezTo>
                  <a:cubicBezTo>
                    <a:pt x="366" y="165"/>
                    <a:pt x="366" y="165"/>
                    <a:pt x="366" y="165"/>
                  </a:cubicBezTo>
                  <a:cubicBezTo>
                    <a:pt x="368" y="165"/>
                    <a:pt x="368" y="165"/>
                    <a:pt x="368" y="165"/>
                  </a:cubicBezTo>
                  <a:cubicBezTo>
                    <a:pt x="368" y="165"/>
                    <a:pt x="368" y="165"/>
                    <a:pt x="368" y="165"/>
                  </a:cubicBezTo>
                  <a:cubicBezTo>
                    <a:pt x="366" y="166"/>
                    <a:pt x="366" y="166"/>
                    <a:pt x="366" y="166"/>
                  </a:cubicBezTo>
                  <a:cubicBezTo>
                    <a:pt x="367" y="166"/>
                    <a:pt x="367" y="166"/>
                    <a:pt x="367" y="166"/>
                  </a:cubicBezTo>
                  <a:cubicBezTo>
                    <a:pt x="367" y="166"/>
                    <a:pt x="367" y="166"/>
                    <a:pt x="367" y="166"/>
                  </a:cubicBezTo>
                  <a:cubicBezTo>
                    <a:pt x="369" y="166"/>
                    <a:pt x="369" y="166"/>
                    <a:pt x="369" y="166"/>
                  </a:cubicBezTo>
                  <a:cubicBezTo>
                    <a:pt x="369" y="165"/>
                    <a:pt x="369" y="165"/>
                    <a:pt x="369" y="165"/>
                  </a:cubicBezTo>
                  <a:cubicBezTo>
                    <a:pt x="369" y="166"/>
                    <a:pt x="369" y="166"/>
                    <a:pt x="369" y="166"/>
                  </a:cubicBezTo>
                  <a:cubicBezTo>
                    <a:pt x="369" y="166"/>
                    <a:pt x="369" y="166"/>
                    <a:pt x="369" y="166"/>
                  </a:cubicBezTo>
                  <a:cubicBezTo>
                    <a:pt x="368" y="166"/>
                    <a:pt x="368" y="166"/>
                    <a:pt x="368" y="166"/>
                  </a:cubicBezTo>
                  <a:cubicBezTo>
                    <a:pt x="367" y="167"/>
                    <a:pt x="367" y="167"/>
                    <a:pt x="367" y="167"/>
                  </a:cubicBezTo>
                  <a:cubicBezTo>
                    <a:pt x="367" y="167"/>
                    <a:pt x="367" y="167"/>
                    <a:pt x="367" y="167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67" y="168"/>
                    <a:pt x="367" y="168"/>
                    <a:pt x="367" y="168"/>
                  </a:cubicBezTo>
                  <a:cubicBezTo>
                    <a:pt x="366" y="169"/>
                    <a:pt x="366" y="169"/>
                    <a:pt x="366" y="169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6" y="170"/>
                    <a:pt x="366" y="170"/>
                    <a:pt x="366" y="170"/>
                  </a:cubicBezTo>
                  <a:cubicBezTo>
                    <a:pt x="367" y="169"/>
                    <a:pt x="367" y="169"/>
                    <a:pt x="367" y="169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69" y="167"/>
                    <a:pt x="369" y="167"/>
                    <a:pt x="369" y="167"/>
                  </a:cubicBezTo>
                  <a:cubicBezTo>
                    <a:pt x="371" y="166"/>
                    <a:pt x="371" y="166"/>
                    <a:pt x="371" y="166"/>
                  </a:cubicBezTo>
                  <a:cubicBezTo>
                    <a:pt x="371" y="166"/>
                    <a:pt x="371" y="166"/>
                    <a:pt x="371" y="166"/>
                  </a:cubicBezTo>
                  <a:cubicBezTo>
                    <a:pt x="371" y="166"/>
                    <a:pt x="371" y="166"/>
                    <a:pt x="371" y="166"/>
                  </a:cubicBezTo>
                  <a:cubicBezTo>
                    <a:pt x="372" y="166"/>
                    <a:pt x="372" y="166"/>
                    <a:pt x="372" y="166"/>
                  </a:cubicBezTo>
                  <a:cubicBezTo>
                    <a:pt x="372" y="165"/>
                    <a:pt x="372" y="165"/>
                    <a:pt x="372" y="165"/>
                  </a:cubicBezTo>
                  <a:cubicBezTo>
                    <a:pt x="373" y="165"/>
                    <a:pt x="373" y="165"/>
                    <a:pt x="373" y="165"/>
                  </a:cubicBezTo>
                  <a:cubicBezTo>
                    <a:pt x="374" y="165"/>
                    <a:pt x="374" y="165"/>
                    <a:pt x="374" y="165"/>
                  </a:cubicBezTo>
                  <a:cubicBezTo>
                    <a:pt x="374" y="165"/>
                    <a:pt x="374" y="165"/>
                    <a:pt x="374" y="165"/>
                  </a:cubicBezTo>
                  <a:cubicBezTo>
                    <a:pt x="372" y="167"/>
                    <a:pt x="372" y="167"/>
                    <a:pt x="372" y="167"/>
                  </a:cubicBezTo>
                  <a:cubicBezTo>
                    <a:pt x="370" y="168"/>
                    <a:pt x="370" y="168"/>
                    <a:pt x="370" y="168"/>
                  </a:cubicBezTo>
                  <a:cubicBezTo>
                    <a:pt x="370" y="168"/>
                    <a:pt x="370" y="168"/>
                    <a:pt x="370" y="168"/>
                  </a:cubicBezTo>
                  <a:cubicBezTo>
                    <a:pt x="370" y="168"/>
                    <a:pt x="370" y="168"/>
                    <a:pt x="370" y="168"/>
                  </a:cubicBezTo>
                  <a:cubicBezTo>
                    <a:pt x="370" y="169"/>
                    <a:pt x="370" y="169"/>
                    <a:pt x="370" y="169"/>
                  </a:cubicBezTo>
                  <a:cubicBezTo>
                    <a:pt x="369" y="169"/>
                    <a:pt x="369" y="169"/>
                    <a:pt x="369" y="169"/>
                  </a:cubicBezTo>
                  <a:cubicBezTo>
                    <a:pt x="369" y="170"/>
                    <a:pt x="369" y="170"/>
                    <a:pt x="369" y="170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70" y="169"/>
                    <a:pt x="370" y="169"/>
                    <a:pt x="370" y="169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3" y="168"/>
                    <a:pt x="373" y="168"/>
                    <a:pt x="373" y="168"/>
                  </a:cubicBezTo>
                  <a:cubicBezTo>
                    <a:pt x="373" y="168"/>
                    <a:pt x="373" y="168"/>
                    <a:pt x="373" y="168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1" y="170"/>
                    <a:pt x="371" y="170"/>
                    <a:pt x="371" y="170"/>
                  </a:cubicBezTo>
                  <a:cubicBezTo>
                    <a:pt x="371" y="171"/>
                    <a:pt x="371" y="171"/>
                    <a:pt x="371" y="171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70" y="173"/>
                    <a:pt x="370" y="173"/>
                    <a:pt x="370" y="173"/>
                  </a:cubicBezTo>
                  <a:cubicBezTo>
                    <a:pt x="371" y="172"/>
                    <a:pt x="371" y="172"/>
                    <a:pt x="371" y="172"/>
                  </a:cubicBezTo>
                  <a:cubicBezTo>
                    <a:pt x="371" y="172"/>
                    <a:pt x="371" y="172"/>
                    <a:pt x="371" y="172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4" y="170"/>
                    <a:pt x="374" y="170"/>
                    <a:pt x="374" y="170"/>
                  </a:cubicBezTo>
                  <a:cubicBezTo>
                    <a:pt x="374" y="170"/>
                    <a:pt x="374" y="170"/>
                    <a:pt x="374" y="170"/>
                  </a:cubicBezTo>
                  <a:cubicBezTo>
                    <a:pt x="374" y="170"/>
                    <a:pt x="374" y="170"/>
                    <a:pt x="374" y="170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3" y="171"/>
                    <a:pt x="373" y="171"/>
                    <a:pt x="373" y="171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2" y="174"/>
                    <a:pt x="372" y="174"/>
                    <a:pt x="372" y="174"/>
                  </a:cubicBezTo>
                  <a:cubicBezTo>
                    <a:pt x="373" y="174"/>
                    <a:pt x="373" y="174"/>
                    <a:pt x="373" y="174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4" y="172"/>
                    <a:pt x="374" y="172"/>
                    <a:pt x="374" y="172"/>
                  </a:cubicBezTo>
                  <a:cubicBezTo>
                    <a:pt x="375" y="171"/>
                    <a:pt x="375" y="171"/>
                    <a:pt x="375" y="171"/>
                  </a:cubicBezTo>
                  <a:cubicBezTo>
                    <a:pt x="375" y="170"/>
                    <a:pt x="375" y="170"/>
                    <a:pt x="375" y="170"/>
                  </a:cubicBezTo>
                  <a:cubicBezTo>
                    <a:pt x="376" y="169"/>
                    <a:pt x="376" y="169"/>
                    <a:pt x="376" y="169"/>
                  </a:cubicBezTo>
                  <a:cubicBezTo>
                    <a:pt x="376" y="169"/>
                    <a:pt x="376" y="169"/>
                    <a:pt x="376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7" y="167"/>
                    <a:pt x="377" y="167"/>
                    <a:pt x="377" y="167"/>
                  </a:cubicBezTo>
                  <a:cubicBezTo>
                    <a:pt x="378" y="167"/>
                    <a:pt x="378" y="167"/>
                    <a:pt x="378" y="167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9" y="167"/>
                    <a:pt x="379" y="167"/>
                    <a:pt x="379" y="167"/>
                  </a:cubicBezTo>
                  <a:cubicBezTo>
                    <a:pt x="380" y="168"/>
                    <a:pt x="380" y="168"/>
                    <a:pt x="380" y="168"/>
                  </a:cubicBezTo>
                  <a:cubicBezTo>
                    <a:pt x="381" y="169"/>
                    <a:pt x="381" y="169"/>
                    <a:pt x="381" y="169"/>
                  </a:cubicBezTo>
                  <a:cubicBezTo>
                    <a:pt x="381" y="170"/>
                    <a:pt x="381" y="170"/>
                    <a:pt x="381" y="170"/>
                  </a:cubicBezTo>
                  <a:cubicBezTo>
                    <a:pt x="381" y="171"/>
                    <a:pt x="381" y="171"/>
                    <a:pt x="381" y="171"/>
                  </a:cubicBezTo>
                  <a:cubicBezTo>
                    <a:pt x="383" y="172"/>
                    <a:pt x="383" y="172"/>
                    <a:pt x="383" y="172"/>
                  </a:cubicBezTo>
                  <a:cubicBezTo>
                    <a:pt x="383" y="172"/>
                    <a:pt x="383" y="172"/>
                    <a:pt x="383" y="172"/>
                  </a:cubicBezTo>
                  <a:cubicBezTo>
                    <a:pt x="382" y="173"/>
                    <a:pt x="382" y="173"/>
                    <a:pt x="382" y="173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80" y="174"/>
                    <a:pt x="380" y="174"/>
                    <a:pt x="380" y="174"/>
                  </a:cubicBezTo>
                  <a:cubicBezTo>
                    <a:pt x="379" y="173"/>
                    <a:pt x="379" y="173"/>
                    <a:pt x="379" y="173"/>
                  </a:cubicBezTo>
                  <a:cubicBezTo>
                    <a:pt x="378" y="173"/>
                    <a:pt x="378" y="173"/>
                    <a:pt x="378" y="173"/>
                  </a:cubicBezTo>
                  <a:cubicBezTo>
                    <a:pt x="378" y="173"/>
                    <a:pt x="378" y="173"/>
                    <a:pt x="378" y="173"/>
                  </a:cubicBezTo>
                  <a:cubicBezTo>
                    <a:pt x="377" y="173"/>
                    <a:pt x="377" y="173"/>
                    <a:pt x="377" y="173"/>
                  </a:cubicBezTo>
                  <a:cubicBezTo>
                    <a:pt x="377" y="173"/>
                    <a:pt x="377" y="173"/>
                    <a:pt x="377" y="173"/>
                  </a:cubicBezTo>
                  <a:cubicBezTo>
                    <a:pt x="376" y="174"/>
                    <a:pt x="376" y="174"/>
                    <a:pt x="376" y="174"/>
                  </a:cubicBezTo>
                  <a:cubicBezTo>
                    <a:pt x="375" y="175"/>
                    <a:pt x="375" y="175"/>
                    <a:pt x="375" y="175"/>
                  </a:cubicBezTo>
                  <a:cubicBezTo>
                    <a:pt x="375" y="175"/>
                    <a:pt x="375" y="175"/>
                    <a:pt x="375" y="175"/>
                  </a:cubicBezTo>
                  <a:cubicBezTo>
                    <a:pt x="374" y="175"/>
                    <a:pt x="374" y="175"/>
                    <a:pt x="374" y="175"/>
                  </a:cubicBezTo>
                  <a:cubicBezTo>
                    <a:pt x="375" y="175"/>
                    <a:pt x="375" y="175"/>
                    <a:pt x="375" y="175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6" y="176"/>
                    <a:pt x="376" y="176"/>
                    <a:pt x="376" y="176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4" y="177"/>
                    <a:pt x="374" y="177"/>
                    <a:pt x="374" y="177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5" y="178"/>
                    <a:pt x="375" y="178"/>
                    <a:pt x="375" y="178"/>
                  </a:cubicBezTo>
                  <a:cubicBezTo>
                    <a:pt x="376" y="177"/>
                    <a:pt x="376" y="177"/>
                    <a:pt x="376" y="177"/>
                  </a:cubicBezTo>
                  <a:cubicBezTo>
                    <a:pt x="377" y="177"/>
                    <a:pt x="377" y="177"/>
                    <a:pt x="377" y="177"/>
                  </a:cubicBezTo>
                  <a:cubicBezTo>
                    <a:pt x="378" y="177"/>
                    <a:pt x="378" y="177"/>
                    <a:pt x="378" y="177"/>
                  </a:cubicBezTo>
                  <a:cubicBezTo>
                    <a:pt x="379" y="176"/>
                    <a:pt x="379" y="176"/>
                    <a:pt x="379" y="176"/>
                  </a:cubicBezTo>
                  <a:cubicBezTo>
                    <a:pt x="380" y="176"/>
                    <a:pt x="380" y="176"/>
                    <a:pt x="380" y="176"/>
                  </a:cubicBezTo>
                  <a:cubicBezTo>
                    <a:pt x="380" y="177"/>
                    <a:pt x="380" y="177"/>
                    <a:pt x="380" y="177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380" y="178"/>
                    <a:pt x="380" y="178"/>
                    <a:pt x="380" y="178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381" y="176"/>
                    <a:pt x="381" y="176"/>
                    <a:pt x="381" y="176"/>
                  </a:cubicBezTo>
                  <a:cubicBezTo>
                    <a:pt x="381" y="175"/>
                    <a:pt x="381" y="175"/>
                    <a:pt x="381" y="175"/>
                  </a:cubicBezTo>
                  <a:cubicBezTo>
                    <a:pt x="382" y="175"/>
                    <a:pt x="382" y="175"/>
                    <a:pt x="382" y="175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3" y="175"/>
                    <a:pt x="383" y="175"/>
                    <a:pt x="383" y="175"/>
                  </a:cubicBezTo>
                  <a:cubicBezTo>
                    <a:pt x="384" y="176"/>
                    <a:pt x="384" y="176"/>
                    <a:pt x="384" y="176"/>
                  </a:cubicBezTo>
                  <a:cubicBezTo>
                    <a:pt x="383" y="177"/>
                    <a:pt x="383" y="177"/>
                    <a:pt x="383" y="177"/>
                  </a:cubicBezTo>
                  <a:cubicBezTo>
                    <a:pt x="382" y="178"/>
                    <a:pt x="382" y="178"/>
                    <a:pt x="382" y="178"/>
                  </a:cubicBezTo>
                  <a:cubicBezTo>
                    <a:pt x="381" y="178"/>
                    <a:pt x="381" y="178"/>
                    <a:pt x="381" y="178"/>
                  </a:cubicBezTo>
                  <a:cubicBezTo>
                    <a:pt x="380" y="179"/>
                    <a:pt x="380" y="179"/>
                    <a:pt x="380" y="179"/>
                  </a:cubicBezTo>
                  <a:cubicBezTo>
                    <a:pt x="380" y="179"/>
                    <a:pt x="380" y="179"/>
                    <a:pt x="380" y="179"/>
                  </a:cubicBezTo>
                  <a:cubicBezTo>
                    <a:pt x="379" y="179"/>
                    <a:pt x="379" y="179"/>
                    <a:pt x="379" y="179"/>
                  </a:cubicBezTo>
                  <a:cubicBezTo>
                    <a:pt x="378" y="179"/>
                    <a:pt x="378" y="179"/>
                    <a:pt x="378" y="179"/>
                  </a:cubicBezTo>
                  <a:cubicBezTo>
                    <a:pt x="378" y="179"/>
                    <a:pt x="378" y="179"/>
                    <a:pt x="378" y="179"/>
                  </a:cubicBezTo>
                  <a:cubicBezTo>
                    <a:pt x="377" y="180"/>
                    <a:pt x="377" y="180"/>
                    <a:pt x="377" y="180"/>
                  </a:cubicBezTo>
                  <a:cubicBezTo>
                    <a:pt x="377" y="180"/>
                    <a:pt x="377" y="180"/>
                    <a:pt x="377" y="180"/>
                  </a:cubicBezTo>
                  <a:cubicBezTo>
                    <a:pt x="376" y="181"/>
                    <a:pt x="376" y="181"/>
                    <a:pt x="376" y="181"/>
                  </a:cubicBezTo>
                  <a:cubicBezTo>
                    <a:pt x="376" y="182"/>
                    <a:pt x="376" y="182"/>
                    <a:pt x="376" y="182"/>
                  </a:cubicBezTo>
                  <a:cubicBezTo>
                    <a:pt x="376" y="182"/>
                    <a:pt x="376" y="182"/>
                    <a:pt x="376" y="182"/>
                  </a:cubicBezTo>
                  <a:cubicBezTo>
                    <a:pt x="376" y="182"/>
                    <a:pt x="376" y="182"/>
                    <a:pt x="376" y="182"/>
                  </a:cubicBezTo>
                  <a:cubicBezTo>
                    <a:pt x="377" y="181"/>
                    <a:pt x="377" y="181"/>
                    <a:pt x="377" y="181"/>
                  </a:cubicBezTo>
                  <a:cubicBezTo>
                    <a:pt x="378" y="180"/>
                    <a:pt x="378" y="180"/>
                    <a:pt x="378" y="180"/>
                  </a:cubicBezTo>
                  <a:cubicBezTo>
                    <a:pt x="379" y="180"/>
                    <a:pt x="379" y="180"/>
                    <a:pt x="379" y="180"/>
                  </a:cubicBezTo>
                  <a:cubicBezTo>
                    <a:pt x="379" y="180"/>
                    <a:pt x="379" y="180"/>
                    <a:pt x="379" y="180"/>
                  </a:cubicBezTo>
                  <a:cubicBezTo>
                    <a:pt x="380" y="180"/>
                    <a:pt x="380" y="180"/>
                    <a:pt x="380" y="180"/>
                  </a:cubicBezTo>
                  <a:cubicBezTo>
                    <a:pt x="380" y="180"/>
                    <a:pt x="380" y="180"/>
                    <a:pt x="380" y="180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379" y="182"/>
                    <a:pt x="379" y="182"/>
                    <a:pt x="379" y="182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78" y="183"/>
                    <a:pt x="378" y="183"/>
                    <a:pt x="378" y="183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1" y="180"/>
                    <a:pt x="381" y="180"/>
                    <a:pt x="381" y="180"/>
                  </a:cubicBezTo>
                  <a:cubicBezTo>
                    <a:pt x="381" y="179"/>
                    <a:pt x="381" y="179"/>
                    <a:pt x="381" y="179"/>
                  </a:cubicBezTo>
                  <a:cubicBezTo>
                    <a:pt x="381" y="179"/>
                    <a:pt x="381" y="179"/>
                    <a:pt x="381" y="179"/>
                  </a:cubicBezTo>
                  <a:cubicBezTo>
                    <a:pt x="382" y="179"/>
                    <a:pt x="382" y="179"/>
                    <a:pt x="382" y="179"/>
                  </a:cubicBezTo>
                  <a:cubicBezTo>
                    <a:pt x="384" y="178"/>
                    <a:pt x="384" y="178"/>
                    <a:pt x="384" y="178"/>
                  </a:cubicBezTo>
                  <a:cubicBezTo>
                    <a:pt x="385" y="177"/>
                    <a:pt x="385" y="177"/>
                    <a:pt x="385" y="177"/>
                  </a:cubicBezTo>
                  <a:cubicBezTo>
                    <a:pt x="386" y="177"/>
                    <a:pt x="386" y="177"/>
                    <a:pt x="386" y="177"/>
                  </a:cubicBezTo>
                  <a:cubicBezTo>
                    <a:pt x="386" y="177"/>
                    <a:pt x="386" y="177"/>
                    <a:pt x="386" y="177"/>
                  </a:cubicBezTo>
                  <a:cubicBezTo>
                    <a:pt x="385" y="178"/>
                    <a:pt x="385" y="178"/>
                    <a:pt x="385" y="178"/>
                  </a:cubicBezTo>
                  <a:cubicBezTo>
                    <a:pt x="384" y="179"/>
                    <a:pt x="384" y="179"/>
                    <a:pt x="384" y="179"/>
                  </a:cubicBezTo>
                  <a:cubicBezTo>
                    <a:pt x="383" y="179"/>
                    <a:pt x="383" y="179"/>
                    <a:pt x="383" y="179"/>
                  </a:cubicBezTo>
                  <a:cubicBezTo>
                    <a:pt x="383" y="179"/>
                    <a:pt x="383" y="179"/>
                    <a:pt x="383" y="179"/>
                  </a:cubicBezTo>
                  <a:cubicBezTo>
                    <a:pt x="382" y="180"/>
                    <a:pt x="382" y="180"/>
                    <a:pt x="382" y="180"/>
                  </a:cubicBezTo>
                  <a:cubicBezTo>
                    <a:pt x="383" y="180"/>
                    <a:pt x="383" y="180"/>
                    <a:pt x="383" y="180"/>
                  </a:cubicBezTo>
                  <a:cubicBezTo>
                    <a:pt x="383" y="180"/>
                    <a:pt x="383" y="180"/>
                    <a:pt x="383" y="180"/>
                  </a:cubicBezTo>
                  <a:cubicBezTo>
                    <a:pt x="385" y="180"/>
                    <a:pt x="385" y="180"/>
                    <a:pt x="385" y="180"/>
                  </a:cubicBezTo>
                  <a:cubicBezTo>
                    <a:pt x="385" y="179"/>
                    <a:pt x="385" y="179"/>
                    <a:pt x="385" y="179"/>
                  </a:cubicBezTo>
                  <a:cubicBezTo>
                    <a:pt x="386" y="179"/>
                    <a:pt x="386" y="179"/>
                    <a:pt x="386" y="179"/>
                  </a:cubicBezTo>
                  <a:cubicBezTo>
                    <a:pt x="387" y="178"/>
                    <a:pt x="387" y="178"/>
                    <a:pt x="387" y="178"/>
                  </a:cubicBezTo>
                  <a:cubicBezTo>
                    <a:pt x="388" y="178"/>
                    <a:pt x="388" y="178"/>
                    <a:pt x="388" y="178"/>
                  </a:cubicBezTo>
                  <a:cubicBezTo>
                    <a:pt x="388" y="178"/>
                    <a:pt x="388" y="178"/>
                    <a:pt x="388" y="178"/>
                  </a:cubicBezTo>
                  <a:cubicBezTo>
                    <a:pt x="389" y="179"/>
                    <a:pt x="389" y="179"/>
                    <a:pt x="389" y="179"/>
                  </a:cubicBezTo>
                  <a:cubicBezTo>
                    <a:pt x="390" y="180"/>
                    <a:pt x="390" y="180"/>
                    <a:pt x="390" y="180"/>
                  </a:cubicBezTo>
                  <a:cubicBezTo>
                    <a:pt x="391" y="181"/>
                    <a:pt x="391" y="181"/>
                    <a:pt x="391" y="181"/>
                  </a:cubicBezTo>
                  <a:cubicBezTo>
                    <a:pt x="392" y="181"/>
                    <a:pt x="392" y="181"/>
                    <a:pt x="392" y="181"/>
                  </a:cubicBezTo>
                  <a:cubicBezTo>
                    <a:pt x="392" y="182"/>
                    <a:pt x="392" y="182"/>
                    <a:pt x="392" y="182"/>
                  </a:cubicBezTo>
                  <a:cubicBezTo>
                    <a:pt x="392" y="183"/>
                    <a:pt x="392" y="183"/>
                    <a:pt x="392" y="183"/>
                  </a:cubicBezTo>
                  <a:cubicBezTo>
                    <a:pt x="390" y="184"/>
                    <a:pt x="390" y="184"/>
                    <a:pt x="390" y="184"/>
                  </a:cubicBezTo>
                  <a:cubicBezTo>
                    <a:pt x="390" y="183"/>
                    <a:pt x="390" y="183"/>
                    <a:pt x="390" y="183"/>
                  </a:cubicBezTo>
                  <a:cubicBezTo>
                    <a:pt x="390" y="182"/>
                    <a:pt x="390" y="182"/>
                    <a:pt x="390" y="182"/>
                  </a:cubicBezTo>
                  <a:cubicBezTo>
                    <a:pt x="389" y="183"/>
                    <a:pt x="389" y="183"/>
                    <a:pt x="389" y="183"/>
                  </a:cubicBezTo>
                  <a:cubicBezTo>
                    <a:pt x="389" y="183"/>
                    <a:pt x="389" y="183"/>
                    <a:pt x="389" y="183"/>
                  </a:cubicBezTo>
                  <a:cubicBezTo>
                    <a:pt x="389" y="184"/>
                    <a:pt x="389" y="184"/>
                    <a:pt x="389" y="184"/>
                  </a:cubicBezTo>
                  <a:cubicBezTo>
                    <a:pt x="388" y="184"/>
                    <a:pt x="388" y="184"/>
                    <a:pt x="388" y="184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6" y="185"/>
                    <a:pt x="386" y="185"/>
                    <a:pt x="386" y="185"/>
                  </a:cubicBezTo>
                  <a:cubicBezTo>
                    <a:pt x="384" y="185"/>
                    <a:pt x="384" y="185"/>
                    <a:pt x="384" y="185"/>
                  </a:cubicBezTo>
                  <a:cubicBezTo>
                    <a:pt x="383" y="185"/>
                    <a:pt x="383" y="185"/>
                    <a:pt x="383" y="185"/>
                  </a:cubicBezTo>
                  <a:cubicBezTo>
                    <a:pt x="382" y="186"/>
                    <a:pt x="382" y="186"/>
                    <a:pt x="382" y="186"/>
                  </a:cubicBezTo>
                  <a:cubicBezTo>
                    <a:pt x="380" y="186"/>
                    <a:pt x="380" y="186"/>
                    <a:pt x="380" y="186"/>
                  </a:cubicBezTo>
                  <a:cubicBezTo>
                    <a:pt x="381" y="186"/>
                    <a:pt x="381" y="186"/>
                    <a:pt x="381" y="186"/>
                  </a:cubicBezTo>
                  <a:cubicBezTo>
                    <a:pt x="382" y="186"/>
                    <a:pt x="382" y="186"/>
                    <a:pt x="382" y="186"/>
                  </a:cubicBezTo>
                  <a:cubicBezTo>
                    <a:pt x="382" y="187"/>
                    <a:pt x="382" y="187"/>
                    <a:pt x="382" y="187"/>
                  </a:cubicBezTo>
                  <a:cubicBezTo>
                    <a:pt x="380" y="187"/>
                    <a:pt x="380" y="187"/>
                    <a:pt x="380" y="187"/>
                  </a:cubicBezTo>
                  <a:cubicBezTo>
                    <a:pt x="380" y="188"/>
                    <a:pt x="380" y="188"/>
                    <a:pt x="380" y="188"/>
                  </a:cubicBezTo>
                  <a:cubicBezTo>
                    <a:pt x="382" y="188"/>
                    <a:pt x="382" y="188"/>
                    <a:pt x="382" y="188"/>
                  </a:cubicBezTo>
                  <a:cubicBezTo>
                    <a:pt x="383" y="187"/>
                    <a:pt x="383" y="187"/>
                    <a:pt x="383" y="187"/>
                  </a:cubicBezTo>
                  <a:cubicBezTo>
                    <a:pt x="384" y="185"/>
                    <a:pt x="384" y="185"/>
                    <a:pt x="384" y="185"/>
                  </a:cubicBezTo>
                  <a:cubicBezTo>
                    <a:pt x="386" y="185"/>
                    <a:pt x="386" y="185"/>
                    <a:pt x="386" y="185"/>
                  </a:cubicBezTo>
                  <a:cubicBezTo>
                    <a:pt x="386" y="185"/>
                    <a:pt x="386" y="185"/>
                    <a:pt x="386" y="185"/>
                  </a:cubicBezTo>
                  <a:cubicBezTo>
                    <a:pt x="387" y="185"/>
                    <a:pt x="387" y="185"/>
                    <a:pt x="387" y="185"/>
                  </a:cubicBezTo>
                  <a:cubicBezTo>
                    <a:pt x="388" y="185"/>
                    <a:pt x="388" y="185"/>
                    <a:pt x="388" y="185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8" y="187"/>
                    <a:pt x="388" y="187"/>
                    <a:pt x="388" y="187"/>
                  </a:cubicBezTo>
                  <a:cubicBezTo>
                    <a:pt x="387" y="187"/>
                    <a:pt x="387" y="187"/>
                    <a:pt x="387" y="187"/>
                  </a:cubicBezTo>
                  <a:cubicBezTo>
                    <a:pt x="386" y="188"/>
                    <a:pt x="386" y="188"/>
                    <a:pt x="386" y="188"/>
                  </a:cubicBezTo>
                  <a:cubicBezTo>
                    <a:pt x="386" y="188"/>
                    <a:pt x="386" y="188"/>
                    <a:pt x="386" y="188"/>
                  </a:cubicBezTo>
                  <a:cubicBezTo>
                    <a:pt x="385" y="188"/>
                    <a:pt x="385" y="188"/>
                    <a:pt x="385" y="188"/>
                  </a:cubicBezTo>
                  <a:cubicBezTo>
                    <a:pt x="384" y="189"/>
                    <a:pt x="384" y="189"/>
                    <a:pt x="384" y="189"/>
                  </a:cubicBezTo>
                  <a:cubicBezTo>
                    <a:pt x="383" y="189"/>
                    <a:pt x="383" y="189"/>
                    <a:pt x="383" y="189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1" y="190"/>
                    <a:pt x="381" y="190"/>
                    <a:pt x="381" y="190"/>
                  </a:cubicBezTo>
                  <a:cubicBezTo>
                    <a:pt x="381" y="190"/>
                    <a:pt x="381" y="190"/>
                    <a:pt x="381" y="190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3" y="190"/>
                    <a:pt x="383" y="190"/>
                    <a:pt x="383" y="190"/>
                  </a:cubicBezTo>
                  <a:cubicBezTo>
                    <a:pt x="384" y="190"/>
                    <a:pt x="384" y="190"/>
                    <a:pt x="384" y="190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385" y="188"/>
                    <a:pt x="385" y="188"/>
                    <a:pt x="385" y="188"/>
                  </a:cubicBezTo>
                  <a:cubicBezTo>
                    <a:pt x="386" y="188"/>
                    <a:pt x="386" y="188"/>
                    <a:pt x="386" y="188"/>
                  </a:cubicBezTo>
                  <a:cubicBezTo>
                    <a:pt x="387" y="188"/>
                    <a:pt x="387" y="188"/>
                    <a:pt x="387" y="188"/>
                  </a:cubicBezTo>
                  <a:cubicBezTo>
                    <a:pt x="388" y="188"/>
                    <a:pt x="388" y="188"/>
                    <a:pt x="388" y="188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390" y="187"/>
                    <a:pt x="390" y="187"/>
                    <a:pt x="390" y="187"/>
                  </a:cubicBezTo>
                  <a:cubicBezTo>
                    <a:pt x="390" y="187"/>
                    <a:pt x="390" y="187"/>
                    <a:pt x="390" y="187"/>
                  </a:cubicBezTo>
                  <a:cubicBezTo>
                    <a:pt x="390" y="186"/>
                    <a:pt x="390" y="186"/>
                    <a:pt x="390" y="186"/>
                  </a:cubicBezTo>
                  <a:cubicBezTo>
                    <a:pt x="390" y="186"/>
                    <a:pt x="390" y="186"/>
                    <a:pt x="390" y="186"/>
                  </a:cubicBezTo>
                  <a:cubicBezTo>
                    <a:pt x="391" y="185"/>
                    <a:pt x="391" y="185"/>
                    <a:pt x="391" y="185"/>
                  </a:cubicBezTo>
                  <a:cubicBezTo>
                    <a:pt x="391" y="184"/>
                    <a:pt x="391" y="184"/>
                    <a:pt x="391" y="184"/>
                  </a:cubicBezTo>
                  <a:cubicBezTo>
                    <a:pt x="391" y="184"/>
                    <a:pt x="391" y="184"/>
                    <a:pt x="391" y="184"/>
                  </a:cubicBezTo>
                  <a:cubicBezTo>
                    <a:pt x="392" y="185"/>
                    <a:pt x="392" y="185"/>
                    <a:pt x="392" y="185"/>
                  </a:cubicBezTo>
                  <a:cubicBezTo>
                    <a:pt x="392" y="184"/>
                    <a:pt x="392" y="184"/>
                    <a:pt x="392" y="184"/>
                  </a:cubicBezTo>
                  <a:cubicBezTo>
                    <a:pt x="392" y="185"/>
                    <a:pt x="392" y="185"/>
                    <a:pt x="392" y="185"/>
                  </a:cubicBezTo>
                  <a:cubicBezTo>
                    <a:pt x="393" y="187"/>
                    <a:pt x="393" y="187"/>
                    <a:pt x="393" y="187"/>
                  </a:cubicBezTo>
                  <a:cubicBezTo>
                    <a:pt x="394" y="189"/>
                    <a:pt x="394" y="189"/>
                    <a:pt x="394" y="189"/>
                  </a:cubicBezTo>
                  <a:cubicBezTo>
                    <a:pt x="394" y="189"/>
                    <a:pt x="394" y="189"/>
                    <a:pt x="394" y="189"/>
                  </a:cubicBezTo>
                  <a:cubicBezTo>
                    <a:pt x="394" y="190"/>
                    <a:pt x="394" y="190"/>
                    <a:pt x="394" y="190"/>
                  </a:cubicBezTo>
                  <a:cubicBezTo>
                    <a:pt x="394" y="191"/>
                    <a:pt x="394" y="191"/>
                    <a:pt x="394" y="191"/>
                  </a:cubicBezTo>
                  <a:cubicBezTo>
                    <a:pt x="392" y="191"/>
                    <a:pt x="392" y="191"/>
                    <a:pt x="392" y="191"/>
                  </a:cubicBezTo>
                  <a:cubicBezTo>
                    <a:pt x="392" y="190"/>
                    <a:pt x="392" y="190"/>
                    <a:pt x="392" y="190"/>
                  </a:cubicBezTo>
                  <a:cubicBezTo>
                    <a:pt x="390" y="190"/>
                    <a:pt x="390" y="190"/>
                    <a:pt x="390" y="190"/>
                  </a:cubicBezTo>
                  <a:cubicBezTo>
                    <a:pt x="389" y="191"/>
                    <a:pt x="389" y="191"/>
                    <a:pt x="389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7" y="191"/>
                    <a:pt x="387" y="191"/>
                  </a:cubicBezTo>
                  <a:cubicBezTo>
                    <a:pt x="386" y="191"/>
                    <a:pt x="386" y="191"/>
                    <a:pt x="386" y="191"/>
                  </a:cubicBezTo>
                  <a:cubicBezTo>
                    <a:pt x="386" y="192"/>
                    <a:pt x="386" y="192"/>
                    <a:pt x="386" y="192"/>
                  </a:cubicBezTo>
                  <a:cubicBezTo>
                    <a:pt x="384" y="192"/>
                    <a:pt x="384" y="192"/>
                    <a:pt x="384" y="192"/>
                  </a:cubicBezTo>
                  <a:cubicBezTo>
                    <a:pt x="385" y="192"/>
                    <a:pt x="385" y="192"/>
                    <a:pt x="385" y="192"/>
                  </a:cubicBezTo>
                  <a:cubicBezTo>
                    <a:pt x="387" y="192"/>
                    <a:pt x="387" y="192"/>
                    <a:pt x="387" y="192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9" y="193"/>
                    <a:pt x="389" y="193"/>
                    <a:pt x="389" y="193"/>
                  </a:cubicBezTo>
                  <a:cubicBezTo>
                    <a:pt x="390" y="194"/>
                    <a:pt x="390" y="194"/>
                    <a:pt x="390" y="194"/>
                  </a:cubicBezTo>
                  <a:cubicBezTo>
                    <a:pt x="391" y="193"/>
                    <a:pt x="391" y="193"/>
                    <a:pt x="391" y="193"/>
                  </a:cubicBezTo>
                  <a:cubicBezTo>
                    <a:pt x="391" y="193"/>
                    <a:pt x="391" y="193"/>
                    <a:pt x="391" y="193"/>
                  </a:cubicBezTo>
                  <a:cubicBezTo>
                    <a:pt x="392" y="194"/>
                    <a:pt x="392" y="194"/>
                    <a:pt x="392" y="194"/>
                  </a:cubicBezTo>
                  <a:cubicBezTo>
                    <a:pt x="393" y="194"/>
                    <a:pt x="393" y="194"/>
                    <a:pt x="393" y="194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95" y="197"/>
                    <a:pt x="395" y="197"/>
                    <a:pt x="395" y="197"/>
                  </a:cubicBezTo>
                  <a:cubicBezTo>
                    <a:pt x="394" y="197"/>
                    <a:pt x="394" y="197"/>
                    <a:pt x="394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2" y="197"/>
                    <a:pt x="392" y="197"/>
                    <a:pt x="392" y="197"/>
                  </a:cubicBezTo>
                  <a:cubicBezTo>
                    <a:pt x="392" y="197"/>
                    <a:pt x="392" y="197"/>
                    <a:pt x="392" y="19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6"/>
                    <a:pt x="391" y="196"/>
                    <a:pt x="391" y="196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388" y="195"/>
                    <a:pt x="388" y="195"/>
                    <a:pt x="388" y="195"/>
                  </a:cubicBezTo>
                  <a:cubicBezTo>
                    <a:pt x="388" y="195"/>
                    <a:pt x="388" y="195"/>
                    <a:pt x="388" y="195"/>
                  </a:cubicBezTo>
                  <a:cubicBezTo>
                    <a:pt x="387" y="195"/>
                    <a:pt x="387" y="195"/>
                    <a:pt x="387" y="195"/>
                  </a:cubicBezTo>
                  <a:cubicBezTo>
                    <a:pt x="386" y="195"/>
                    <a:pt x="386" y="195"/>
                    <a:pt x="386" y="195"/>
                  </a:cubicBezTo>
                  <a:cubicBezTo>
                    <a:pt x="385" y="195"/>
                    <a:pt x="385" y="195"/>
                    <a:pt x="385" y="195"/>
                  </a:cubicBezTo>
                  <a:cubicBezTo>
                    <a:pt x="386" y="195"/>
                    <a:pt x="386" y="195"/>
                    <a:pt x="386" y="195"/>
                  </a:cubicBezTo>
                  <a:cubicBezTo>
                    <a:pt x="387" y="196"/>
                    <a:pt x="387" y="196"/>
                    <a:pt x="387" y="196"/>
                  </a:cubicBezTo>
                  <a:cubicBezTo>
                    <a:pt x="388" y="196"/>
                    <a:pt x="388" y="196"/>
                    <a:pt x="388" y="196"/>
                  </a:cubicBezTo>
                  <a:cubicBezTo>
                    <a:pt x="387" y="196"/>
                    <a:pt x="387" y="196"/>
                    <a:pt x="387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84" y="197"/>
                    <a:pt x="384" y="197"/>
                    <a:pt x="384" y="197"/>
                  </a:cubicBezTo>
                  <a:cubicBezTo>
                    <a:pt x="383" y="197"/>
                    <a:pt x="383" y="197"/>
                    <a:pt x="383" y="197"/>
                  </a:cubicBezTo>
                  <a:cubicBezTo>
                    <a:pt x="384" y="198"/>
                    <a:pt x="384" y="198"/>
                    <a:pt x="384" y="198"/>
                  </a:cubicBezTo>
                  <a:cubicBezTo>
                    <a:pt x="384" y="198"/>
                    <a:pt x="384" y="198"/>
                    <a:pt x="384" y="198"/>
                  </a:cubicBezTo>
                  <a:cubicBezTo>
                    <a:pt x="384" y="197"/>
                    <a:pt x="384" y="197"/>
                    <a:pt x="384" y="197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87" y="197"/>
                    <a:pt x="387" y="197"/>
                    <a:pt x="387" y="197"/>
                  </a:cubicBezTo>
                  <a:cubicBezTo>
                    <a:pt x="387" y="197"/>
                    <a:pt x="387" y="197"/>
                    <a:pt x="387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99"/>
                    <a:pt x="389" y="199"/>
                    <a:pt x="389" y="199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7" y="199"/>
                    <a:pt x="387" y="199"/>
                    <a:pt x="387" y="199"/>
                  </a:cubicBezTo>
                  <a:cubicBezTo>
                    <a:pt x="387" y="199"/>
                    <a:pt x="387" y="199"/>
                    <a:pt x="387" y="199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86" y="199"/>
                    <a:pt x="386" y="199"/>
                    <a:pt x="386" y="199"/>
                  </a:cubicBezTo>
                  <a:cubicBezTo>
                    <a:pt x="387" y="199"/>
                    <a:pt x="387" y="199"/>
                    <a:pt x="387" y="199"/>
                  </a:cubicBezTo>
                  <a:cubicBezTo>
                    <a:pt x="387" y="200"/>
                    <a:pt x="387" y="200"/>
                    <a:pt x="387" y="200"/>
                  </a:cubicBezTo>
                  <a:cubicBezTo>
                    <a:pt x="387" y="200"/>
                    <a:pt x="387" y="200"/>
                    <a:pt x="387" y="200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7" y="201"/>
                    <a:pt x="387" y="201"/>
                    <a:pt x="387" y="201"/>
                  </a:cubicBezTo>
                  <a:cubicBezTo>
                    <a:pt x="385" y="200"/>
                    <a:pt x="385" y="200"/>
                    <a:pt x="385" y="200"/>
                  </a:cubicBezTo>
                  <a:cubicBezTo>
                    <a:pt x="384" y="200"/>
                    <a:pt x="384" y="200"/>
                    <a:pt x="384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1" y="200"/>
                    <a:pt x="381" y="200"/>
                    <a:pt x="381" y="200"/>
                  </a:cubicBezTo>
                  <a:cubicBezTo>
                    <a:pt x="381" y="200"/>
                    <a:pt x="381" y="200"/>
                    <a:pt x="381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3" y="201"/>
                    <a:pt x="383" y="201"/>
                    <a:pt x="383" y="201"/>
                  </a:cubicBezTo>
                  <a:cubicBezTo>
                    <a:pt x="383" y="202"/>
                    <a:pt x="383" y="202"/>
                    <a:pt x="383" y="202"/>
                  </a:cubicBezTo>
                  <a:cubicBezTo>
                    <a:pt x="382" y="202"/>
                    <a:pt x="382" y="202"/>
                    <a:pt x="382" y="202"/>
                  </a:cubicBezTo>
                  <a:cubicBezTo>
                    <a:pt x="383" y="202"/>
                    <a:pt x="383" y="202"/>
                    <a:pt x="383" y="202"/>
                  </a:cubicBezTo>
                  <a:cubicBezTo>
                    <a:pt x="383" y="203"/>
                    <a:pt x="383" y="203"/>
                    <a:pt x="383" y="203"/>
                  </a:cubicBezTo>
                  <a:cubicBezTo>
                    <a:pt x="384" y="203"/>
                    <a:pt x="384" y="203"/>
                    <a:pt x="384" y="203"/>
                  </a:cubicBezTo>
                  <a:cubicBezTo>
                    <a:pt x="384" y="203"/>
                    <a:pt x="384" y="203"/>
                    <a:pt x="384" y="203"/>
                  </a:cubicBezTo>
                  <a:cubicBezTo>
                    <a:pt x="385" y="203"/>
                    <a:pt x="385" y="203"/>
                    <a:pt x="385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7" y="203"/>
                    <a:pt x="387" y="203"/>
                    <a:pt x="387" y="203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6" y="205"/>
                    <a:pt x="386" y="205"/>
                    <a:pt x="386" y="205"/>
                  </a:cubicBezTo>
                  <a:cubicBezTo>
                    <a:pt x="387" y="205"/>
                    <a:pt x="387" y="205"/>
                    <a:pt x="387" y="205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9" y="204"/>
                    <a:pt x="389" y="204"/>
                    <a:pt x="389" y="204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6"/>
                    <a:pt x="390" y="206"/>
                    <a:pt x="390" y="206"/>
                  </a:cubicBezTo>
                  <a:cubicBezTo>
                    <a:pt x="389" y="206"/>
                    <a:pt x="389" y="206"/>
                    <a:pt x="389" y="206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7" y="205"/>
                    <a:pt x="387" y="205"/>
                    <a:pt x="387" y="205"/>
                  </a:cubicBezTo>
                  <a:cubicBezTo>
                    <a:pt x="385" y="206"/>
                    <a:pt x="385" y="206"/>
                    <a:pt x="385" y="206"/>
                  </a:cubicBezTo>
                  <a:cubicBezTo>
                    <a:pt x="385" y="207"/>
                    <a:pt x="385" y="207"/>
                    <a:pt x="385" y="207"/>
                  </a:cubicBezTo>
                  <a:cubicBezTo>
                    <a:pt x="386" y="206"/>
                    <a:pt x="386" y="206"/>
                    <a:pt x="386" y="206"/>
                  </a:cubicBezTo>
                  <a:cubicBezTo>
                    <a:pt x="387" y="206"/>
                    <a:pt x="387" y="206"/>
                    <a:pt x="387" y="206"/>
                  </a:cubicBezTo>
                  <a:cubicBezTo>
                    <a:pt x="388" y="206"/>
                    <a:pt x="388" y="206"/>
                    <a:pt x="388" y="206"/>
                  </a:cubicBezTo>
                  <a:cubicBezTo>
                    <a:pt x="388" y="206"/>
                    <a:pt x="388" y="206"/>
                    <a:pt x="388" y="206"/>
                  </a:cubicBezTo>
                  <a:cubicBezTo>
                    <a:pt x="387" y="207"/>
                    <a:pt x="387" y="207"/>
                    <a:pt x="387" y="207"/>
                  </a:cubicBezTo>
                  <a:cubicBezTo>
                    <a:pt x="388" y="207"/>
                    <a:pt x="388" y="207"/>
                    <a:pt x="388" y="207"/>
                  </a:cubicBezTo>
                  <a:cubicBezTo>
                    <a:pt x="389" y="207"/>
                    <a:pt x="389" y="207"/>
                    <a:pt x="389" y="207"/>
                  </a:cubicBezTo>
                  <a:cubicBezTo>
                    <a:pt x="390" y="207"/>
                    <a:pt x="390" y="207"/>
                    <a:pt x="390" y="207"/>
                  </a:cubicBezTo>
                  <a:cubicBezTo>
                    <a:pt x="389" y="208"/>
                    <a:pt x="389" y="208"/>
                    <a:pt x="389" y="208"/>
                  </a:cubicBezTo>
                  <a:cubicBezTo>
                    <a:pt x="390" y="208"/>
                    <a:pt x="390" y="208"/>
                    <a:pt x="390" y="208"/>
                  </a:cubicBezTo>
                  <a:cubicBezTo>
                    <a:pt x="391" y="209"/>
                    <a:pt x="391" y="209"/>
                    <a:pt x="391" y="209"/>
                  </a:cubicBezTo>
                  <a:cubicBezTo>
                    <a:pt x="390" y="209"/>
                    <a:pt x="390" y="209"/>
                    <a:pt x="390" y="209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90" y="211"/>
                    <a:pt x="390" y="211"/>
                  </a:cubicBezTo>
                  <a:cubicBezTo>
                    <a:pt x="390" y="211"/>
                    <a:pt x="390" y="211"/>
                    <a:pt x="390" y="211"/>
                  </a:cubicBezTo>
                  <a:cubicBezTo>
                    <a:pt x="391" y="210"/>
                    <a:pt x="391" y="210"/>
                    <a:pt x="391" y="210"/>
                  </a:cubicBezTo>
                  <a:cubicBezTo>
                    <a:pt x="391" y="209"/>
                    <a:pt x="391" y="209"/>
                    <a:pt x="391" y="209"/>
                  </a:cubicBezTo>
                  <a:cubicBezTo>
                    <a:pt x="392" y="209"/>
                    <a:pt x="392" y="209"/>
                    <a:pt x="392" y="209"/>
                  </a:cubicBezTo>
                  <a:cubicBezTo>
                    <a:pt x="392" y="210"/>
                    <a:pt x="392" y="210"/>
                    <a:pt x="392" y="210"/>
                  </a:cubicBezTo>
                  <a:cubicBezTo>
                    <a:pt x="392" y="210"/>
                    <a:pt x="392" y="210"/>
                    <a:pt x="392" y="210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90" y="213"/>
                    <a:pt x="390" y="213"/>
                    <a:pt x="390" y="213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91" y="213"/>
                    <a:pt x="391" y="213"/>
                    <a:pt x="391" y="213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2" y="211"/>
                    <a:pt x="392" y="211"/>
                    <a:pt x="392" y="211"/>
                  </a:cubicBezTo>
                  <a:cubicBezTo>
                    <a:pt x="393" y="210"/>
                    <a:pt x="393" y="210"/>
                    <a:pt x="393" y="210"/>
                  </a:cubicBezTo>
                  <a:cubicBezTo>
                    <a:pt x="393" y="210"/>
                    <a:pt x="393" y="210"/>
                    <a:pt x="393" y="210"/>
                  </a:cubicBezTo>
                  <a:cubicBezTo>
                    <a:pt x="393" y="210"/>
                    <a:pt x="393" y="210"/>
                    <a:pt x="393" y="210"/>
                  </a:cubicBezTo>
                  <a:cubicBezTo>
                    <a:pt x="394" y="209"/>
                    <a:pt x="394" y="209"/>
                    <a:pt x="394" y="209"/>
                  </a:cubicBezTo>
                  <a:cubicBezTo>
                    <a:pt x="395" y="209"/>
                    <a:pt x="395" y="209"/>
                    <a:pt x="395" y="209"/>
                  </a:cubicBezTo>
                  <a:cubicBezTo>
                    <a:pt x="394" y="210"/>
                    <a:pt x="394" y="210"/>
                    <a:pt x="394" y="210"/>
                  </a:cubicBezTo>
                  <a:cubicBezTo>
                    <a:pt x="393" y="211"/>
                    <a:pt x="393" y="211"/>
                    <a:pt x="393" y="211"/>
                  </a:cubicBezTo>
                  <a:cubicBezTo>
                    <a:pt x="393" y="212"/>
                    <a:pt x="393" y="212"/>
                    <a:pt x="393" y="212"/>
                  </a:cubicBezTo>
                  <a:cubicBezTo>
                    <a:pt x="393" y="213"/>
                    <a:pt x="393" y="213"/>
                    <a:pt x="393" y="213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3" y="213"/>
                    <a:pt x="393" y="213"/>
                    <a:pt x="393" y="213"/>
                  </a:cubicBezTo>
                  <a:cubicBezTo>
                    <a:pt x="393" y="213"/>
                    <a:pt x="393" y="213"/>
                    <a:pt x="393" y="213"/>
                  </a:cubicBezTo>
                  <a:cubicBezTo>
                    <a:pt x="393" y="212"/>
                    <a:pt x="393" y="212"/>
                    <a:pt x="393" y="212"/>
                  </a:cubicBezTo>
                  <a:cubicBezTo>
                    <a:pt x="394" y="211"/>
                    <a:pt x="394" y="211"/>
                    <a:pt x="394" y="211"/>
                  </a:cubicBezTo>
                  <a:cubicBezTo>
                    <a:pt x="395" y="211"/>
                    <a:pt x="395" y="211"/>
                    <a:pt x="395" y="211"/>
                  </a:cubicBezTo>
                  <a:cubicBezTo>
                    <a:pt x="396" y="210"/>
                    <a:pt x="396" y="210"/>
                    <a:pt x="396" y="210"/>
                  </a:cubicBezTo>
                  <a:cubicBezTo>
                    <a:pt x="397" y="209"/>
                    <a:pt x="397" y="209"/>
                    <a:pt x="397" y="209"/>
                  </a:cubicBezTo>
                  <a:cubicBezTo>
                    <a:pt x="397" y="209"/>
                    <a:pt x="397" y="209"/>
                    <a:pt x="397" y="209"/>
                  </a:cubicBezTo>
                  <a:cubicBezTo>
                    <a:pt x="397" y="211"/>
                    <a:pt x="397" y="211"/>
                    <a:pt x="397" y="211"/>
                  </a:cubicBezTo>
                  <a:cubicBezTo>
                    <a:pt x="396" y="211"/>
                    <a:pt x="396" y="211"/>
                    <a:pt x="396" y="211"/>
                  </a:cubicBezTo>
                  <a:cubicBezTo>
                    <a:pt x="395" y="211"/>
                    <a:pt x="395" y="211"/>
                    <a:pt x="395" y="211"/>
                  </a:cubicBezTo>
                  <a:cubicBezTo>
                    <a:pt x="395" y="212"/>
                    <a:pt x="395" y="212"/>
                    <a:pt x="395" y="212"/>
                  </a:cubicBezTo>
                  <a:cubicBezTo>
                    <a:pt x="395" y="213"/>
                    <a:pt x="395" y="213"/>
                    <a:pt x="395" y="213"/>
                  </a:cubicBezTo>
                  <a:cubicBezTo>
                    <a:pt x="395" y="213"/>
                    <a:pt x="395" y="213"/>
                    <a:pt x="395" y="213"/>
                  </a:cubicBezTo>
                  <a:cubicBezTo>
                    <a:pt x="395" y="213"/>
                    <a:pt x="395" y="213"/>
                    <a:pt x="395" y="213"/>
                  </a:cubicBezTo>
                  <a:cubicBezTo>
                    <a:pt x="396" y="213"/>
                    <a:pt x="396" y="213"/>
                    <a:pt x="396" y="213"/>
                  </a:cubicBezTo>
                  <a:cubicBezTo>
                    <a:pt x="396" y="213"/>
                    <a:pt x="396" y="213"/>
                    <a:pt x="396" y="213"/>
                  </a:cubicBezTo>
                  <a:cubicBezTo>
                    <a:pt x="398" y="212"/>
                    <a:pt x="398" y="212"/>
                    <a:pt x="398" y="212"/>
                  </a:cubicBezTo>
                  <a:cubicBezTo>
                    <a:pt x="398" y="213"/>
                    <a:pt x="398" y="213"/>
                    <a:pt x="398" y="213"/>
                  </a:cubicBezTo>
                  <a:cubicBezTo>
                    <a:pt x="398" y="214"/>
                    <a:pt x="398" y="214"/>
                    <a:pt x="398" y="214"/>
                  </a:cubicBezTo>
                  <a:cubicBezTo>
                    <a:pt x="398" y="215"/>
                    <a:pt x="398" y="215"/>
                    <a:pt x="398" y="215"/>
                  </a:cubicBezTo>
                  <a:cubicBezTo>
                    <a:pt x="398" y="215"/>
                    <a:pt x="398" y="215"/>
                    <a:pt x="398" y="215"/>
                  </a:cubicBezTo>
                  <a:cubicBezTo>
                    <a:pt x="398" y="215"/>
                    <a:pt x="398" y="215"/>
                    <a:pt x="398" y="215"/>
                  </a:cubicBezTo>
                  <a:cubicBezTo>
                    <a:pt x="398" y="215"/>
                    <a:pt x="398" y="215"/>
                    <a:pt x="398" y="215"/>
                  </a:cubicBezTo>
                  <a:cubicBezTo>
                    <a:pt x="399" y="216"/>
                    <a:pt x="399" y="216"/>
                    <a:pt x="399" y="216"/>
                  </a:cubicBezTo>
                  <a:cubicBezTo>
                    <a:pt x="398" y="216"/>
                    <a:pt x="398" y="216"/>
                    <a:pt x="398" y="216"/>
                  </a:cubicBezTo>
                  <a:cubicBezTo>
                    <a:pt x="397" y="216"/>
                    <a:pt x="397" y="216"/>
                    <a:pt x="397" y="216"/>
                  </a:cubicBezTo>
                  <a:cubicBezTo>
                    <a:pt x="398" y="217"/>
                    <a:pt x="398" y="217"/>
                    <a:pt x="398" y="217"/>
                  </a:cubicBezTo>
                  <a:cubicBezTo>
                    <a:pt x="399" y="217"/>
                    <a:pt x="399" y="217"/>
                    <a:pt x="399" y="217"/>
                  </a:cubicBezTo>
                  <a:cubicBezTo>
                    <a:pt x="397" y="218"/>
                    <a:pt x="397" y="218"/>
                    <a:pt x="397" y="218"/>
                  </a:cubicBezTo>
                  <a:cubicBezTo>
                    <a:pt x="396" y="217"/>
                    <a:pt x="396" y="217"/>
                    <a:pt x="396" y="217"/>
                  </a:cubicBezTo>
                  <a:cubicBezTo>
                    <a:pt x="396" y="218"/>
                    <a:pt x="396" y="218"/>
                    <a:pt x="396" y="218"/>
                  </a:cubicBezTo>
                  <a:cubicBezTo>
                    <a:pt x="397" y="218"/>
                    <a:pt x="397" y="218"/>
                    <a:pt x="397" y="218"/>
                  </a:cubicBezTo>
                  <a:cubicBezTo>
                    <a:pt x="399" y="218"/>
                    <a:pt x="399" y="218"/>
                    <a:pt x="399" y="218"/>
                  </a:cubicBezTo>
                  <a:cubicBezTo>
                    <a:pt x="399" y="218"/>
                    <a:pt x="399" y="218"/>
                    <a:pt x="399" y="218"/>
                  </a:cubicBezTo>
                  <a:cubicBezTo>
                    <a:pt x="400" y="218"/>
                    <a:pt x="400" y="218"/>
                    <a:pt x="400" y="218"/>
                  </a:cubicBezTo>
                  <a:cubicBezTo>
                    <a:pt x="400" y="218"/>
                    <a:pt x="400" y="218"/>
                    <a:pt x="400" y="218"/>
                  </a:cubicBezTo>
                  <a:cubicBezTo>
                    <a:pt x="400" y="219"/>
                    <a:pt x="400" y="219"/>
                    <a:pt x="400" y="219"/>
                  </a:cubicBezTo>
                  <a:cubicBezTo>
                    <a:pt x="399" y="220"/>
                    <a:pt x="399" y="220"/>
                    <a:pt x="399" y="220"/>
                  </a:cubicBezTo>
                  <a:cubicBezTo>
                    <a:pt x="400" y="219"/>
                    <a:pt x="400" y="219"/>
                    <a:pt x="400" y="219"/>
                  </a:cubicBezTo>
                  <a:cubicBezTo>
                    <a:pt x="401" y="218"/>
                    <a:pt x="401" y="218"/>
                    <a:pt x="401" y="218"/>
                  </a:cubicBezTo>
                  <a:cubicBezTo>
                    <a:pt x="402" y="218"/>
                    <a:pt x="402" y="218"/>
                    <a:pt x="402" y="218"/>
                  </a:cubicBezTo>
                  <a:cubicBezTo>
                    <a:pt x="403" y="217"/>
                    <a:pt x="403" y="217"/>
                    <a:pt x="403" y="217"/>
                  </a:cubicBezTo>
                  <a:cubicBezTo>
                    <a:pt x="403" y="217"/>
                    <a:pt x="403" y="217"/>
                    <a:pt x="403" y="217"/>
                  </a:cubicBezTo>
                  <a:cubicBezTo>
                    <a:pt x="403" y="218"/>
                    <a:pt x="403" y="218"/>
                    <a:pt x="403" y="218"/>
                  </a:cubicBezTo>
                  <a:cubicBezTo>
                    <a:pt x="403" y="218"/>
                    <a:pt x="403" y="218"/>
                    <a:pt x="403" y="218"/>
                  </a:cubicBezTo>
                  <a:cubicBezTo>
                    <a:pt x="402" y="219"/>
                    <a:pt x="402" y="219"/>
                    <a:pt x="402" y="219"/>
                  </a:cubicBezTo>
                  <a:cubicBezTo>
                    <a:pt x="402" y="219"/>
                    <a:pt x="402" y="219"/>
                    <a:pt x="402" y="219"/>
                  </a:cubicBezTo>
                  <a:cubicBezTo>
                    <a:pt x="401" y="220"/>
                    <a:pt x="401" y="220"/>
                    <a:pt x="401" y="220"/>
                  </a:cubicBezTo>
                  <a:cubicBezTo>
                    <a:pt x="400" y="221"/>
                    <a:pt x="400" y="221"/>
                    <a:pt x="400" y="221"/>
                  </a:cubicBezTo>
                  <a:cubicBezTo>
                    <a:pt x="399" y="222"/>
                    <a:pt x="399" y="222"/>
                    <a:pt x="399" y="222"/>
                  </a:cubicBezTo>
                  <a:cubicBezTo>
                    <a:pt x="399" y="222"/>
                    <a:pt x="399" y="222"/>
                    <a:pt x="399" y="222"/>
                  </a:cubicBezTo>
                  <a:cubicBezTo>
                    <a:pt x="400" y="222"/>
                    <a:pt x="400" y="222"/>
                    <a:pt x="400" y="222"/>
                  </a:cubicBezTo>
                  <a:cubicBezTo>
                    <a:pt x="401" y="222"/>
                    <a:pt x="401" y="222"/>
                    <a:pt x="401" y="222"/>
                  </a:cubicBezTo>
                  <a:cubicBezTo>
                    <a:pt x="401" y="221"/>
                    <a:pt x="401" y="221"/>
                    <a:pt x="401" y="221"/>
                  </a:cubicBezTo>
                  <a:cubicBezTo>
                    <a:pt x="402" y="220"/>
                    <a:pt x="402" y="220"/>
                    <a:pt x="402" y="220"/>
                  </a:cubicBezTo>
                  <a:cubicBezTo>
                    <a:pt x="403" y="220"/>
                    <a:pt x="403" y="220"/>
                    <a:pt x="403" y="220"/>
                  </a:cubicBezTo>
                  <a:cubicBezTo>
                    <a:pt x="403" y="220"/>
                    <a:pt x="403" y="220"/>
                    <a:pt x="403" y="220"/>
                  </a:cubicBezTo>
                  <a:cubicBezTo>
                    <a:pt x="402" y="221"/>
                    <a:pt x="402" y="221"/>
                    <a:pt x="402" y="221"/>
                  </a:cubicBezTo>
                  <a:cubicBezTo>
                    <a:pt x="402" y="222"/>
                    <a:pt x="402" y="222"/>
                    <a:pt x="402" y="222"/>
                  </a:cubicBezTo>
                  <a:cubicBezTo>
                    <a:pt x="402" y="223"/>
                    <a:pt x="402" y="223"/>
                    <a:pt x="402" y="223"/>
                  </a:cubicBezTo>
                  <a:cubicBezTo>
                    <a:pt x="402" y="223"/>
                    <a:pt x="402" y="223"/>
                    <a:pt x="402" y="223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404" y="221"/>
                    <a:pt x="404" y="221"/>
                    <a:pt x="404" y="221"/>
                  </a:cubicBezTo>
                  <a:cubicBezTo>
                    <a:pt x="404" y="222"/>
                    <a:pt x="404" y="222"/>
                    <a:pt x="404" y="222"/>
                  </a:cubicBezTo>
                  <a:cubicBezTo>
                    <a:pt x="405" y="223"/>
                    <a:pt x="405" y="223"/>
                    <a:pt x="405" y="223"/>
                  </a:cubicBezTo>
                  <a:cubicBezTo>
                    <a:pt x="405" y="223"/>
                    <a:pt x="405" y="223"/>
                    <a:pt x="405" y="223"/>
                  </a:cubicBezTo>
                  <a:cubicBezTo>
                    <a:pt x="405" y="222"/>
                    <a:pt x="405" y="222"/>
                    <a:pt x="405" y="222"/>
                  </a:cubicBezTo>
                  <a:cubicBezTo>
                    <a:pt x="405" y="221"/>
                    <a:pt x="405" y="221"/>
                    <a:pt x="405" y="221"/>
                  </a:cubicBezTo>
                  <a:cubicBezTo>
                    <a:pt x="407" y="220"/>
                    <a:pt x="407" y="220"/>
                    <a:pt x="407" y="220"/>
                  </a:cubicBezTo>
                  <a:cubicBezTo>
                    <a:pt x="407" y="221"/>
                    <a:pt x="407" y="221"/>
                    <a:pt x="407" y="221"/>
                  </a:cubicBezTo>
                  <a:cubicBezTo>
                    <a:pt x="406" y="221"/>
                    <a:pt x="406" y="221"/>
                    <a:pt x="406" y="221"/>
                  </a:cubicBezTo>
                  <a:cubicBezTo>
                    <a:pt x="407" y="221"/>
                    <a:pt x="407" y="221"/>
                    <a:pt x="407" y="221"/>
                  </a:cubicBezTo>
                  <a:cubicBezTo>
                    <a:pt x="408" y="221"/>
                    <a:pt x="408" y="221"/>
                    <a:pt x="408" y="221"/>
                  </a:cubicBezTo>
                  <a:cubicBezTo>
                    <a:pt x="408" y="222"/>
                    <a:pt x="408" y="222"/>
                    <a:pt x="408" y="222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9" y="223"/>
                    <a:pt x="409" y="223"/>
                    <a:pt x="409" y="223"/>
                  </a:cubicBezTo>
                  <a:cubicBezTo>
                    <a:pt x="409" y="223"/>
                    <a:pt x="409" y="223"/>
                    <a:pt x="409" y="223"/>
                  </a:cubicBezTo>
                  <a:cubicBezTo>
                    <a:pt x="409" y="224"/>
                    <a:pt x="409" y="224"/>
                    <a:pt x="409" y="224"/>
                  </a:cubicBezTo>
                  <a:cubicBezTo>
                    <a:pt x="410" y="225"/>
                    <a:pt x="410" y="225"/>
                    <a:pt x="410" y="225"/>
                  </a:cubicBezTo>
                  <a:cubicBezTo>
                    <a:pt x="410" y="225"/>
                    <a:pt x="410" y="225"/>
                    <a:pt x="410" y="225"/>
                  </a:cubicBezTo>
                  <a:cubicBezTo>
                    <a:pt x="410" y="225"/>
                    <a:pt x="410" y="225"/>
                    <a:pt x="410" y="225"/>
                  </a:cubicBezTo>
                  <a:cubicBezTo>
                    <a:pt x="409" y="226"/>
                    <a:pt x="409" y="226"/>
                    <a:pt x="409" y="226"/>
                  </a:cubicBezTo>
                  <a:cubicBezTo>
                    <a:pt x="408" y="226"/>
                    <a:pt x="408" y="226"/>
                    <a:pt x="408" y="226"/>
                  </a:cubicBezTo>
                  <a:cubicBezTo>
                    <a:pt x="408" y="225"/>
                    <a:pt x="408" y="225"/>
                    <a:pt x="408" y="225"/>
                  </a:cubicBezTo>
                  <a:cubicBezTo>
                    <a:pt x="408" y="224"/>
                    <a:pt x="408" y="224"/>
                    <a:pt x="408" y="224"/>
                  </a:cubicBezTo>
                  <a:cubicBezTo>
                    <a:pt x="407" y="224"/>
                    <a:pt x="407" y="224"/>
                    <a:pt x="407" y="224"/>
                  </a:cubicBezTo>
                  <a:cubicBezTo>
                    <a:pt x="407" y="224"/>
                    <a:pt x="407" y="224"/>
                    <a:pt x="407" y="224"/>
                  </a:cubicBezTo>
                  <a:cubicBezTo>
                    <a:pt x="406" y="224"/>
                    <a:pt x="406" y="224"/>
                    <a:pt x="406" y="224"/>
                  </a:cubicBezTo>
                  <a:cubicBezTo>
                    <a:pt x="405" y="225"/>
                    <a:pt x="405" y="225"/>
                    <a:pt x="405" y="225"/>
                  </a:cubicBezTo>
                  <a:cubicBezTo>
                    <a:pt x="406" y="225"/>
                    <a:pt x="406" y="225"/>
                    <a:pt x="406" y="225"/>
                  </a:cubicBezTo>
                  <a:cubicBezTo>
                    <a:pt x="407" y="225"/>
                    <a:pt x="407" y="225"/>
                    <a:pt x="407" y="225"/>
                  </a:cubicBezTo>
                  <a:cubicBezTo>
                    <a:pt x="407" y="225"/>
                    <a:pt x="407" y="225"/>
                    <a:pt x="407" y="225"/>
                  </a:cubicBezTo>
                  <a:cubicBezTo>
                    <a:pt x="407" y="225"/>
                    <a:pt x="407" y="225"/>
                    <a:pt x="407" y="225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406" y="226"/>
                    <a:pt x="406" y="226"/>
                    <a:pt x="406" y="226"/>
                  </a:cubicBezTo>
                  <a:cubicBezTo>
                    <a:pt x="406" y="227"/>
                    <a:pt x="406" y="227"/>
                    <a:pt x="406" y="227"/>
                  </a:cubicBezTo>
                  <a:cubicBezTo>
                    <a:pt x="406" y="227"/>
                    <a:pt x="406" y="227"/>
                    <a:pt x="406" y="227"/>
                  </a:cubicBezTo>
                  <a:cubicBezTo>
                    <a:pt x="407" y="227"/>
                    <a:pt x="407" y="227"/>
                    <a:pt x="407" y="227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7"/>
                    <a:pt x="404" y="227"/>
                    <a:pt x="404" y="227"/>
                  </a:cubicBezTo>
                  <a:cubicBezTo>
                    <a:pt x="404" y="227"/>
                    <a:pt x="404" y="227"/>
                    <a:pt x="404" y="227"/>
                  </a:cubicBezTo>
                  <a:cubicBezTo>
                    <a:pt x="403" y="226"/>
                    <a:pt x="403" y="226"/>
                    <a:pt x="403" y="226"/>
                  </a:cubicBezTo>
                  <a:cubicBezTo>
                    <a:pt x="403" y="226"/>
                    <a:pt x="403" y="226"/>
                    <a:pt x="403" y="226"/>
                  </a:cubicBezTo>
                  <a:cubicBezTo>
                    <a:pt x="402" y="226"/>
                    <a:pt x="402" y="226"/>
                    <a:pt x="402" y="226"/>
                  </a:cubicBezTo>
                  <a:cubicBezTo>
                    <a:pt x="403" y="227"/>
                    <a:pt x="403" y="227"/>
                    <a:pt x="403" y="227"/>
                  </a:cubicBezTo>
                  <a:cubicBezTo>
                    <a:pt x="403" y="227"/>
                    <a:pt x="403" y="227"/>
                    <a:pt x="403" y="227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403" y="229"/>
                    <a:pt x="403" y="229"/>
                    <a:pt x="403" y="229"/>
                  </a:cubicBezTo>
                  <a:cubicBezTo>
                    <a:pt x="404" y="229"/>
                    <a:pt x="404" y="229"/>
                    <a:pt x="404" y="229"/>
                  </a:cubicBezTo>
                  <a:cubicBezTo>
                    <a:pt x="404" y="229"/>
                    <a:pt x="404" y="229"/>
                    <a:pt x="404" y="229"/>
                  </a:cubicBezTo>
                  <a:cubicBezTo>
                    <a:pt x="404" y="230"/>
                    <a:pt x="404" y="230"/>
                    <a:pt x="404" y="230"/>
                  </a:cubicBezTo>
                  <a:cubicBezTo>
                    <a:pt x="404" y="230"/>
                    <a:pt x="404" y="230"/>
                    <a:pt x="404" y="230"/>
                  </a:cubicBezTo>
                  <a:cubicBezTo>
                    <a:pt x="402" y="230"/>
                    <a:pt x="402" y="230"/>
                    <a:pt x="402" y="230"/>
                  </a:cubicBezTo>
                  <a:cubicBezTo>
                    <a:pt x="402" y="230"/>
                    <a:pt x="402" y="230"/>
                    <a:pt x="402" y="230"/>
                  </a:cubicBezTo>
                  <a:cubicBezTo>
                    <a:pt x="401" y="229"/>
                    <a:pt x="401" y="229"/>
                    <a:pt x="401" y="229"/>
                  </a:cubicBezTo>
                  <a:cubicBezTo>
                    <a:pt x="401" y="229"/>
                    <a:pt x="401" y="229"/>
                    <a:pt x="401" y="229"/>
                  </a:cubicBezTo>
                  <a:cubicBezTo>
                    <a:pt x="400" y="229"/>
                    <a:pt x="400" y="229"/>
                    <a:pt x="400" y="229"/>
                  </a:cubicBezTo>
                  <a:cubicBezTo>
                    <a:pt x="401" y="229"/>
                    <a:pt x="401" y="229"/>
                    <a:pt x="401" y="229"/>
                  </a:cubicBezTo>
                  <a:cubicBezTo>
                    <a:pt x="402" y="230"/>
                    <a:pt x="402" y="230"/>
                    <a:pt x="402" y="230"/>
                  </a:cubicBezTo>
                  <a:cubicBezTo>
                    <a:pt x="402" y="231"/>
                    <a:pt x="402" y="231"/>
                    <a:pt x="402" y="231"/>
                  </a:cubicBezTo>
                  <a:cubicBezTo>
                    <a:pt x="402" y="232"/>
                    <a:pt x="402" y="232"/>
                    <a:pt x="402" y="232"/>
                  </a:cubicBezTo>
                  <a:cubicBezTo>
                    <a:pt x="402" y="232"/>
                    <a:pt x="402" y="232"/>
                    <a:pt x="402" y="232"/>
                  </a:cubicBezTo>
                  <a:cubicBezTo>
                    <a:pt x="401" y="232"/>
                    <a:pt x="401" y="232"/>
                    <a:pt x="401" y="232"/>
                  </a:cubicBezTo>
                  <a:cubicBezTo>
                    <a:pt x="401" y="232"/>
                    <a:pt x="401" y="232"/>
                    <a:pt x="401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0" y="232"/>
                    <a:pt x="400" y="232"/>
                    <a:pt x="400" y="232"/>
                  </a:cubicBezTo>
                  <a:cubicBezTo>
                    <a:pt x="400" y="234"/>
                    <a:pt x="400" y="234"/>
                    <a:pt x="400" y="234"/>
                  </a:cubicBezTo>
                  <a:cubicBezTo>
                    <a:pt x="400" y="234"/>
                    <a:pt x="400" y="234"/>
                    <a:pt x="400" y="234"/>
                  </a:cubicBezTo>
                  <a:cubicBezTo>
                    <a:pt x="399" y="234"/>
                    <a:pt x="399" y="234"/>
                    <a:pt x="399" y="234"/>
                  </a:cubicBezTo>
                  <a:cubicBezTo>
                    <a:pt x="399" y="233"/>
                    <a:pt x="399" y="233"/>
                    <a:pt x="399" y="233"/>
                  </a:cubicBezTo>
                  <a:cubicBezTo>
                    <a:pt x="399" y="233"/>
                    <a:pt x="399" y="233"/>
                    <a:pt x="399" y="233"/>
                  </a:cubicBezTo>
                  <a:cubicBezTo>
                    <a:pt x="398" y="233"/>
                    <a:pt x="398" y="233"/>
                    <a:pt x="398" y="233"/>
                  </a:cubicBezTo>
                  <a:cubicBezTo>
                    <a:pt x="398" y="233"/>
                    <a:pt x="398" y="233"/>
                    <a:pt x="398" y="233"/>
                  </a:cubicBezTo>
                  <a:cubicBezTo>
                    <a:pt x="397" y="233"/>
                    <a:pt x="397" y="233"/>
                    <a:pt x="397" y="233"/>
                  </a:cubicBezTo>
                  <a:cubicBezTo>
                    <a:pt x="397" y="233"/>
                    <a:pt x="397" y="233"/>
                    <a:pt x="397" y="233"/>
                  </a:cubicBezTo>
                  <a:cubicBezTo>
                    <a:pt x="397" y="233"/>
                    <a:pt x="397" y="233"/>
                    <a:pt x="397" y="233"/>
                  </a:cubicBezTo>
                  <a:cubicBezTo>
                    <a:pt x="397" y="232"/>
                    <a:pt x="397" y="232"/>
                    <a:pt x="397" y="232"/>
                  </a:cubicBezTo>
                  <a:cubicBezTo>
                    <a:pt x="397" y="231"/>
                    <a:pt x="397" y="231"/>
                    <a:pt x="397" y="231"/>
                  </a:cubicBezTo>
                  <a:cubicBezTo>
                    <a:pt x="396" y="231"/>
                    <a:pt x="396" y="231"/>
                    <a:pt x="396" y="231"/>
                  </a:cubicBezTo>
                  <a:cubicBezTo>
                    <a:pt x="396" y="231"/>
                    <a:pt x="396" y="231"/>
                    <a:pt x="396" y="231"/>
                  </a:cubicBezTo>
                  <a:cubicBezTo>
                    <a:pt x="396" y="233"/>
                    <a:pt x="396" y="233"/>
                    <a:pt x="396" y="233"/>
                  </a:cubicBezTo>
                  <a:cubicBezTo>
                    <a:pt x="396" y="233"/>
                    <a:pt x="396" y="233"/>
                    <a:pt x="396" y="233"/>
                  </a:cubicBezTo>
                  <a:cubicBezTo>
                    <a:pt x="395" y="233"/>
                    <a:pt x="395" y="233"/>
                    <a:pt x="395" y="233"/>
                  </a:cubicBezTo>
                  <a:cubicBezTo>
                    <a:pt x="395" y="233"/>
                    <a:pt x="395" y="233"/>
                    <a:pt x="395" y="233"/>
                  </a:cubicBezTo>
                  <a:cubicBezTo>
                    <a:pt x="396" y="233"/>
                    <a:pt x="396" y="233"/>
                    <a:pt x="396" y="233"/>
                  </a:cubicBezTo>
                  <a:cubicBezTo>
                    <a:pt x="396" y="234"/>
                    <a:pt x="396" y="234"/>
                    <a:pt x="396" y="234"/>
                  </a:cubicBezTo>
                  <a:cubicBezTo>
                    <a:pt x="396" y="234"/>
                    <a:pt x="396" y="234"/>
                    <a:pt x="396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5"/>
                    <a:pt x="395" y="235"/>
                    <a:pt x="395" y="235"/>
                  </a:cubicBezTo>
                  <a:cubicBezTo>
                    <a:pt x="396" y="235"/>
                    <a:pt x="396" y="235"/>
                    <a:pt x="396" y="235"/>
                  </a:cubicBezTo>
                  <a:cubicBezTo>
                    <a:pt x="396" y="235"/>
                    <a:pt x="396" y="235"/>
                    <a:pt x="396" y="235"/>
                  </a:cubicBezTo>
                  <a:cubicBezTo>
                    <a:pt x="396" y="236"/>
                    <a:pt x="396" y="236"/>
                    <a:pt x="396" y="236"/>
                  </a:cubicBezTo>
                  <a:cubicBezTo>
                    <a:pt x="395" y="236"/>
                    <a:pt x="395" y="236"/>
                    <a:pt x="395" y="236"/>
                  </a:cubicBezTo>
                  <a:cubicBezTo>
                    <a:pt x="395" y="236"/>
                    <a:pt x="395" y="236"/>
                    <a:pt x="395" y="236"/>
                  </a:cubicBezTo>
                  <a:cubicBezTo>
                    <a:pt x="395" y="237"/>
                    <a:pt x="395" y="237"/>
                    <a:pt x="395" y="237"/>
                  </a:cubicBezTo>
                  <a:cubicBezTo>
                    <a:pt x="395" y="238"/>
                    <a:pt x="395" y="238"/>
                    <a:pt x="395" y="238"/>
                  </a:cubicBezTo>
                  <a:cubicBezTo>
                    <a:pt x="395" y="238"/>
                    <a:pt x="395" y="238"/>
                    <a:pt x="395" y="238"/>
                  </a:cubicBezTo>
                  <a:cubicBezTo>
                    <a:pt x="395" y="237"/>
                    <a:pt x="395" y="237"/>
                    <a:pt x="395" y="237"/>
                  </a:cubicBezTo>
                  <a:cubicBezTo>
                    <a:pt x="394" y="237"/>
                    <a:pt x="394" y="237"/>
                    <a:pt x="394" y="237"/>
                  </a:cubicBezTo>
                  <a:cubicBezTo>
                    <a:pt x="395" y="238"/>
                    <a:pt x="395" y="238"/>
                    <a:pt x="395" y="238"/>
                  </a:cubicBezTo>
                  <a:cubicBezTo>
                    <a:pt x="395" y="239"/>
                    <a:pt x="395" y="239"/>
                    <a:pt x="395" y="239"/>
                  </a:cubicBezTo>
                  <a:cubicBezTo>
                    <a:pt x="395" y="239"/>
                    <a:pt x="395" y="239"/>
                    <a:pt x="395" y="239"/>
                  </a:cubicBezTo>
                  <a:cubicBezTo>
                    <a:pt x="394" y="240"/>
                    <a:pt x="394" y="240"/>
                    <a:pt x="394" y="240"/>
                  </a:cubicBezTo>
                  <a:cubicBezTo>
                    <a:pt x="394" y="240"/>
                    <a:pt x="394" y="240"/>
                    <a:pt x="394" y="240"/>
                  </a:cubicBezTo>
                  <a:cubicBezTo>
                    <a:pt x="393" y="240"/>
                    <a:pt x="393" y="240"/>
                    <a:pt x="393" y="240"/>
                  </a:cubicBezTo>
                  <a:cubicBezTo>
                    <a:pt x="393" y="240"/>
                    <a:pt x="393" y="240"/>
                    <a:pt x="393" y="240"/>
                  </a:cubicBezTo>
                  <a:cubicBezTo>
                    <a:pt x="393" y="239"/>
                    <a:pt x="393" y="239"/>
                    <a:pt x="393" y="239"/>
                  </a:cubicBezTo>
                  <a:cubicBezTo>
                    <a:pt x="393" y="239"/>
                    <a:pt x="393" y="239"/>
                    <a:pt x="393" y="239"/>
                  </a:cubicBezTo>
                  <a:cubicBezTo>
                    <a:pt x="392" y="239"/>
                    <a:pt x="392" y="239"/>
                    <a:pt x="392" y="239"/>
                  </a:cubicBezTo>
                  <a:cubicBezTo>
                    <a:pt x="392" y="238"/>
                    <a:pt x="392" y="238"/>
                    <a:pt x="392" y="238"/>
                  </a:cubicBezTo>
                  <a:cubicBezTo>
                    <a:pt x="393" y="238"/>
                    <a:pt x="393" y="238"/>
                    <a:pt x="393" y="238"/>
                  </a:cubicBezTo>
                  <a:cubicBezTo>
                    <a:pt x="393" y="237"/>
                    <a:pt x="393" y="237"/>
                    <a:pt x="393" y="237"/>
                  </a:cubicBezTo>
                  <a:cubicBezTo>
                    <a:pt x="392" y="238"/>
                    <a:pt x="392" y="238"/>
                    <a:pt x="392" y="238"/>
                  </a:cubicBezTo>
                  <a:cubicBezTo>
                    <a:pt x="392" y="238"/>
                    <a:pt x="392" y="238"/>
                    <a:pt x="392" y="238"/>
                  </a:cubicBezTo>
                  <a:cubicBezTo>
                    <a:pt x="391" y="238"/>
                    <a:pt x="391" y="238"/>
                    <a:pt x="391" y="238"/>
                  </a:cubicBezTo>
                  <a:cubicBezTo>
                    <a:pt x="391" y="238"/>
                    <a:pt x="391" y="238"/>
                    <a:pt x="391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7"/>
                    <a:pt x="390" y="237"/>
                    <a:pt x="390" y="237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6"/>
                    <a:pt x="391" y="236"/>
                    <a:pt x="391" y="236"/>
                  </a:cubicBezTo>
                  <a:cubicBezTo>
                    <a:pt x="391" y="236"/>
                    <a:pt x="391" y="236"/>
                    <a:pt x="391" y="236"/>
                  </a:cubicBezTo>
                  <a:cubicBezTo>
                    <a:pt x="391" y="235"/>
                    <a:pt x="391" y="235"/>
                    <a:pt x="391" y="235"/>
                  </a:cubicBezTo>
                  <a:cubicBezTo>
                    <a:pt x="391" y="235"/>
                    <a:pt x="391" y="235"/>
                    <a:pt x="391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7"/>
                    <a:pt x="390" y="237"/>
                    <a:pt x="390" y="237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89" y="236"/>
                    <a:pt x="389" y="236"/>
                    <a:pt x="389" y="236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4"/>
                    <a:pt x="390" y="234"/>
                    <a:pt x="390" y="234"/>
                  </a:cubicBezTo>
                  <a:cubicBezTo>
                    <a:pt x="390" y="234"/>
                    <a:pt x="390" y="234"/>
                    <a:pt x="390" y="234"/>
                  </a:cubicBezTo>
                  <a:cubicBezTo>
                    <a:pt x="390" y="234"/>
                    <a:pt x="390" y="234"/>
                    <a:pt x="390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3"/>
                    <a:pt x="388" y="233"/>
                    <a:pt x="388" y="233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390" y="232"/>
                    <a:pt x="390" y="232"/>
                    <a:pt x="390" y="232"/>
                  </a:cubicBezTo>
                  <a:cubicBezTo>
                    <a:pt x="389" y="232"/>
                    <a:pt x="389" y="232"/>
                    <a:pt x="389" y="232"/>
                  </a:cubicBezTo>
                  <a:cubicBezTo>
                    <a:pt x="388" y="232"/>
                    <a:pt x="388" y="232"/>
                    <a:pt x="388" y="232"/>
                  </a:cubicBezTo>
                  <a:cubicBezTo>
                    <a:pt x="388" y="232"/>
                    <a:pt x="388" y="232"/>
                    <a:pt x="388" y="232"/>
                  </a:cubicBezTo>
                  <a:cubicBezTo>
                    <a:pt x="388" y="232"/>
                    <a:pt x="388" y="232"/>
                    <a:pt x="388" y="232"/>
                  </a:cubicBezTo>
                  <a:cubicBezTo>
                    <a:pt x="388" y="232"/>
                    <a:pt x="388" y="232"/>
                    <a:pt x="388" y="232"/>
                  </a:cubicBezTo>
                  <a:cubicBezTo>
                    <a:pt x="389" y="231"/>
                    <a:pt x="389" y="231"/>
                    <a:pt x="389" y="231"/>
                  </a:cubicBezTo>
                  <a:cubicBezTo>
                    <a:pt x="390" y="231"/>
                    <a:pt x="390" y="231"/>
                    <a:pt x="390" y="231"/>
                  </a:cubicBezTo>
                  <a:cubicBezTo>
                    <a:pt x="389" y="231"/>
                    <a:pt x="389" y="231"/>
                    <a:pt x="389" y="231"/>
                  </a:cubicBezTo>
                  <a:cubicBezTo>
                    <a:pt x="388" y="231"/>
                    <a:pt x="388" y="231"/>
                    <a:pt x="388" y="231"/>
                  </a:cubicBezTo>
                  <a:cubicBezTo>
                    <a:pt x="388" y="231"/>
                    <a:pt x="388" y="231"/>
                    <a:pt x="388" y="231"/>
                  </a:cubicBezTo>
                  <a:cubicBezTo>
                    <a:pt x="388" y="231"/>
                    <a:pt x="388" y="231"/>
                    <a:pt x="388" y="231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8" y="229"/>
                    <a:pt x="388" y="229"/>
                    <a:pt x="388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1" y="228"/>
                    <a:pt x="391" y="228"/>
                    <a:pt x="391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7"/>
                    <a:pt x="392" y="227"/>
                    <a:pt x="392" y="227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392" y="227"/>
                    <a:pt x="392" y="227"/>
                    <a:pt x="392" y="227"/>
                  </a:cubicBezTo>
                  <a:cubicBezTo>
                    <a:pt x="391" y="227"/>
                    <a:pt x="391" y="227"/>
                    <a:pt x="391" y="227"/>
                  </a:cubicBezTo>
                  <a:cubicBezTo>
                    <a:pt x="391" y="228"/>
                    <a:pt x="391" y="228"/>
                    <a:pt x="391" y="228"/>
                  </a:cubicBezTo>
                  <a:cubicBezTo>
                    <a:pt x="389" y="228"/>
                    <a:pt x="389" y="228"/>
                    <a:pt x="389" y="228"/>
                  </a:cubicBezTo>
                  <a:cubicBezTo>
                    <a:pt x="389" y="228"/>
                    <a:pt x="389" y="228"/>
                    <a:pt x="389" y="228"/>
                  </a:cubicBezTo>
                  <a:cubicBezTo>
                    <a:pt x="387" y="229"/>
                    <a:pt x="387" y="229"/>
                    <a:pt x="387" y="229"/>
                  </a:cubicBezTo>
                  <a:cubicBezTo>
                    <a:pt x="386" y="229"/>
                    <a:pt x="386" y="229"/>
                    <a:pt x="386" y="229"/>
                  </a:cubicBezTo>
                  <a:cubicBezTo>
                    <a:pt x="386" y="229"/>
                    <a:pt x="386" y="229"/>
                    <a:pt x="386" y="229"/>
                  </a:cubicBezTo>
                  <a:cubicBezTo>
                    <a:pt x="386" y="229"/>
                    <a:pt x="386" y="229"/>
                    <a:pt x="386" y="229"/>
                  </a:cubicBezTo>
                  <a:cubicBezTo>
                    <a:pt x="387" y="227"/>
                    <a:pt x="387" y="227"/>
                    <a:pt x="387" y="227"/>
                  </a:cubicBezTo>
                  <a:cubicBezTo>
                    <a:pt x="388" y="227"/>
                    <a:pt x="388" y="227"/>
                    <a:pt x="388" y="227"/>
                  </a:cubicBezTo>
                  <a:cubicBezTo>
                    <a:pt x="389" y="226"/>
                    <a:pt x="389" y="226"/>
                    <a:pt x="389" y="226"/>
                  </a:cubicBezTo>
                  <a:cubicBezTo>
                    <a:pt x="389" y="226"/>
                    <a:pt x="389" y="226"/>
                    <a:pt x="389" y="226"/>
                  </a:cubicBezTo>
                  <a:cubicBezTo>
                    <a:pt x="389" y="225"/>
                    <a:pt x="389" y="225"/>
                    <a:pt x="389" y="225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5" y="227"/>
                    <a:pt x="385" y="227"/>
                    <a:pt x="385" y="227"/>
                  </a:cubicBezTo>
                  <a:cubicBezTo>
                    <a:pt x="385" y="227"/>
                    <a:pt x="385" y="227"/>
                    <a:pt x="385" y="227"/>
                  </a:cubicBezTo>
                  <a:cubicBezTo>
                    <a:pt x="385" y="227"/>
                    <a:pt x="385" y="227"/>
                    <a:pt x="385" y="227"/>
                  </a:cubicBezTo>
                  <a:cubicBezTo>
                    <a:pt x="385" y="226"/>
                    <a:pt x="385" y="226"/>
                    <a:pt x="385" y="226"/>
                  </a:cubicBezTo>
                  <a:cubicBezTo>
                    <a:pt x="384" y="226"/>
                    <a:pt x="384" y="226"/>
                    <a:pt x="384" y="226"/>
                  </a:cubicBezTo>
                  <a:cubicBezTo>
                    <a:pt x="384" y="226"/>
                    <a:pt x="384" y="226"/>
                    <a:pt x="384" y="226"/>
                  </a:cubicBezTo>
                  <a:cubicBezTo>
                    <a:pt x="383" y="226"/>
                    <a:pt x="383" y="226"/>
                    <a:pt x="383" y="226"/>
                  </a:cubicBezTo>
                  <a:cubicBezTo>
                    <a:pt x="383" y="225"/>
                    <a:pt x="383" y="225"/>
                    <a:pt x="383" y="225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3" y="224"/>
                    <a:pt x="383" y="224"/>
                    <a:pt x="383" y="224"/>
                  </a:cubicBezTo>
                  <a:cubicBezTo>
                    <a:pt x="383" y="224"/>
                    <a:pt x="383" y="224"/>
                    <a:pt x="383" y="224"/>
                  </a:cubicBezTo>
                  <a:cubicBezTo>
                    <a:pt x="383" y="223"/>
                    <a:pt x="383" y="223"/>
                    <a:pt x="383" y="223"/>
                  </a:cubicBezTo>
                  <a:cubicBezTo>
                    <a:pt x="383" y="223"/>
                    <a:pt x="383" y="223"/>
                    <a:pt x="383" y="223"/>
                  </a:cubicBezTo>
                  <a:cubicBezTo>
                    <a:pt x="384" y="223"/>
                    <a:pt x="384" y="223"/>
                    <a:pt x="384" y="223"/>
                  </a:cubicBezTo>
                  <a:cubicBezTo>
                    <a:pt x="383" y="222"/>
                    <a:pt x="383" y="222"/>
                    <a:pt x="383" y="222"/>
                  </a:cubicBezTo>
                  <a:cubicBezTo>
                    <a:pt x="383" y="222"/>
                    <a:pt x="383" y="222"/>
                    <a:pt x="383" y="222"/>
                  </a:cubicBezTo>
                  <a:cubicBezTo>
                    <a:pt x="382" y="222"/>
                    <a:pt x="382" y="222"/>
                    <a:pt x="382" y="222"/>
                  </a:cubicBezTo>
                  <a:cubicBezTo>
                    <a:pt x="382" y="222"/>
                    <a:pt x="382" y="222"/>
                    <a:pt x="382" y="222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1" y="223"/>
                    <a:pt x="381" y="223"/>
                    <a:pt x="381" y="223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0" y="222"/>
                    <a:pt x="380" y="222"/>
                    <a:pt x="380" y="222"/>
                  </a:cubicBezTo>
                  <a:cubicBezTo>
                    <a:pt x="381" y="223"/>
                    <a:pt x="381" y="223"/>
                    <a:pt x="381" y="223"/>
                  </a:cubicBezTo>
                  <a:cubicBezTo>
                    <a:pt x="381" y="224"/>
                    <a:pt x="381" y="224"/>
                    <a:pt x="381" y="224"/>
                  </a:cubicBezTo>
                  <a:cubicBezTo>
                    <a:pt x="381" y="225"/>
                    <a:pt x="381" y="225"/>
                    <a:pt x="381" y="225"/>
                  </a:cubicBezTo>
                  <a:cubicBezTo>
                    <a:pt x="381" y="225"/>
                    <a:pt x="381" y="225"/>
                    <a:pt x="381" y="225"/>
                  </a:cubicBezTo>
                  <a:cubicBezTo>
                    <a:pt x="380" y="225"/>
                    <a:pt x="380" y="225"/>
                    <a:pt x="380" y="225"/>
                  </a:cubicBezTo>
                  <a:cubicBezTo>
                    <a:pt x="381" y="225"/>
                    <a:pt x="381" y="225"/>
                    <a:pt x="381" y="225"/>
                  </a:cubicBezTo>
                  <a:cubicBezTo>
                    <a:pt x="380" y="225"/>
                    <a:pt x="380" y="225"/>
                    <a:pt x="380" y="225"/>
                  </a:cubicBezTo>
                  <a:cubicBezTo>
                    <a:pt x="379" y="225"/>
                    <a:pt x="379" y="225"/>
                    <a:pt x="379" y="225"/>
                  </a:cubicBezTo>
                  <a:cubicBezTo>
                    <a:pt x="379" y="224"/>
                    <a:pt x="379" y="224"/>
                    <a:pt x="379" y="224"/>
                  </a:cubicBezTo>
                  <a:cubicBezTo>
                    <a:pt x="379" y="223"/>
                    <a:pt x="379" y="223"/>
                    <a:pt x="379" y="22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79" y="224"/>
                    <a:pt x="379" y="224"/>
                    <a:pt x="379" y="224"/>
                  </a:cubicBezTo>
                  <a:cubicBezTo>
                    <a:pt x="379" y="225"/>
                    <a:pt x="379" y="225"/>
                    <a:pt x="379" y="225"/>
                  </a:cubicBezTo>
                  <a:cubicBezTo>
                    <a:pt x="379" y="226"/>
                    <a:pt x="379" y="226"/>
                    <a:pt x="379" y="226"/>
                  </a:cubicBezTo>
                  <a:cubicBezTo>
                    <a:pt x="379" y="226"/>
                    <a:pt x="379" y="226"/>
                    <a:pt x="379" y="226"/>
                  </a:cubicBezTo>
                  <a:cubicBezTo>
                    <a:pt x="380" y="226"/>
                    <a:pt x="380" y="226"/>
                    <a:pt x="380" y="226"/>
                  </a:cubicBezTo>
                  <a:cubicBezTo>
                    <a:pt x="380" y="227"/>
                    <a:pt x="380" y="227"/>
                    <a:pt x="380" y="227"/>
                  </a:cubicBezTo>
                  <a:cubicBezTo>
                    <a:pt x="380" y="228"/>
                    <a:pt x="380" y="228"/>
                    <a:pt x="380" y="228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81" y="229"/>
                    <a:pt x="381" y="229"/>
                    <a:pt x="381" y="229"/>
                  </a:cubicBezTo>
                  <a:cubicBezTo>
                    <a:pt x="380" y="229"/>
                    <a:pt x="380" y="229"/>
                    <a:pt x="380" y="229"/>
                  </a:cubicBezTo>
                  <a:cubicBezTo>
                    <a:pt x="379" y="229"/>
                    <a:pt x="379" y="229"/>
                    <a:pt x="379" y="229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78" y="229"/>
                    <a:pt x="378" y="229"/>
                    <a:pt x="378" y="229"/>
                  </a:cubicBezTo>
                  <a:cubicBezTo>
                    <a:pt x="378" y="229"/>
                    <a:pt x="378" y="229"/>
                    <a:pt x="378" y="229"/>
                  </a:cubicBezTo>
                  <a:cubicBezTo>
                    <a:pt x="377" y="228"/>
                    <a:pt x="377" y="228"/>
                    <a:pt x="377" y="228"/>
                  </a:cubicBezTo>
                  <a:cubicBezTo>
                    <a:pt x="376" y="227"/>
                    <a:pt x="376" y="227"/>
                    <a:pt x="376" y="227"/>
                  </a:cubicBezTo>
                  <a:cubicBezTo>
                    <a:pt x="377" y="227"/>
                    <a:pt x="377" y="227"/>
                    <a:pt x="377" y="227"/>
                  </a:cubicBezTo>
                  <a:cubicBezTo>
                    <a:pt x="377" y="226"/>
                    <a:pt x="377" y="226"/>
                    <a:pt x="377" y="226"/>
                  </a:cubicBezTo>
                  <a:cubicBezTo>
                    <a:pt x="376" y="226"/>
                    <a:pt x="376" y="226"/>
                    <a:pt x="376" y="226"/>
                  </a:cubicBezTo>
                  <a:cubicBezTo>
                    <a:pt x="375" y="226"/>
                    <a:pt x="375" y="226"/>
                    <a:pt x="375" y="226"/>
                  </a:cubicBezTo>
                  <a:cubicBezTo>
                    <a:pt x="375" y="225"/>
                    <a:pt x="375" y="225"/>
                    <a:pt x="375" y="225"/>
                  </a:cubicBezTo>
                  <a:cubicBezTo>
                    <a:pt x="374" y="224"/>
                    <a:pt x="374" y="224"/>
                    <a:pt x="374" y="224"/>
                  </a:cubicBezTo>
                  <a:cubicBezTo>
                    <a:pt x="374" y="225"/>
                    <a:pt x="374" y="225"/>
                    <a:pt x="374" y="225"/>
                  </a:cubicBezTo>
                  <a:cubicBezTo>
                    <a:pt x="373" y="225"/>
                    <a:pt x="373" y="225"/>
                    <a:pt x="373" y="225"/>
                  </a:cubicBezTo>
                  <a:cubicBezTo>
                    <a:pt x="372" y="225"/>
                    <a:pt x="372" y="225"/>
                    <a:pt x="372" y="225"/>
                  </a:cubicBezTo>
                  <a:cubicBezTo>
                    <a:pt x="372" y="225"/>
                    <a:pt x="372" y="225"/>
                    <a:pt x="372" y="225"/>
                  </a:cubicBezTo>
                  <a:cubicBezTo>
                    <a:pt x="373" y="225"/>
                    <a:pt x="373" y="225"/>
                    <a:pt x="373" y="225"/>
                  </a:cubicBezTo>
                  <a:cubicBezTo>
                    <a:pt x="374" y="226"/>
                    <a:pt x="374" y="226"/>
                    <a:pt x="374" y="226"/>
                  </a:cubicBezTo>
                  <a:cubicBezTo>
                    <a:pt x="375" y="226"/>
                    <a:pt x="375" y="226"/>
                    <a:pt x="375" y="226"/>
                  </a:cubicBezTo>
                  <a:cubicBezTo>
                    <a:pt x="375" y="227"/>
                    <a:pt x="375" y="227"/>
                    <a:pt x="375" y="227"/>
                  </a:cubicBezTo>
                  <a:cubicBezTo>
                    <a:pt x="375" y="228"/>
                    <a:pt x="375" y="228"/>
                    <a:pt x="375" y="228"/>
                  </a:cubicBezTo>
                  <a:cubicBezTo>
                    <a:pt x="375" y="228"/>
                    <a:pt x="375" y="228"/>
                    <a:pt x="375" y="228"/>
                  </a:cubicBezTo>
                  <a:cubicBezTo>
                    <a:pt x="375" y="228"/>
                    <a:pt x="375" y="228"/>
                    <a:pt x="375" y="228"/>
                  </a:cubicBezTo>
                  <a:cubicBezTo>
                    <a:pt x="376" y="229"/>
                    <a:pt x="376" y="229"/>
                    <a:pt x="376" y="229"/>
                  </a:cubicBezTo>
                  <a:cubicBezTo>
                    <a:pt x="375" y="229"/>
                    <a:pt x="375" y="229"/>
                    <a:pt x="375" y="229"/>
                  </a:cubicBezTo>
                  <a:cubicBezTo>
                    <a:pt x="376" y="229"/>
                    <a:pt x="376" y="229"/>
                    <a:pt x="376" y="229"/>
                  </a:cubicBezTo>
                  <a:cubicBezTo>
                    <a:pt x="377" y="229"/>
                    <a:pt x="377" y="229"/>
                    <a:pt x="377" y="229"/>
                  </a:cubicBezTo>
                  <a:cubicBezTo>
                    <a:pt x="377" y="230"/>
                    <a:pt x="377" y="230"/>
                    <a:pt x="377" y="230"/>
                  </a:cubicBezTo>
                  <a:cubicBezTo>
                    <a:pt x="376" y="231"/>
                    <a:pt x="376" y="231"/>
                    <a:pt x="376" y="231"/>
                  </a:cubicBezTo>
                  <a:cubicBezTo>
                    <a:pt x="375" y="232"/>
                    <a:pt x="375" y="232"/>
                    <a:pt x="375" y="232"/>
                  </a:cubicBezTo>
                  <a:cubicBezTo>
                    <a:pt x="374" y="233"/>
                    <a:pt x="374" y="233"/>
                    <a:pt x="374" y="233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7" y="231"/>
                    <a:pt x="377" y="231"/>
                    <a:pt x="377" y="231"/>
                  </a:cubicBezTo>
                  <a:cubicBezTo>
                    <a:pt x="378" y="231"/>
                    <a:pt x="378" y="231"/>
                    <a:pt x="378" y="231"/>
                  </a:cubicBezTo>
                  <a:cubicBezTo>
                    <a:pt x="379" y="232"/>
                    <a:pt x="379" y="232"/>
                    <a:pt x="379" y="232"/>
                  </a:cubicBezTo>
                  <a:cubicBezTo>
                    <a:pt x="379" y="232"/>
                    <a:pt x="379" y="232"/>
                    <a:pt x="379" y="232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77" y="233"/>
                    <a:pt x="377" y="233"/>
                    <a:pt x="377" y="233"/>
                  </a:cubicBezTo>
                  <a:cubicBezTo>
                    <a:pt x="378" y="233"/>
                    <a:pt x="378" y="233"/>
                    <a:pt x="378" y="233"/>
                  </a:cubicBezTo>
                  <a:cubicBezTo>
                    <a:pt x="379" y="233"/>
                    <a:pt x="379" y="233"/>
                    <a:pt x="379" y="233"/>
                  </a:cubicBezTo>
                  <a:cubicBezTo>
                    <a:pt x="379" y="234"/>
                    <a:pt x="379" y="234"/>
                    <a:pt x="379" y="234"/>
                  </a:cubicBezTo>
                  <a:cubicBezTo>
                    <a:pt x="379" y="234"/>
                    <a:pt x="379" y="234"/>
                    <a:pt x="379" y="234"/>
                  </a:cubicBezTo>
                  <a:cubicBezTo>
                    <a:pt x="378" y="234"/>
                    <a:pt x="378" y="234"/>
                    <a:pt x="378" y="234"/>
                  </a:cubicBezTo>
                  <a:cubicBezTo>
                    <a:pt x="377" y="235"/>
                    <a:pt x="377" y="235"/>
                    <a:pt x="377" y="235"/>
                  </a:cubicBezTo>
                  <a:cubicBezTo>
                    <a:pt x="378" y="235"/>
                    <a:pt x="378" y="235"/>
                    <a:pt x="378" y="235"/>
                  </a:cubicBezTo>
                  <a:cubicBezTo>
                    <a:pt x="378" y="236"/>
                    <a:pt x="378" y="236"/>
                    <a:pt x="378" y="236"/>
                  </a:cubicBezTo>
                  <a:cubicBezTo>
                    <a:pt x="378" y="236"/>
                    <a:pt x="378" y="236"/>
                    <a:pt x="378" y="236"/>
                  </a:cubicBezTo>
                  <a:cubicBezTo>
                    <a:pt x="378" y="236"/>
                    <a:pt x="378" y="236"/>
                    <a:pt x="378" y="236"/>
                  </a:cubicBezTo>
                  <a:cubicBezTo>
                    <a:pt x="378" y="236"/>
                    <a:pt x="378" y="236"/>
                    <a:pt x="378" y="236"/>
                  </a:cubicBezTo>
                  <a:cubicBezTo>
                    <a:pt x="378" y="237"/>
                    <a:pt x="378" y="237"/>
                    <a:pt x="378" y="237"/>
                  </a:cubicBezTo>
                  <a:cubicBezTo>
                    <a:pt x="379" y="237"/>
                    <a:pt x="379" y="237"/>
                    <a:pt x="379" y="237"/>
                  </a:cubicBezTo>
                  <a:cubicBezTo>
                    <a:pt x="379" y="238"/>
                    <a:pt x="379" y="238"/>
                    <a:pt x="379" y="238"/>
                  </a:cubicBezTo>
                  <a:cubicBezTo>
                    <a:pt x="379" y="239"/>
                    <a:pt x="379" y="239"/>
                    <a:pt x="379" y="239"/>
                  </a:cubicBezTo>
                  <a:cubicBezTo>
                    <a:pt x="379" y="239"/>
                    <a:pt x="379" y="239"/>
                    <a:pt x="379" y="239"/>
                  </a:cubicBezTo>
                  <a:cubicBezTo>
                    <a:pt x="380" y="238"/>
                    <a:pt x="380" y="238"/>
                    <a:pt x="380" y="238"/>
                  </a:cubicBezTo>
                  <a:cubicBezTo>
                    <a:pt x="380" y="237"/>
                    <a:pt x="380" y="237"/>
                    <a:pt x="380" y="237"/>
                  </a:cubicBezTo>
                  <a:cubicBezTo>
                    <a:pt x="380" y="237"/>
                    <a:pt x="380" y="237"/>
                    <a:pt x="380" y="237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9"/>
                    <a:pt x="381" y="239"/>
                    <a:pt x="381" y="239"/>
                  </a:cubicBezTo>
                  <a:cubicBezTo>
                    <a:pt x="381" y="239"/>
                    <a:pt x="381" y="239"/>
                    <a:pt x="381" y="239"/>
                  </a:cubicBezTo>
                  <a:cubicBezTo>
                    <a:pt x="381" y="240"/>
                    <a:pt x="381" y="240"/>
                    <a:pt x="381" y="240"/>
                  </a:cubicBezTo>
                  <a:cubicBezTo>
                    <a:pt x="380" y="240"/>
                    <a:pt x="380" y="240"/>
                    <a:pt x="380" y="240"/>
                  </a:cubicBezTo>
                  <a:cubicBezTo>
                    <a:pt x="380" y="240"/>
                    <a:pt x="380" y="240"/>
                    <a:pt x="380" y="240"/>
                  </a:cubicBezTo>
                  <a:cubicBezTo>
                    <a:pt x="382" y="240"/>
                    <a:pt x="382" y="240"/>
                    <a:pt x="382" y="240"/>
                  </a:cubicBezTo>
                  <a:cubicBezTo>
                    <a:pt x="382" y="240"/>
                    <a:pt x="382" y="240"/>
                    <a:pt x="382" y="240"/>
                  </a:cubicBezTo>
                  <a:cubicBezTo>
                    <a:pt x="382" y="241"/>
                    <a:pt x="382" y="241"/>
                    <a:pt x="382" y="241"/>
                  </a:cubicBezTo>
                  <a:cubicBezTo>
                    <a:pt x="383" y="240"/>
                    <a:pt x="383" y="240"/>
                    <a:pt x="383" y="240"/>
                  </a:cubicBezTo>
                  <a:cubicBezTo>
                    <a:pt x="383" y="239"/>
                    <a:pt x="383" y="239"/>
                    <a:pt x="383" y="239"/>
                  </a:cubicBezTo>
                  <a:cubicBezTo>
                    <a:pt x="383" y="239"/>
                    <a:pt x="383" y="239"/>
                    <a:pt x="383" y="239"/>
                  </a:cubicBezTo>
                  <a:cubicBezTo>
                    <a:pt x="384" y="240"/>
                    <a:pt x="384" y="240"/>
                    <a:pt x="384" y="240"/>
                  </a:cubicBezTo>
                  <a:cubicBezTo>
                    <a:pt x="384" y="241"/>
                    <a:pt x="384" y="241"/>
                    <a:pt x="384" y="241"/>
                  </a:cubicBezTo>
                  <a:cubicBezTo>
                    <a:pt x="383" y="242"/>
                    <a:pt x="383" y="242"/>
                    <a:pt x="383" y="242"/>
                  </a:cubicBezTo>
                  <a:cubicBezTo>
                    <a:pt x="383" y="242"/>
                    <a:pt x="383" y="242"/>
                    <a:pt x="383" y="242"/>
                  </a:cubicBezTo>
                  <a:cubicBezTo>
                    <a:pt x="383" y="243"/>
                    <a:pt x="383" y="243"/>
                    <a:pt x="383" y="243"/>
                  </a:cubicBezTo>
                  <a:cubicBezTo>
                    <a:pt x="383" y="243"/>
                    <a:pt x="383" y="243"/>
                    <a:pt x="383" y="243"/>
                  </a:cubicBezTo>
                  <a:cubicBezTo>
                    <a:pt x="384" y="243"/>
                    <a:pt x="384" y="243"/>
                    <a:pt x="384" y="243"/>
                  </a:cubicBezTo>
                  <a:cubicBezTo>
                    <a:pt x="385" y="243"/>
                    <a:pt x="385" y="243"/>
                    <a:pt x="385" y="243"/>
                  </a:cubicBezTo>
                  <a:cubicBezTo>
                    <a:pt x="386" y="243"/>
                    <a:pt x="386" y="243"/>
                    <a:pt x="386" y="243"/>
                  </a:cubicBezTo>
                  <a:cubicBezTo>
                    <a:pt x="385" y="244"/>
                    <a:pt x="385" y="244"/>
                    <a:pt x="385" y="244"/>
                  </a:cubicBezTo>
                  <a:cubicBezTo>
                    <a:pt x="384" y="244"/>
                    <a:pt x="384" y="244"/>
                    <a:pt x="384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4" y="245"/>
                    <a:pt x="384" y="245"/>
                    <a:pt x="384" y="245"/>
                  </a:cubicBezTo>
                  <a:cubicBezTo>
                    <a:pt x="385" y="246"/>
                    <a:pt x="385" y="246"/>
                    <a:pt x="385" y="246"/>
                  </a:cubicBezTo>
                  <a:cubicBezTo>
                    <a:pt x="384" y="247"/>
                    <a:pt x="384" y="247"/>
                    <a:pt x="384" y="247"/>
                  </a:cubicBezTo>
                  <a:cubicBezTo>
                    <a:pt x="385" y="247"/>
                    <a:pt x="385" y="247"/>
                    <a:pt x="385" y="247"/>
                  </a:cubicBezTo>
                  <a:cubicBezTo>
                    <a:pt x="385" y="248"/>
                    <a:pt x="385" y="248"/>
                    <a:pt x="385" y="248"/>
                  </a:cubicBezTo>
                  <a:cubicBezTo>
                    <a:pt x="386" y="250"/>
                    <a:pt x="386" y="250"/>
                    <a:pt x="386" y="250"/>
                  </a:cubicBezTo>
                  <a:cubicBezTo>
                    <a:pt x="387" y="250"/>
                    <a:pt x="387" y="250"/>
                    <a:pt x="387" y="250"/>
                  </a:cubicBezTo>
                  <a:cubicBezTo>
                    <a:pt x="386" y="250"/>
                    <a:pt x="386" y="250"/>
                    <a:pt x="386" y="250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5" y="253"/>
                    <a:pt x="385" y="253"/>
                    <a:pt x="385" y="253"/>
                  </a:cubicBezTo>
                  <a:cubicBezTo>
                    <a:pt x="385" y="254"/>
                    <a:pt x="385" y="254"/>
                    <a:pt x="385" y="254"/>
                  </a:cubicBezTo>
                  <a:cubicBezTo>
                    <a:pt x="385" y="254"/>
                    <a:pt x="385" y="254"/>
                    <a:pt x="385" y="254"/>
                  </a:cubicBezTo>
                  <a:cubicBezTo>
                    <a:pt x="384" y="253"/>
                    <a:pt x="384" y="253"/>
                    <a:pt x="384" y="253"/>
                  </a:cubicBezTo>
                  <a:cubicBezTo>
                    <a:pt x="383" y="252"/>
                    <a:pt x="383" y="252"/>
                    <a:pt x="383" y="252"/>
                  </a:cubicBezTo>
                  <a:cubicBezTo>
                    <a:pt x="384" y="251"/>
                    <a:pt x="384" y="251"/>
                    <a:pt x="384" y="251"/>
                  </a:cubicBezTo>
                  <a:cubicBezTo>
                    <a:pt x="383" y="249"/>
                    <a:pt x="383" y="249"/>
                    <a:pt x="383" y="249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2"/>
                    <a:pt x="383" y="252"/>
                    <a:pt x="383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5"/>
                    <a:pt x="383" y="255"/>
                    <a:pt x="383" y="255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3" y="257"/>
                    <a:pt x="383" y="257"/>
                    <a:pt x="383" y="257"/>
                  </a:cubicBezTo>
                  <a:cubicBezTo>
                    <a:pt x="382" y="257"/>
                    <a:pt x="382" y="257"/>
                    <a:pt x="382" y="257"/>
                  </a:cubicBezTo>
                  <a:cubicBezTo>
                    <a:pt x="382" y="256"/>
                    <a:pt x="382" y="256"/>
                    <a:pt x="382" y="256"/>
                  </a:cubicBezTo>
                  <a:cubicBezTo>
                    <a:pt x="381" y="256"/>
                    <a:pt x="381" y="256"/>
                    <a:pt x="381" y="256"/>
                  </a:cubicBezTo>
                  <a:cubicBezTo>
                    <a:pt x="382" y="258"/>
                    <a:pt x="382" y="258"/>
                    <a:pt x="382" y="258"/>
                  </a:cubicBezTo>
                  <a:cubicBezTo>
                    <a:pt x="382" y="259"/>
                    <a:pt x="382" y="259"/>
                    <a:pt x="382" y="259"/>
                  </a:cubicBezTo>
                  <a:cubicBezTo>
                    <a:pt x="382" y="260"/>
                    <a:pt x="382" y="260"/>
                    <a:pt x="382" y="260"/>
                  </a:cubicBezTo>
                  <a:cubicBezTo>
                    <a:pt x="382" y="260"/>
                    <a:pt x="382" y="260"/>
                    <a:pt x="382" y="260"/>
                  </a:cubicBezTo>
                  <a:cubicBezTo>
                    <a:pt x="381" y="260"/>
                    <a:pt x="381" y="260"/>
                    <a:pt x="381" y="260"/>
                  </a:cubicBezTo>
                  <a:cubicBezTo>
                    <a:pt x="380" y="260"/>
                    <a:pt x="380" y="260"/>
                    <a:pt x="380" y="260"/>
                  </a:cubicBezTo>
                  <a:cubicBezTo>
                    <a:pt x="380" y="258"/>
                    <a:pt x="380" y="258"/>
                    <a:pt x="380" y="258"/>
                  </a:cubicBezTo>
                  <a:cubicBezTo>
                    <a:pt x="380" y="258"/>
                    <a:pt x="380" y="258"/>
                    <a:pt x="380" y="258"/>
                  </a:cubicBezTo>
                  <a:cubicBezTo>
                    <a:pt x="380" y="257"/>
                    <a:pt x="380" y="257"/>
                    <a:pt x="380" y="257"/>
                  </a:cubicBezTo>
                  <a:cubicBezTo>
                    <a:pt x="380" y="257"/>
                    <a:pt x="380" y="257"/>
                    <a:pt x="380" y="257"/>
                  </a:cubicBezTo>
                  <a:cubicBezTo>
                    <a:pt x="379" y="257"/>
                    <a:pt x="379" y="257"/>
                    <a:pt x="379" y="257"/>
                  </a:cubicBezTo>
                  <a:cubicBezTo>
                    <a:pt x="378" y="257"/>
                    <a:pt x="378" y="257"/>
                    <a:pt x="378" y="257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6"/>
                    <a:pt x="378" y="256"/>
                    <a:pt x="378" y="256"/>
                  </a:cubicBezTo>
                  <a:cubicBezTo>
                    <a:pt x="378" y="256"/>
                    <a:pt x="378" y="256"/>
                    <a:pt x="378" y="256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7" y="255"/>
                    <a:pt x="377" y="255"/>
                    <a:pt x="377" y="255"/>
                  </a:cubicBezTo>
                  <a:cubicBezTo>
                    <a:pt x="377" y="255"/>
                    <a:pt x="377" y="255"/>
                    <a:pt x="377" y="255"/>
                  </a:cubicBezTo>
                  <a:cubicBezTo>
                    <a:pt x="377" y="256"/>
                    <a:pt x="377" y="256"/>
                    <a:pt x="377" y="256"/>
                  </a:cubicBezTo>
                  <a:cubicBezTo>
                    <a:pt x="376" y="255"/>
                    <a:pt x="376" y="255"/>
                    <a:pt x="376" y="255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5" y="253"/>
                    <a:pt x="375" y="253"/>
                    <a:pt x="375" y="253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5" y="251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4" y="255"/>
                    <a:pt x="374" y="255"/>
                    <a:pt x="374" y="255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3"/>
                    <a:pt x="373" y="253"/>
                    <a:pt x="373" y="253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1" y="251"/>
                    <a:pt x="371" y="251"/>
                    <a:pt x="371" y="251"/>
                  </a:cubicBezTo>
                  <a:cubicBezTo>
                    <a:pt x="371" y="250"/>
                    <a:pt x="371" y="250"/>
                    <a:pt x="371" y="250"/>
                  </a:cubicBezTo>
                  <a:cubicBezTo>
                    <a:pt x="371" y="250"/>
                    <a:pt x="371" y="250"/>
                    <a:pt x="371" y="250"/>
                  </a:cubicBezTo>
                  <a:cubicBezTo>
                    <a:pt x="370" y="249"/>
                    <a:pt x="370" y="249"/>
                    <a:pt x="370" y="249"/>
                  </a:cubicBezTo>
                  <a:cubicBezTo>
                    <a:pt x="370" y="249"/>
                    <a:pt x="370" y="249"/>
                    <a:pt x="370" y="249"/>
                  </a:cubicBezTo>
                  <a:cubicBezTo>
                    <a:pt x="370" y="250"/>
                    <a:pt x="370" y="250"/>
                    <a:pt x="370" y="250"/>
                  </a:cubicBezTo>
                  <a:cubicBezTo>
                    <a:pt x="370" y="251"/>
                    <a:pt x="370" y="251"/>
                    <a:pt x="370" y="251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70" y="251"/>
                    <a:pt x="370" y="251"/>
                    <a:pt x="370" y="251"/>
                  </a:cubicBezTo>
                  <a:cubicBezTo>
                    <a:pt x="370" y="251"/>
                    <a:pt x="370" y="251"/>
                    <a:pt x="370" y="251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68" y="250"/>
                    <a:pt x="368" y="250"/>
                    <a:pt x="368" y="250"/>
                  </a:cubicBezTo>
                  <a:cubicBezTo>
                    <a:pt x="367" y="248"/>
                    <a:pt x="367" y="248"/>
                    <a:pt x="367" y="248"/>
                  </a:cubicBezTo>
                  <a:cubicBezTo>
                    <a:pt x="367" y="247"/>
                    <a:pt x="367" y="247"/>
                    <a:pt x="367" y="247"/>
                  </a:cubicBezTo>
                  <a:cubicBezTo>
                    <a:pt x="366" y="247"/>
                    <a:pt x="366" y="247"/>
                    <a:pt x="366" y="247"/>
                  </a:cubicBezTo>
                  <a:cubicBezTo>
                    <a:pt x="366" y="248"/>
                    <a:pt x="366" y="248"/>
                    <a:pt x="366" y="248"/>
                  </a:cubicBezTo>
                  <a:cubicBezTo>
                    <a:pt x="365" y="247"/>
                    <a:pt x="365" y="247"/>
                    <a:pt x="365" y="247"/>
                  </a:cubicBezTo>
                  <a:cubicBezTo>
                    <a:pt x="365" y="248"/>
                    <a:pt x="365" y="248"/>
                    <a:pt x="365" y="248"/>
                  </a:cubicBezTo>
                  <a:cubicBezTo>
                    <a:pt x="365" y="250"/>
                    <a:pt x="365" y="250"/>
                    <a:pt x="365" y="250"/>
                  </a:cubicBezTo>
                  <a:cubicBezTo>
                    <a:pt x="367" y="251"/>
                    <a:pt x="367" y="251"/>
                    <a:pt x="367" y="251"/>
                  </a:cubicBezTo>
                  <a:cubicBezTo>
                    <a:pt x="367" y="251"/>
                    <a:pt x="367" y="251"/>
                    <a:pt x="367" y="251"/>
                  </a:cubicBezTo>
                  <a:cubicBezTo>
                    <a:pt x="367" y="252"/>
                    <a:pt x="367" y="252"/>
                    <a:pt x="367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4"/>
                    <a:pt x="369" y="254"/>
                    <a:pt x="369" y="254"/>
                  </a:cubicBezTo>
                  <a:cubicBezTo>
                    <a:pt x="369" y="255"/>
                    <a:pt x="369" y="255"/>
                    <a:pt x="369" y="255"/>
                  </a:cubicBezTo>
                  <a:cubicBezTo>
                    <a:pt x="370" y="255"/>
                    <a:pt x="370" y="255"/>
                    <a:pt x="370" y="255"/>
                  </a:cubicBezTo>
                  <a:cubicBezTo>
                    <a:pt x="370" y="255"/>
                    <a:pt x="370" y="255"/>
                    <a:pt x="370" y="255"/>
                  </a:cubicBezTo>
                  <a:cubicBezTo>
                    <a:pt x="370" y="255"/>
                    <a:pt x="370" y="255"/>
                    <a:pt x="370" y="255"/>
                  </a:cubicBezTo>
                  <a:cubicBezTo>
                    <a:pt x="371" y="255"/>
                    <a:pt x="371" y="255"/>
                    <a:pt x="371" y="255"/>
                  </a:cubicBezTo>
                  <a:cubicBezTo>
                    <a:pt x="371" y="256"/>
                    <a:pt x="371" y="256"/>
                    <a:pt x="371" y="256"/>
                  </a:cubicBezTo>
                  <a:cubicBezTo>
                    <a:pt x="372" y="257"/>
                    <a:pt x="372" y="257"/>
                    <a:pt x="372" y="257"/>
                  </a:cubicBezTo>
                  <a:cubicBezTo>
                    <a:pt x="371" y="258"/>
                    <a:pt x="371" y="258"/>
                    <a:pt x="371" y="258"/>
                  </a:cubicBezTo>
                  <a:cubicBezTo>
                    <a:pt x="372" y="258"/>
                    <a:pt x="372" y="258"/>
                    <a:pt x="372" y="258"/>
                  </a:cubicBezTo>
                  <a:cubicBezTo>
                    <a:pt x="373" y="258"/>
                    <a:pt x="373" y="258"/>
                    <a:pt x="373" y="258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72" y="260"/>
                    <a:pt x="372" y="260"/>
                    <a:pt x="372" y="260"/>
                  </a:cubicBezTo>
                  <a:cubicBezTo>
                    <a:pt x="373" y="260"/>
                    <a:pt x="373" y="260"/>
                    <a:pt x="373" y="260"/>
                  </a:cubicBezTo>
                  <a:cubicBezTo>
                    <a:pt x="373" y="261"/>
                    <a:pt x="373" y="261"/>
                    <a:pt x="373" y="261"/>
                  </a:cubicBezTo>
                  <a:cubicBezTo>
                    <a:pt x="373" y="261"/>
                    <a:pt x="373" y="261"/>
                    <a:pt x="373" y="261"/>
                  </a:cubicBezTo>
                  <a:cubicBezTo>
                    <a:pt x="374" y="260"/>
                    <a:pt x="374" y="260"/>
                    <a:pt x="374" y="260"/>
                  </a:cubicBezTo>
                  <a:cubicBezTo>
                    <a:pt x="374" y="261"/>
                    <a:pt x="374" y="261"/>
                    <a:pt x="374" y="261"/>
                  </a:cubicBezTo>
                  <a:cubicBezTo>
                    <a:pt x="374" y="262"/>
                    <a:pt x="374" y="262"/>
                    <a:pt x="374" y="262"/>
                  </a:cubicBezTo>
                  <a:cubicBezTo>
                    <a:pt x="375" y="262"/>
                    <a:pt x="375" y="262"/>
                    <a:pt x="375" y="262"/>
                  </a:cubicBezTo>
                  <a:cubicBezTo>
                    <a:pt x="375" y="262"/>
                    <a:pt x="375" y="262"/>
                    <a:pt x="375" y="262"/>
                  </a:cubicBezTo>
                  <a:cubicBezTo>
                    <a:pt x="375" y="262"/>
                    <a:pt x="375" y="262"/>
                    <a:pt x="375" y="262"/>
                  </a:cubicBezTo>
                  <a:cubicBezTo>
                    <a:pt x="375" y="263"/>
                    <a:pt x="375" y="263"/>
                    <a:pt x="375" y="263"/>
                  </a:cubicBezTo>
                  <a:cubicBezTo>
                    <a:pt x="374" y="263"/>
                    <a:pt x="374" y="263"/>
                    <a:pt x="374" y="263"/>
                  </a:cubicBezTo>
                  <a:cubicBezTo>
                    <a:pt x="374" y="263"/>
                    <a:pt x="374" y="263"/>
                    <a:pt x="374" y="263"/>
                  </a:cubicBezTo>
                  <a:cubicBezTo>
                    <a:pt x="374" y="264"/>
                    <a:pt x="374" y="264"/>
                    <a:pt x="374" y="264"/>
                  </a:cubicBezTo>
                  <a:cubicBezTo>
                    <a:pt x="375" y="265"/>
                    <a:pt x="375" y="265"/>
                    <a:pt x="375" y="265"/>
                  </a:cubicBezTo>
                  <a:cubicBezTo>
                    <a:pt x="375" y="265"/>
                    <a:pt x="375" y="265"/>
                    <a:pt x="375" y="265"/>
                  </a:cubicBezTo>
                  <a:cubicBezTo>
                    <a:pt x="375" y="265"/>
                    <a:pt x="375" y="265"/>
                    <a:pt x="375" y="265"/>
                  </a:cubicBezTo>
                  <a:close/>
                  <a:moveTo>
                    <a:pt x="281" y="240"/>
                  </a:moveTo>
                  <a:cubicBezTo>
                    <a:pt x="281" y="240"/>
                    <a:pt x="281" y="240"/>
                    <a:pt x="281" y="240"/>
                  </a:cubicBezTo>
                  <a:cubicBezTo>
                    <a:pt x="281" y="239"/>
                    <a:pt x="281" y="239"/>
                    <a:pt x="281" y="239"/>
                  </a:cubicBezTo>
                  <a:cubicBezTo>
                    <a:pt x="282" y="239"/>
                    <a:pt x="282" y="239"/>
                    <a:pt x="282" y="239"/>
                  </a:cubicBezTo>
                  <a:cubicBezTo>
                    <a:pt x="282" y="239"/>
                    <a:pt x="282" y="239"/>
                    <a:pt x="282" y="239"/>
                  </a:cubicBezTo>
                  <a:cubicBezTo>
                    <a:pt x="283" y="240"/>
                    <a:pt x="283" y="240"/>
                    <a:pt x="283" y="240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40"/>
                    <a:pt x="285" y="240"/>
                    <a:pt x="285" y="240"/>
                  </a:cubicBezTo>
                  <a:cubicBezTo>
                    <a:pt x="285" y="240"/>
                    <a:pt x="285" y="240"/>
                    <a:pt x="285" y="240"/>
                  </a:cubicBezTo>
                  <a:cubicBezTo>
                    <a:pt x="286" y="241"/>
                    <a:pt x="286" y="241"/>
                    <a:pt x="286" y="241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4" y="243"/>
                    <a:pt x="284" y="243"/>
                    <a:pt x="284" y="243"/>
                  </a:cubicBezTo>
                  <a:cubicBezTo>
                    <a:pt x="284" y="245"/>
                    <a:pt x="284" y="245"/>
                    <a:pt x="284" y="245"/>
                  </a:cubicBezTo>
                  <a:cubicBezTo>
                    <a:pt x="284" y="245"/>
                    <a:pt x="284" y="245"/>
                    <a:pt x="284" y="245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286" y="245"/>
                    <a:pt x="286" y="245"/>
                    <a:pt x="286" y="245"/>
                  </a:cubicBezTo>
                  <a:cubicBezTo>
                    <a:pt x="286" y="245"/>
                    <a:pt x="286" y="245"/>
                    <a:pt x="286" y="245"/>
                  </a:cubicBezTo>
                  <a:cubicBezTo>
                    <a:pt x="287" y="245"/>
                    <a:pt x="287" y="245"/>
                    <a:pt x="287" y="245"/>
                  </a:cubicBezTo>
                  <a:cubicBezTo>
                    <a:pt x="288" y="245"/>
                    <a:pt x="288" y="245"/>
                    <a:pt x="288" y="245"/>
                  </a:cubicBezTo>
                  <a:cubicBezTo>
                    <a:pt x="288" y="244"/>
                    <a:pt x="288" y="244"/>
                    <a:pt x="288" y="244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91" y="242"/>
                    <a:pt x="291" y="242"/>
                    <a:pt x="291" y="242"/>
                  </a:cubicBezTo>
                  <a:cubicBezTo>
                    <a:pt x="292" y="241"/>
                    <a:pt x="292" y="241"/>
                    <a:pt x="292" y="241"/>
                  </a:cubicBezTo>
                  <a:cubicBezTo>
                    <a:pt x="292" y="241"/>
                    <a:pt x="292" y="241"/>
                    <a:pt x="292" y="241"/>
                  </a:cubicBezTo>
                  <a:cubicBezTo>
                    <a:pt x="293" y="241"/>
                    <a:pt x="293" y="241"/>
                    <a:pt x="293" y="241"/>
                  </a:cubicBezTo>
                  <a:cubicBezTo>
                    <a:pt x="293" y="241"/>
                    <a:pt x="293" y="241"/>
                    <a:pt x="293" y="241"/>
                  </a:cubicBezTo>
                  <a:cubicBezTo>
                    <a:pt x="294" y="241"/>
                    <a:pt x="294" y="241"/>
                    <a:pt x="294" y="241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6" y="239"/>
                    <a:pt x="296" y="239"/>
                    <a:pt x="296" y="239"/>
                  </a:cubicBezTo>
                  <a:cubicBezTo>
                    <a:pt x="296" y="238"/>
                    <a:pt x="296" y="238"/>
                    <a:pt x="296" y="238"/>
                  </a:cubicBezTo>
                  <a:cubicBezTo>
                    <a:pt x="296" y="237"/>
                    <a:pt x="296" y="237"/>
                    <a:pt x="296" y="237"/>
                  </a:cubicBezTo>
                  <a:cubicBezTo>
                    <a:pt x="297" y="237"/>
                    <a:pt x="297" y="237"/>
                    <a:pt x="297" y="237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9"/>
                    <a:pt x="300" y="239"/>
                    <a:pt x="300" y="239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2" y="239"/>
                    <a:pt x="302" y="239"/>
                    <a:pt x="302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2"/>
                    <a:pt x="301" y="242"/>
                    <a:pt x="301" y="242"/>
                  </a:cubicBezTo>
                  <a:cubicBezTo>
                    <a:pt x="301" y="242"/>
                    <a:pt x="301" y="242"/>
                    <a:pt x="301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2"/>
                    <a:pt x="304" y="242"/>
                    <a:pt x="304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306" y="244"/>
                    <a:pt x="306" y="244"/>
                    <a:pt x="306" y="244"/>
                  </a:cubicBezTo>
                  <a:cubicBezTo>
                    <a:pt x="306" y="244"/>
                    <a:pt x="306" y="244"/>
                    <a:pt x="306" y="244"/>
                  </a:cubicBezTo>
                  <a:cubicBezTo>
                    <a:pt x="308" y="244"/>
                    <a:pt x="308" y="244"/>
                    <a:pt x="308" y="244"/>
                  </a:cubicBezTo>
                  <a:cubicBezTo>
                    <a:pt x="308" y="244"/>
                    <a:pt x="308" y="244"/>
                    <a:pt x="308" y="244"/>
                  </a:cubicBezTo>
                  <a:cubicBezTo>
                    <a:pt x="309" y="243"/>
                    <a:pt x="309" y="243"/>
                    <a:pt x="309" y="243"/>
                  </a:cubicBezTo>
                  <a:cubicBezTo>
                    <a:pt x="309" y="243"/>
                    <a:pt x="309" y="243"/>
                    <a:pt x="309" y="243"/>
                  </a:cubicBezTo>
                  <a:cubicBezTo>
                    <a:pt x="310" y="242"/>
                    <a:pt x="310" y="242"/>
                    <a:pt x="310" y="242"/>
                  </a:cubicBezTo>
                  <a:cubicBezTo>
                    <a:pt x="311" y="242"/>
                    <a:pt x="311" y="242"/>
                    <a:pt x="311" y="242"/>
                  </a:cubicBezTo>
                  <a:cubicBezTo>
                    <a:pt x="311" y="241"/>
                    <a:pt x="311" y="241"/>
                    <a:pt x="311" y="241"/>
                  </a:cubicBezTo>
                  <a:cubicBezTo>
                    <a:pt x="311" y="241"/>
                    <a:pt x="311" y="241"/>
                    <a:pt x="311" y="241"/>
                  </a:cubicBezTo>
                  <a:cubicBezTo>
                    <a:pt x="310" y="240"/>
                    <a:pt x="310" y="240"/>
                    <a:pt x="310" y="240"/>
                  </a:cubicBezTo>
                  <a:cubicBezTo>
                    <a:pt x="311" y="240"/>
                    <a:pt x="311" y="240"/>
                    <a:pt x="311" y="240"/>
                  </a:cubicBezTo>
                  <a:cubicBezTo>
                    <a:pt x="311" y="240"/>
                    <a:pt x="311" y="240"/>
                    <a:pt x="311" y="240"/>
                  </a:cubicBezTo>
                  <a:cubicBezTo>
                    <a:pt x="310" y="239"/>
                    <a:pt x="310" y="239"/>
                    <a:pt x="310" y="239"/>
                  </a:cubicBezTo>
                  <a:cubicBezTo>
                    <a:pt x="310" y="239"/>
                    <a:pt x="310" y="239"/>
                    <a:pt x="310" y="239"/>
                  </a:cubicBezTo>
                  <a:cubicBezTo>
                    <a:pt x="310" y="239"/>
                    <a:pt x="310" y="239"/>
                    <a:pt x="310" y="239"/>
                  </a:cubicBezTo>
                  <a:cubicBezTo>
                    <a:pt x="310" y="239"/>
                    <a:pt x="310" y="239"/>
                    <a:pt x="310" y="239"/>
                  </a:cubicBezTo>
                  <a:cubicBezTo>
                    <a:pt x="309" y="240"/>
                    <a:pt x="309" y="240"/>
                    <a:pt x="309" y="240"/>
                  </a:cubicBezTo>
                  <a:cubicBezTo>
                    <a:pt x="309" y="239"/>
                    <a:pt x="309" y="239"/>
                    <a:pt x="309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08" y="238"/>
                    <a:pt x="308" y="238"/>
                    <a:pt x="308" y="238"/>
                  </a:cubicBezTo>
                  <a:cubicBezTo>
                    <a:pt x="307" y="238"/>
                    <a:pt x="307" y="238"/>
                    <a:pt x="307" y="238"/>
                  </a:cubicBezTo>
                  <a:cubicBezTo>
                    <a:pt x="307" y="239"/>
                    <a:pt x="307" y="239"/>
                    <a:pt x="307" y="239"/>
                  </a:cubicBezTo>
                  <a:cubicBezTo>
                    <a:pt x="305" y="239"/>
                    <a:pt x="305" y="239"/>
                    <a:pt x="305" y="239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8"/>
                    <a:pt x="305" y="238"/>
                    <a:pt x="305" y="238"/>
                  </a:cubicBezTo>
                  <a:cubicBezTo>
                    <a:pt x="306" y="238"/>
                    <a:pt x="306" y="238"/>
                    <a:pt x="306" y="238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6" y="236"/>
                    <a:pt x="306" y="236"/>
                    <a:pt x="306" y="236"/>
                  </a:cubicBezTo>
                  <a:cubicBezTo>
                    <a:pt x="306" y="235"/>
                    <a:pt x="306" y="235"/>
                    <a:pt x="306" y="235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07" y="234"/>
                    <a:pt x="307" y="234"/>
                    <a:pt x="307" y="234"/>
                  </a:cubicBezTo>
                  <a:cubicBezTo>
                    <a:pt x="306" y="234"/>
                    <a:pt x="306" y="234"/>
                    <a:pt x="306" y="234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2"/>
                    <a:pt x="305" y="232"/>
                    <a:pt x="305" y="232"/>
                  </a:cubicBezTo>
                  <a:cubicBezTo>
                    <a:pt x="303" y="231"/>
                    <a:pt x="303" y="231"/>
                    <a:pt x="303" y="231"/>
                  </a:cubicBezTo>
                  <a:cubicBezTo>
                    <a:pt x="303" y="231"/>
                    <a:pt x="303" y="231"/>
                    <a:pt x="303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302" y="230"/>
                    <a:pt x="302" y="230"/>
                    <a:pt x="302" y="230"/>
                  </a:cubicBezTo>
                  <a:cubicBezTo>
                    <a:pt x="302" y="229"/>
                    <a:pt x="302" y="229"/>
                    <a:pt x="302" y="229"/>
                  </a:cubicBezTo>
                  <a:cubicBezTo>
                    <a:pt x="302" y="228"/>
                    <a:pt x="302" y="228"/>
                    <a:pt x="302" y="228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5"/>
                    <a:pt x="296" y="225"/>
                    <a:pt x="296" y="225"/>
                  </a:cubicBezTo>
                  <a:cubicBezTo>
                    <a:pt x="295" y="225"/>
                    <a:pt x="295" y="225"/>
                    <a:pt x="295" y="225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2"/>
                    <a:pt x="296" y="222"/>
                    <a:pt x="296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5" y="221"/>
                    <a:pt x="295" y="221"/>
                    <a:pt x="295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4" y="220"/>
                    <a:pt x="294" y="220"/>
                    <a:pt x="294" y="220"/>
                  </a:cubicBezTo>
                  <a:cubicBezTo>
                    <a:pt x="294" y="220"/>
                    <a:pt x="294" y="220"/>
                    <a:pt x="294" y="220"/>
                  </a:cubicBezTo>
                  <a:cubicBezTo>
                    <a:pt x="295" y="219"/>
                    <a:pt x="295" y="219"/>
                    <a:pt x="295" y="219"/>
                  </a:cubicBezTo>
                  <a:cubicBezTo>
                    <a:pt x="295" y="218"/>
                    <a:pt x="295" y="218"/>
                    <a:pt x="295" y="218"/>
                  </a:cubicBezTo>
                  <a:cubicBezTo>
                    <a:pt x="292" y="219"/>
                    <a:pt x="292" y="219"/>
                    <a:pt x="292" y="219"/>
                  </a:cubicBezTo>
                  <a:cubicBezTo>
                    <a:pt x="291" y="220"/>
                    <a:pt x="291" y="220"/>
                    <a:pt x="291" y="220"/>
                  </a:cubicBezTo>
                  <a:cubicBezTo>
                    <a:pt x="290" y="222"/>
                    <a:pt x="290" y="222"/>
                    <a:pt x="290" y="222"/>
                  </a:cubicBezTo>
                  <a:cubicBezTo>
                    <a:pt x="289" y="223"/>
                    <a:pt x="289" y="223"/>
                    <a:pt x="289" y="223"/>
                  </a:cubicBezTo>
                  <a:cubicBezTo>
                    <a:pt x="289" y="224"/>
                    <a:pt x="289" y="224"/>
                    <a:pt x="289" y="224"/>
                  </a:cubicBezTo>
                  <a:cubicBezTo>
                    <a:pt x="289" y="225"/>
                    <a:pt x="289" y="225"/>
                    <a:pt x="289" y="225"/>
                  </a:cubicBezTo>
                  <a:cubicBezTo>
                    <a:pt x="289" y="225"/>
                    <a:pt x="289" y="225"/>
                    <a:pt x="289" y="225"/>
                  </a:cubicBezTo>
                  <a:cubicBezTo>
                    <a:pt x="288" y="227"/>
                    <a:pt x="288" y="227"/>
                    <a:pt x="288" y="227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7" y="230"/>
                    <a:pt x="287" y="230"/>
                    <a:pt x="287" y="230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4"/>
                    <a:pt x="285" y="234"/>
                    <a:pt x="285" y="234"/>
                  </a:cubicBezTo>
                  <a:cubicBezTo>
                    <a:pt x="285" y="235"/>
                    <a:pt x="285" y="235"/>
                    <a:pt x="285" y="235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3" y="236"/>
                    <a:pt x="283" y="236"/>
                    <a:pt x="283" y="236"/>
                  </a:cubicBezTo>
                  <a:cubicBezTo>
                    <a:pt x="281" y="237"/>
                    <a:pt x="281" y="237"/>
                    <a:pt x="281" y="237"/>
                  </a:cubicBezTo>
                  <a:cubicBezTo>
                    <a:pt x="281" y="238"/>
                    <a:pt x="281" y="238"/>
                    <a:pt x="281" y="238"/>
                  </a:cubicBezTo>
                  <a:cubicBezTo>
                    <a:pt x="280" y="239"/>
                    <a:pt x="280" y="239"/>
                    <a:pt x="280" y="239"/>
                  </a:cubicBezTo>
                  <a:cubicBezTo>
                    <a:pt x="281" y="240"/>
                    <a:pt x="281" y="240"/>
                    <a:pt x="281" y="240"/>
                  </a:cubicBezTo>
                  <a:close/>
                  <a:moveTo>
                    <a:pt x="290" y="255"/>
                  </a:moveTo>
                  <a:cubicBezTo>
                    <a:pt x="290" y="255"/>
                    <a:pt x="290" y="255"/>
                    <a:pt x="290" y="255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91" y="254"/>
                    <a:pt x="291" y="254"/>
                    <a:pt x="291" y="254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4"/>
                    <a:pt x="293" y="254"/>
                    <a:pt x="293" y="254"/>
                  </a:cubicBezTo>
                  <a:cubicBezTo>
                    <a:pt x="293" y="255"/>
                    <a:pt x="293" y="255"/>
                    <a:pt x="293" y="255"/>
                  </a:cubicBezTo>
                  <a:cubicBezTo>
                    <a:pt x="294" y="255"/>
                    <a:pt x="294" y="255"/>
                    <a:pt x="294" y="255"/>
                  </a:cubicBezTo>
                  <a:cubicBezTo>
                    <a:pt x="295" y="254"/>
                    <a:pt x="295" y="254"/>
                    <a:pt x="295" y="254"/>
                  </a:cubicBezTo>
                  <a:cubicBezTo>
                    <a:pt x="296" y="253"/>
                    <a:pt x="296" y="253"/>
                    <a:pt x="296" y="253"/>
                  </a:cubicBezTo>
                  <a:cubicBezTo>
                    <a:pt x="297" y="253"/>
                    <a:pt x="297" y="253"/>
                    <a:pt x="297" y="253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00" y="251"/>
                    <a:pt x="300" y="251"/>
                    <a:pt x="300" y="251"/>
                  </a:cubicBezTo>
                  <a:cubicBezTo>
                    <a:pt x="300" y="250"/>
                    <a:pt x="300" y="250"/>
                    <a:pt x="300" y="250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8"/>
                    <a:pt x="299" y="248"/>
                    <a:pt x="299" y="248"/>
                  </a:cubicBezTo>
                  <a:cubicBezTo>
                    <a:pt x="298" y="248"/>
                    <a:pt x="298" y="248"/>
                    <a:pt x="298" y="248"/>
                  </a:cubicBezTo>
                  <a:cubicBezTo>
                    <a:pt x="297" y="249"/>
                    <a:pt x="297" y="249"/>
                    <a:pt x="297" y="249"/>
                  </a:cubicBezTo>
                  <a:cubicBezTo>
                    <a:pt x="297" y="249"/>
                    <a:pt x="297" y="249"/>
                    <a:pt x="297" y="249"/>
                  </a:cubicBezTo>
                  <a:cubicBezTo>
                    <a:pt x="296" y="249"/>
                    <a:pt x="296" y="249"/>
                    <a:pt x="296" y="249"/>
                  </a:cubicBezTo>
                  <a:cubicBezTo>
                    <a:pt x="296" y="249"/>
                    <a:pt x="296" y="249"/>
                    <a:pt x="296" y="249"/>
                  </a:cubicBezTo>
                  <a:cubicBezTo>
                    <a:pt x="295" y="249"/>
                    <a:pt x="295" y="249"/>
                    <a:pt x="295" y="249"/>
                  </a:cubicBezTo>
                  <a:cubicBezTo>
                    <a:pt x="295" y="248"/>
                    <a:pt x="295" y="248"/>
                    <a:pt x="295" y="248"/>
                  </a:cubicBezTo>
                  <a:cubicBezTo>
                    <a:pt x="294" y="248"/>
                    <a:pt x="294" y="248"/>
                    <a:pt x="294" y="248"/>
                  </a:cubicBezTo>
                  <a:cubicBezTo>
                    <a:pt x="293" y="249"/>
                    <a:pt x="293" y="249"/>
                    <a:pt x="293" y="249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1" y="251"/>
                    <a:pt x="291" y="251"/>
                    <a:pt x="291" y="251"/>
                  </a:cubicBezTo>
                  <a:cubicBezTo>
                    <a:pt x="289" y="251"/>
                    <a:pt x="289" y="251"/>
                    <a:pt x="289" y="251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90" y="252"/>
                    <a:pt x="290" y="252"/>
                    <a:pt x="290" y="252"/>
                  </a:cubicBezTo>
                  <a:cubicBezTo>
                    <a:pt x="290" y="253"/>
                    <a:pt x="290" y="253"/>
                    <a:pt x="290" y="253"/>
                  </a:cubicBezTo>
                  <a:cubicBezTo>
                    <a:pt x="290" y="254"/>
                    <a:pt x="290" y="254"/>
                    <a:pt x="290" y="254"/>
                  </a:cubicBezTo>
                  <a:cubicBezTo>
                    <a:pt x="290" y="255"/>
                    <a:pt x="290" y="255"/>
                    <a:pt x="290" y="255"/>
                  </a:cubicBezTo>
                  <a:close/>
                  <a:moveTo>
                    <a:pt x="380" y="262"/>
                  </a:moveTo>
                  <a:cubicBezTo>
                    <a:pt x="381" y="262"/>
                    <a:pt x="381" y="262"/>
                    <a:pt x="381" y="262"/>
                  </a:cubicBezTo>
                  <a:cubicBezTo>
                    <a:pt x="382" y="262"/>
                    <a:pt x="382" y="262"/>
                    <a:pt x="382" y="262"/>
                  </a:cubicBezTo>
                  <a:cubicBezTo>
                    <a:pt x="383" y="263"/>
                    <a:pt x="383" y="263"/>
                    <a:pt x="383" y="263"/>
                  </a:cubicBezTo>
                  <a:cubicBezTo>
                    <a:pt x="383" y="262"/>
                    <a:pt x="383" y="262"/>
                    <a:pt x="383" y="262"/>
                  </a:cubicBezTo>
                  <a:cubicBezTo>
                    <a:pt x="383" y="262"/>
                    <a:pt x="383" y="262"/>
                    <a:pt x="383" y="262"/>
                  </a:cubicBezTo>
                  <a:cubicBezTo>
                    <a:pt x="384" y="261"/>
                    <a:pt x="384" y="261"/>
                    <a:pt x="384" y="261"/>
                  </a:cubicBezTo>
                  <a:cubicBezTo>
                    <a:pt x="384" y="261"/>
                    <a:pt x="384" y="261"/>
                    <a:pt x="384" y="261"/>
                  </a:cubicBezTo>
                  <a:cubicBezTo>
                    <a:pt x="383" y="261"/>
                    <a:pt x="383" y="261"/>
                    <a:pt x="383" y="261"/>
                  </a:cubicBezTo>
                  <a:cubicBezTo>
                    <a:pt x="382" y="261"/>
                    <a:pt x="382" y="261"/>
                    <a:pt x="382" y="261"/>
                  </a:cubicBezTo>
                  <a:cubicBezTo>
                    <a:pt x="381" y="261"/>
                    <a:pt x="381" y="261"/>
                    <a:pt x="381" y="261"/>
                  </a:cubicBezTo>
                  <a:cubicBezTo>
                    <a:pt x="380" y="262"/>
                    <a:pt x="380" y="262"/>
                    <a:pt x="380" y="262"/>
                  </a:cubicBezTo>
                  <a:close/>
                  <a:moveTo>
                    <a:pt x="352" y="255"/>
                  </a:moveTo>
                  <a:cubicBezTo>
                    <a:pt x="352" y="255"/>
                    <a:pt x="352" y="255"/>
                    <a:pt x="352" y="255"/>
                  </a:cubicBezTo>
                  <a:cubicBezTo>
                    <a:pt x="354" y="255"/>
                    <a:pt x="354" y="255"/>
                    <a:pt x="354" y="255"/>
                  </a:cubicBezTo>
                  <a:cubicBezTo>
                    <a:pt x="354" y="256"/>
                    <a:pt x="354" y="256"/>
                    <a:pt x="354" y="256"/>
                  </a:cubicBezTo>
                  <a:cubicBezTo>
                    <a:pt x="354" y="256"/>
                    <a:pt x="354" y="256"/>
                    <a:pt x="354" y="256"/>
                  </a:cubicBezTo>
                  <a:cubicBezTo>
                    <a:pt x="354" y="257"/>
                    <a:pt x="354" y="257"/>
                    <a:pt x="354" y="257"/>
                  </a:cubicBezTo>
                  <a:cubicBezTo>
                    <a:pt x="354" y="257"/>
                    <a:pt x="354" y="257"/>
                    <a:pt x="354" y="257"/>
                  </a:cubicBezTo>
                  <a:cubicBezTo>
                    <a:pt x="355" y="258"/>
                    <a:pt x="355" y="258"/>
                    <a:pt x="355" y="258"/>
                  </a:cubicBezTo>
                  <a:cubicBezTo>
                    <a:pt x="355" y="258"/>
                    <a:pt x="355" y="258"/>
                    <a:pt x="355" y="258"/>
                  </a:cubicBezTo>
                  <a:cubicBezTo>
                    <a:pt x="356" y="257"/>
                    <a:pt x="356" y="257"/>
                    <a:pt x="356" y="257"/>
                  </a:cubicBezTo>
                  <a:cubicBezTo>
                    <a:pt x="356" y="257"/>
                    <a:pt x="356" y="257"/>
                    <a:pt x="356" y="257"/>
                  </a:cubicBezTo>
                  <a:cubicBezTo>
                    <a:pt x="356" y="257"/>
                    <a:pt x="356" y="257"/>
                    <a:pt x="356" y="257"/>
                  </a:cubicBezTo>
                  <a:cubicBezTo>
                    <a:pt x="355" y="256"/>
                    <a:pt x="355" y="256"/>
                    <a:pt x="355" y="256"/>
                  </a:cubicBezTo>
                  <a:cubicBezTo>
                    <a:pt x="354" y="256"/>
                    <a:pt x="354" y="256"/>
                    <a:pt x="354" y="256"/>
                  </a:cubicBezTo>
                  <a:cubicBezTo>
                    <a:pt x="354" y="255"/>
                    <a:pt x="354" y="255"/>
                    <a:pt x="354" y="255"/>
                  </a:cubicBezTo>
                  <a:cubicBezTo>
                    <a:pt x="353" y="255"/>
                    <a:pt x="353" y="255"/>
                    <a:pt x="353" y="255"/>
                  </a:cubicBezTo>
                  <a:cubicBezTo>
                    <a:pt x="352" y="255"/>
                    <a:pt x="352" y="255"/>
                    <a:pt x="352" y="255"/>
                  </a:cubicBezTo>
                  <a:cubicBezTo>
                    <a:pt x="352" y="255"/>
                    <a:pt x="352" y="255"/>
                    <a:pt x="352" y="255"/>
                  </a:cubicBezTo>
                  <a:close/>
                  <a:moveTo>
                    <a:pt x="379" y="268"/>
                  </a:moveTo>
                  <a:cubicBezTo>
                    <a:pt x="378" y="268"/>
                    <a:pt x="378" y="268"/>
                    <a:pt x="378" y="268"/>
                  </a:cubicBezTo>
                  <a:cubicBezTo>
                    <a:pt x="378" y="267"/>
                    <a:pt x="378" y="267"/>
                    <a:pt x="378" y="267"/>
                  </a:cubicBezTo>
                  <a:cubicBezTo>
                    <a:pt x="378" y="267"/>
                    <a:pt x="378" y="267"/>
                    <a:pt x="378" y="267"/>
                  </a:cubicBezTo>
                  <a:cubicBezTo>
                    <a:pt x="378" y="266"/>
                    <a:pt x="378" y="266"/>
                    <a:pt x="378" y="266"/>
                  </a:cubicBezTo>
                  <a:cubicBezTo>
                    <a:pt x="378" y="266"/>
                    <a:pt x="378" y="266"/>
                    <a:pt x="378" y="266"/>
                  </a:cubicBezTo>
                  <a:cubicBezTo>
                    <a:pt x="379" y="266"/>
                    <a:pt x="379" y="266"/>
                    <a:pt x="379" y="266"/>
                  </a:cubicBezTo>
                  <a:cubicBezTo>
                    <a:pt x="379" y="267"/>
                    <a:pt x="379" y="267"/>
                    <a:pt x="379" y="267"/>
                  </a:cubicBezTo>
                  <a:cubicBezTo>
                    <a:pt x="380" y="267"/>
                    <a:pt x="380" y="267"/>
                    <a:pt x="380" y="267"/>
                  </a:cubicBezTo>
                  <a:cubicBezTo>
                    <a:pt x="380" y="268"/>
                    <a:pt x="380" y="268"/>
                    <a:pt x="380" y="268"/>
                  </a:cubicBezTo>
                  <a:cubicBezTo>
                    <a:pt x="379" y="268"/>
                    <a:pt x="379" y="268"/>
                    <a:pt x="379" y="268"/>
                  </a:cubicBezTo>
                  <a:close/>
                  <a:moveTo>
                    <a:pt x="378" y="271"/>
                  </a:moveTo>
                  <a:cubicBezTo>
                    <a:pt x="378" y="271"/>
                    <a:pt x="378" y="271"/>
                    <a:pt x="378" y="271"/>
                  </a:cubicBezTo>
                  <a:cubicBezTo>
                    <a:pt x="378" y="270"/>
                    <a:pt x="378" y="270"/>
                    <a:pt x="378" y="270"/>
                  </a:cubicBezTo>
                  <a:cubicBezTo>
                    <a:pt x="377" y="270"/>
                    <a:pt x="377" y="270"/>
                    <a:pt x="377" y="270"/>
                  </a:cubicBezTo>
                  <a:cubicBezTo>
                    <a:pt x="377" y="270"/>
                    <a:pt x="377" y="270"/>
                    <a:pt x="377" y="270"/>
                  </a:cubicBezTo>
                  <a:cubicBezTo>
                    <a:pt x="376" y="269"/>
                    <a:pt x="376" y="269"/>
                    <a:pt x="376" y="269"/>
                  </a:cubicBezTo>
                  <a:cubicBezTo>
                    <a:pt x="376" y="269"/>
                    <a:pt x="376" y="269"/>
                    <a:pt x="376" y="269"/>
                  </a:cubicBezTo>
                  <a:cubicBezTo>
                    <a:pt x="376" y="269"/>
                    <a:pt x="376" y="269"/>
                    <a:pt x="376" y="269"/>
                  </a:cubicBezTo>
                  <a:cubicBezTo>
                    <a:pt x="377" y="268"/>
                    <a:pt x="377" y="268"/>
                    <a:pt x="377" y="268"/>
                  </a:cubicBezTo>
                  <a:cubicBezTo>
                    <a:pt x="379" y="268"/>
                    <a:pt x="379" y="268"/>
                    <a:pt x="379" y="268"/>
                  </a:cubicBezTo>
                  <a:cubicBezTo>
                    <a:pt x="380" y="269"/>
                    <a:pt x="380" y="269"/>
                    <a:pt x="380" y="269"/>
                  </a:cubicBezTo>
                  <a:cubicBezTo>
                    <a:pt x="380" y="269"/>
                    <a:pt x="380" y="269"/>
                    <a:pt x="380" y="269"/>
                  </a:cubicBezTo>
                  <a:cubicBezTo>
                    <a:pt x="379" y="270"/>
                    <a:pt x="379" y="270"/>
                    <a:pt x="379" y="270"/>
                  </a:cubicBezTo>
                  <a:cubicBezTo>
                    <a:pt x="379" y="270"/>
                    <a:pt x="379" y="270"/>
                    <a:pt x="379" y="270"/>
                  </a:cubicBezTo>
                  <a:cubicBezTo>
                    <a:pt x="379" y="271"/>
                    <a:pt x="379" y="271"/>
                    <a:pt x="379" y="271"/>
                  </a:cubicBezTo>
                  <a:cubicBezTo>
                    <a:pt x="379" y="271"/>
                    <a:pt x="379" y="271"/>
                    <a:pt x="379" y="271"/>
                  </a:cubicBezTo>
                  <a:cubicBezTo>
                    <a:pt x="378" y="271"/>
                    <a:pt x="378" y="271"/>
                    <a:pt x="378" y="271"/>
                  </a:cubicBezTo>
                  <a:close/>
                  <a:moveTo>
                    <a:pt x="350" y="287"/>
                  </a:moveTo>
                  <a:cubicBezTo>
                    <a:pt x="350" y="287"/>
                    <a:pt x="350" y="287"/>
                    <a:pt x="350" y="287"/>
                  </a:cubicBezTo>
                  <a:cubicBezTo>
                    <a:pt x="350" y="287"/>
                    <a:pt x="350" y="287"/>
                    <a:pt x="350" y="287"/>
                  </a:cubicBezTo>
                  <a:cubicBezTo>
                    <a:pt x="350" y="287"/>
                    <a:pt x="350" y="287"/>
                    <a:pt x="350" y="287"/>
                  </a:cubicBezTo>
                  <a:close/>
                  <a:moveTo>
                    <a:pt x="351" y="287"/>
                  </a:moveTo>
                  <a:cubicBezTo>
                    <a:pt x="351" y="287"/>
                    <a:pt x="351" y="287"/>
                    <a:pt x="351" y="287"/>
                  </a:cubicBezTo>
                  <a:cubicBezTo>
                    <a:pt x="351" y="287"/>
                    <a:pt x="351" y="287"/>
                    <a:pt x="351" y="287"/>
                  </a:cubicBezTo>
                  <a:cubicBezTo>
                    <a:pt x="351" y="287"/>
                    <a:pt x="351" y="287"/>
                    <a:pt x="351" y="287"/>
                  </a:cubicBezTo>
                  <a:close/>
                  <a:moveTo>
                    <a:pt x="352" y="287"/>
                  </a:moveTo>
                  <a:cubicBezTo>
                    <a:pt x="351" y="287"/>
                    <a:pt x="351" y="287"/>
                    <a:pt x="351" y="287"/>
                  </a:cubicBezTo>
                  <a:cubicBezTo>
                    <a:pt x="351" y="288"/>
                    <a:pt x="351" y="288"/>
                    <a:pt x="351" y="288"/>
                  </a:cubicBezTo>
                  <a:cubicBezTo>
                    <a:pt x="351" y="288"/>
                    <a:pt x="351" y="288"/>
                    <a:pt x="351" y="288"/>
                  </a:cubicBezTo>
                  <a:cubicBezTo>
                    <a:pt x="352" y="288"/>
                    <a:pt x="352" y="288"/>
                    <a:pt x="352" y="288"/>
                  </a:cubicBezTo>
                  <a:cubicBezTo>
                    <a:pt x="352" y="287"/>
                    <a:pt x="352" y="287"/>
                    <a:pt x="352" y="287"/>
                  </a:cubicBezTo>
                  <a:cubicBezTo>
                    <a:pt x="352" y="287"/>
                    <a:pt x="352" y="287"/>
                    <a:pt x="352" y="287"/>
                  </a:cubicBezTo>
                  <a:close/>
                  <a:moveTo>
                    <a:pt x="359" y="279"/>
                  </a:moveTo>
                  <a:cubicBezTo>
                    <a:pt x="359" y="278"/>
                    <a:pt x="359" y="278"/>
                    <a:pt x="359" y="278"/>
                  </a:cubicBezTo>
                  <a:cubicBezTo>
                    <a:pt x="359" y="278"/>
                    <a:pt x="359" y="278"/>
                    <a:pt x="359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1" y="276"/>
                    <a:pt x="361" y="276"/>
                    <a:pt x="361" y="276"/>
                  </a:cubicBezTo>
                  <a:cubicBezTo>
                    <a:pt x="362" y="276"/>
                    <a:pt x="362" y="276"/>
                    <a:pt x="362" y="276"/>
                  </a:cubicBezTo>
                  <a:cubicBezTo>
                    <a:pt x="362" y="276"/>
                    <a:pt x="362" y="276"/>
                    <a:pt x="362" y="276"/>
                  </a:cubicBezTo>
                  <a:cubicBezTo>
                    <a:pt x="362" y="277"/>
                    <a:pt x="362" y="277"/>
                    <a:pt x="362" y="277"/>
                  </a:cubicBezTo>
                  <a:cubicBezTo>
                    <a:pt x="362" y="277"/>
                    <a:pt x="362" y="277"/>
                    <a:pt x="362" y="277"/>
                  </a:cubicBezTo>
                  <a:cubicBezTo>
                    <a:pt x="362" y="277"/>
                    <a:pt x="362" y="277"/>
                    <a:pt x="362" y="277"/>
                  </a:cubicBezTo>
                  <a:cubicBezTo>
                    <a:pt x="362" y="278"/>
                    <a:pt x="362" y="278"/>
                    <a:pt x="362" y="278"/>
                  </a:cubicBezTo>
                  <a:cubicBezTo>
                    <a:pt x="361" y="278"/>
                    <a:pt x="361" y="278"/>
                    <a:pt x="361" y="278"/>
                  </a:cubicBezTo>
                  <a:cubicBezTo>
                    <a:pt x="360" y="278"/>
                    <a:pt x="360" y="278"/>
                    <a:pt x="360" y="278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9"/>
                    <a:pt x="359" y="279"/>
                    <a:pt x="359" y="279"/>
                  </a:cubicBezTo>
                  <a:close/>
                  <a:moveTo>
                    <a:pt x="334" y="254"/>
                  </a:moveTo>
                  <a:cubicBezTo>
                    <a:pt x="335" y="254"/>
                    <a:pt x="335" y="254"/>
                    <a:pt x="335" y="254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8" y="255"/>
                    <a:pt x="338" y="255"/>
                    <a:pt x="338" y="255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4" y="254"/>
                    <a:pt x="334" y="254"/>
                    <a:pt x="334" y="254"/>
                  </a:cubicBezTo>
                  <a:close/>
                  <a:moveTo>
                    <a:pt x="326" y="247"/>
                  </a:moveTo>
                  <a:cubicBezTo>
                    <a:pt x="326" y="247"/>
                    <a:pt x="326" y="247"/>
                    <a:pt x="326" y="247"/>
                  </a:cubicBezTo>
                  <a:cubicBezTo>
                    <a:pt x="327" y="247"/>
                    <a:pt x="327" y="247"/>
                    <a:pt x="327" y="247"/>
                  </a:cubicBezTo>
                  <a:cubicBezTo>
                    <a:pt x="327" y="248"/>
                    <a:pt x="327" y="248"/>
                    <a:pt x="327" y="248"/>
                  </a:cubicBezTo>
                  <a:cubicBezTo>
                    <a:pt x="328" y="247"/>
                    <a:pt x="328" y="247"/>
                    <a:pt x="328" y="247"/>
                  </a:cubicBezTo>
                  <a:cubicBezTo>
                    <a:pt x="328" y="247"/>
                    <a:pt x="328" y="247"/>
                    <a:pt x="328" y="247"/>
                  </a:cubicBezTo>
                  <a:cubicBezTo>
                    <a:pt x="328" y="247"/>
                    <a:pt x="328" y="247"/>
                    <a:pt x="328" y="247"/>
                  </a:cubicBezTo>
                  <a:cubicBezTo>
                    <a:pt x="328" y="246"/>
                    <a:pt x="328" y="246"/>
                    <a:pt x="328" y="246"/>
                  </a:cubicBezTo>
                  <a:cubicBezTo>
                    <a:pt x="328" y="246"/>
                    <a:pt x="328" y="246"/>
                    <a:pt x="328" y="246"/>
                  </a:cubicBezTo>
                  <a:cubicBezTo>
                    <a:pt x="328" y="246"/>
                    <a:pt x="328" y="246"/>
                    <a:pt x="328" y="246"/>
                  </a:cubicBezTo>
                  <a:cubicBezTo>
                    <a:pt x="328" y="246"/>
                    <a:pt x="328" y="246"/>
                    <a:pt x="328" y="246"/>
                  </a:cubicBezTo>
                  <a:cubicBezTo>
                    <a:pt x="327" y="245"/>
                    <a:pt x="327" y="245"/>
                    <a:pt x="327" y="245"/>
                  </a:cubicBezTo>
                  <a:cubicBezTo>
                    <a:pt x="327" y="245"/>
                    <a:pt x="327" y="245"/>
                    <a:pt x="327" y="245"/>
                  </a:cubicBezTo>
                  <a:cubicBezTo>
                    <a:pt x="326" y="244"/>
                    <a:pt x="326" y="244"/>
                    <a:pt x="326" y="244"/>
                  </a:cubicBezTo>
                  <a:cubicBezTo>
                    <a:pt x="326" y="244"/>
                    <a:pt x="326" y="244"/>
                    <a:pt x="326" y="244"/>
                  </a:cubicBezTo>
                  <a:cubicBezTo>
                    <a:pt x="326" y="244"/>
                    <a:pt x="326" y="244"/>
                    <a:pt x="326" y="244"/>
                  </a:cubicBezTo>
                  <a:cubicBezTo>
                    <a:pt x="325" y="244"/>
                    <a:pt x="325" y="244"/>
                    <a:pt x="325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24" y="245"/>
                    <a:pt x="324" y="245"/>
                    <a:pt x="324" y="245"/>
                  </a:cubicBezTo>
                  <a:cubicBezTo>
                    <a:pt x="325" y="245"/>
                    <a:pt x="325" y="245"/>
                    <a:pt x="325" y="245"/>
                  </a:cubicBezTo>
                  <a:cubicBezTo>
                    <a:pt x="325" y="245"/>
                    <a:pt x="325" y="245"/>
                    <a:pt x="325" y="245"/>
                  </a:cubicBezTo>
                  <a:cubicBezTo>
                    <a:pt x="325" y="246"/>
                    <a:pt x="325" y="246"/>
                    <a:pt x="325" y="246"/>
                  </a:cubicBezTo>
                  <a:cubicBezTo>
                    <a:pt x="326" y="246"/>
                    <a:pt x="326" y="246"/>
                    <a:pt x="326" y="246"/>
                  </a:cubicBezTo>
                  <a:cubicBezTo>
                    <a:pt x="326" y="247"/>
                    <a:pt x="326" y="247"/>
                    <a:pt x="326" y="247"/>
                  </a:cubicBezTo>
                  <a:close/>
                  <a:moveTo>
                    <a:pt x="320" y="250"/>
                  </a:moveTo>
                  <a:cubicBezTo>
                    <a:pt x="321" y="249"/>
                    <a:pt x="321" y="249"/>
                    <a:pt x="321" y="249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3" y="249"/>
                    <a:pt x="323" y="249"/>
                    <a:pt x="323" y="249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2" y="246"/>
                    <a:pt x="322" y="246"/>
                    <a:pt x="322" y="246"/>
                  </a:cubicBezTo>
                  <a:cubicBezTo>
                    <a:pt x="321" y="246"/>
                    <a:pt x="321" y="246"/>
                    <a:pt x="321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5"/>
                    <a:pt x="320" y="245"/>
                  </a:cubicBezTo>
                  <a:cubicBezTo>
                    <a:pt x="319" y="245"/>
                    <a:pt x="319" y="245"/>
                    <a:pt x="319" y="245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18" y="246"/>
                    <a:pt x="318" y="246"/>
                    <a:pt x="318" y="246"/>
                  </a:cubicBezTo>
                  <a:cubicBezTo>
                    <a:pt x="318" y="246"/>
                    <a:pt x="318" y="246"/>
                    <a:pt x="318" y="246"/>
                  </a:cubicBezTo>
                  <a:cubicBezTo>
                    <a:pt x="319" y="247"/>
                    <a:pt x="319" y="247"/>
                    <a:pt x="319" y="247"/>
                  </a:cubicBezTo>
                  <a:cubicBezTo>
                    <a:pt x="319" y="248"/>
                    <a:pt x="319" y="248"/>
                    <a:pt x="319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0" y="249"/>
                    <a:pt x="320" y="249"/>
                    <a:pt x="320" y="249"/>
                  </a:cubicBezTo>
                  <a:cubicBezTo>
                    <a:pt x="320" y="250"/>
                    <a:pt x="320" y="250"/>
                    <a:pt x="320" y="250"/>
                  </a:cubicBezTo>
                  <a:close/>
                  <a:moveTo>
                    <a:pt x="319" y="254"/>
                  </a:moveTo>
                  <a:cubicBezTo>
                    <a:pt x="319" y="254"/>
                    <a:pt x="319" y="254"/>
                    <a:pt x="319" y="254"/>
                  </a:cubicBezTo>
                  <a:cubicBezTo>
                    <a:pt x="318" y="253"/>
                    <a:pt x="318" y="253"/>
                    <a:pt x="318" y="253"/>
                  </a:cubicBezTo>
                  <a:cubicBezTo>
                    <a:pt x="318" y="253"/>
                    <a:pt x="318" y="253"/>
                    <a:pt x="318" y="253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9" y="254"/>
                    <a:pt x="319" y="254"/>
                    <a:pt x="319" y="254"/>
                  </a:cubicBezTo>
                  <a:close/>
                  <a:moveTo>
                    <a:pt x="307" y="262"/>
                  </a:moveTo>
                  <a:cubicBezTo>
                    <a:pt x="307" y="262"/>
                    <a:pt x="307" y="262"/>
                    <a:pt x="307" y="262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8" y="261"/>
                    <a:pt x="308" y="261"/>
                    <a:pt x="308" y="261"/>
                  </a:cubicBezTo>
                  <a:cubicBezTo>
                    <a:pt x="308" y="261"/>
                    <a:pt x="308" y="261"/>
                    <a:pt x="308" y="261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08" y="259"/>
                    <a:pt x="308" y="259"/>
                    <a:pt x="308" y="259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6"/>
                    <a:pt x="311" y="256"/>
                    <a:pt x="311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10" y="254"/>
                    <a:pt x="310" y="254"/>
                    <a:pt x="310" y="254"/>
                  </a:cubicBezTo>
                  <a:cubicBezTo>
                    <a:pt x="310" y="254"/>
                    <a:pt x="310" y="254"/>
                    <a:pt x="310" y="254"/>
                  </a:cubicBezTo>
                  <a:cubicBezTo>
                    <a:pt x="309" y="254"/>
                    <a:pt x="309" y="254"/>
                    <a:pt x="309" y="254"/>
                  </a:cubicBezTo>
                  <a:cubicBezTo>
                    <a:pt x="309" y="253"/>
                    <a:pt x="309" y="253"/>
                    <a:pt x="309" y="253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6" y="257"/>
                    <a:pt x="306" y="257"/>
                    <a:pt x="306" y="257"/>
                  </a:cubicBezTo>
                  <a:cubicBezTo>
                    <a:pt x="305" y="258"/>
                    <a:pt x="305" y="258"/>
                    <a:pt x="305" y="258"/>
                  </a:cubicBezTo>
                  <a:cubicBezTo>
                    <a:pt x="305" y="258"/>
                    <a:pt x="305" y="258"/>
                    <a:pt x="305" y="258"/>
                  </a:cubicBezTo>
                  <a:cubicBezTo>
                    <a:pt x="305" y="259"/>
                    <a:pt x="305" y="259"/>
                    <a:pt x="305" y="259"/>
                  </a:cubicBezTo>
                  <a:cubicBezTo>
                    <a:pt x="305" y="260"/>
                    <a:pt x="305" y="260"/>
                    <a:pt x="305" y="260"/>
                  </a:cubicBezTo>
                  <a:cubicBezTo>
                    <a:pt x="305" y="260"/>
                    <a:pt x="305" y="260"/>
                    <a:pt x="305" y="260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6" y="261"/>
                    <a:pt x="306" y="261"/>
                    <a:pt x="306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lose/>
                  <a:moveTo>
                    <a:pt x="295" y="304"/>
                  </a:move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5" y="304"/>
                    <a:pt x="295" y="304"/>
                    <a:pt x="295" y="304"/>
                  </a:cubicBezTo>
                  <a:close/>
                  <a:moveTo>
                    <a:pt x="296" y="309"/>
                  </a:moveTo>
                  <a:cubicBezTo>
                    <a:pt x="297" y="308"/>
                    <a:pt x="297" y="308"/>
                    <a:pt x="297" y="308"/>
                  </a:cubicBezTo>
                  <a:cubicBezTo>
                    <a:pt x="297" y="307"/>
                    <a:pt x="297" y="307"/>
                    <a:pt x="297" y="307"/>
                  </a:cubicBezTo>
                  <a:cubicBezTo>
                    <a:pt x="297" y="307"/>
                    <a:pt x="297" y="307"/>
                    <a:pt x="297" y="307"/>
                  </a:cubicBezTo>
                  <a:cubicBezTo>
                    <a:pt x="297" y="308"/>
                    <a:pt x="297" y="308"/>
                    <a:pt x="297" y="308"/>
                  </a:cubicBezTo>
                  <a:cubicBezTo>
                    <a:pt x="297" y="309"/>
                    <a:pt x="297" y="309"/>
                    <a:pt x="297" y="309"/>
                  </a:cubicBezTo>
                  <a:cubicBezTo>
                    <a:pt x="297" y="309"/>
                    <a:pt x="296" y="309"/>
                    <a:pt x="296" y="309"/>
                  </a:cubicBezTo>
                  <a:close/>
                  <a:moveTo>
                    <a:pt x="290" y="307"/>
                  </a:moveTo>
                  <a:cubicBezTo>
                    <a:pt x="290" y="306"/>
                    <a:pt x="290" y="306"/>
                    <a:pt x="290" y="306"/>
                  </a:cubicBezTo>
                  <a:cubicBezTo>
                    <a:pt x="291" y="306"/>
                    <a:pt x="291" y="306"/>
                    <a:pt x="291" y="306"/>
                  </a:cubicBezTo>
                  <a:cubicBezTo>
                    <a:pt x="291" y="306"/>
                    <a:pt x="291" y="306"/>
                    <a:pt x="291" y="306"/>
                  </a:cubicBezTo>
                  <a:cubicBezTo>
                    <a:pt x="292" y="306"/>
                    <a:pt x="292" y="306"/>
                    <a:pt x="292" y="306"/>
                  </a:cubicBezTo>
                  <a:cubicBezTo>
                    <a:pt x="292" y="306"/>
                    <a:pt x="292" y="306"/>
                    <a:pt x="292" y="306"/>
                  </a:cubicBezTo>
                  <a:cubicBezTo>
                    <a:pt x="293" y="305"/>
                    <a:pt x="293" y="305"/>
                    <a:pt x="293" y="305"/>
                  </a:cubicBezTo>
                  <a:cubicBezTo>
                    <a:pt x="292" y="306"/>
                    <a:pt x="292" y="306"/>
                    <a:pt x="292" y="306"/>
                  </a:cubicBezTo>
                  <a:cubicBezTo>
                    <a:pt x="291" y="307"/>
                    <a:pt x="291" y="307"/>
                    <a:pt x="291" y="307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7"/>
                    <a:pt x="290" y="307"/>
                    <a:pt x="290" y="307"/>
                  </a:cubicBezTo>
                  <a:close/>
                  <a:moveTo>
                    <a:pt x="294" y="309"/>
                  </a:moveTo>
                  <a:cubicBezTo>
                    <a:pt x="295" y="308"/>
                    <a:pt x="295" y="308"/>
                    <a:pt x="295" y="308"/>
                  </a:cubicBezTo>
                  <a:cubicBezTo>
                    <a:pt x="296" y="307"/>
                    <a:pt x="296" y="307"/>
                    <a:pt x="296" y="307"/>
                  </a:cubicBezTo>
                  <a:cubicBezTo>
                    <a:pt x="296" y="307"/>
                    <a:pt x="296" y="307"/>
                    <a:pt x="296" y="307"/>
                  </a:cubicBezTo>
                  <a:cubicBezTo>
                    <a:pt x="296" y="307"/>
                    <a:pt x="296" y="307"/>
                    <a:pt x="296" y="307"/>
                  </a:cubicBezTo>
                  <a:cubicBezTo>
                    <a:pt x="295" y="309"/>
                    <a:pt x="295" y="309"/>
                    <a:pt x="295" y="309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5" y="309"/>
                    <a:pt x="295" y="309"/>
                    <a:pt x="295" y="309"/>
                  </a:cubicBezTo>
                  <a:cubicBezTo>
                    <a:pt x="296" y="308"/>
                    <a:pt x="296" y="308"/>
                    <a:pt x="296" y="308"/>
                  </a:cubicBezTo>
                  <a:cubicBezTo>
                    <a:pt x="297" y="308"/>
                    <a:pt x="297" y="308"/>
                    <a:pt x="297" y="308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6" y="306"/>
                    <a:pt x="296" y="306"/>
                    <a:pt x="296" y="306"/>
                  </a:cubicBezTo>
                  <a:cubicBezTo>
                    <a:pt x="296" y="306"/>
                    <a:pt x="296" y="306"/>
                    <a:pt x="296" y="306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8"/>
                    <a:pt x="293" y="308"/>
                    <a:pt x="293" y="308"/>
                  </a:cubicBezTo>
                  <a:cubicBezTo>
                    <a:pt x="293" y="308"/>
                    <a:pt x="293" y="308"/>
                    <a:pt x="293" y="308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4" y="306"/>
                    <a:pt x="294" y="306"/>
                    <a:pt x="294" y="306"/>
                  </a:cubicBezTo>
                  <a:cubicBezTo>
                    <a:pt x="294" y="305"/>
                    <a:pt x="294" y="305"/>
                    <a:pt x="294" y="305"/>
                  </a:cubicBezTo>
                  <a:cubicBezTo>
                    <a:pt x="293" y="306"/>
                    <a:pt x="293" y="306"/>
                    <a:pt x="293" y="306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91" y="310"/>
                    <a:pt x="291" y="310"/>
                    <a:pt x="291" y="310"/>
                  </a:cubicBezTo>
                  <a:cubicBezTo>
                    <a:pt x="291" y="310"/>
                    <a:pt x="291" y="310"/>
                    <a:pt x="291" y="310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3" y="309"/>
                    <a:pt x="293" y="309"/>
                    <a:pt x="293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292" y="311"/>
                    <a:pt x="292" y="311"/>
                    <a:pt x="292" y="311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3" y="310"/>
                    <a:pt x="294" y="309"/>
                    <a:pt x="294" y="309"/>
                  </a:cubicBezTo>
                  <a:close/>
                  <a:moveTo>
                    <a:pt x="293" y="309"/>
                  </a:moveTo>
                  <a:cubicBezTo>
                    <a:pt x="293" y="308"/>
                    <a:pt x="293" y="308"/>
                    <a:pt x="293" y="308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8"/>
                    <a:pt x="294" y="308"/>
                    <a:pt x="294" y="308"/>
                  </a:cubicBezTo>
                  <a:cubicBezTo>
                    <a:pt x="293" y="309"/>
                    <a:pt x="293" y="309"/>
                    <a:pt x="293" y="309"/>
                  </a:cubicBezTo>
                  <a:cubicBezTo>
                    <a:pt x="293" y="309"/>
                    <a:pt x="293" y="309"/>
                    <a:pt x="293" y="309"/>
                  </a:cubicBezTo>
                  <a:close/>
                  <a:moveTo>
                    <a:pt x="369" y="379"/>
                  </a:moveTo>
                  <a:cubicBezTo>
                    <a:pt x="368" y="379"/>
                    <a:pt x="368" y="379"/>
                    <a:pt x="368" y="379"/>
                  </a:cubicBezTo>
                  <a:cubicBezTo>
                    <a:pt x="368" y="378"/>
                    <a:pt x="368" y="378"/>
                    <a:pt x="368" y="378"/>
                  </a:cubicBezTo>
                  <a:cubicBezTo>
                    <a:pt x="369" y="378"/>
                    <a:pt x="369" y="378"/>
                    <a:pt x="369" y="378"/>
                  </a:cubicBezTo>
                  <a:cubicBezTo>
                    <a:pt x="369" y="378"/>
                    <a:pt x="369" y="378"/>
                    <a:pt x="369" y="378"/>
                  </a:cubicBezTo>
                  <a:cubicBezTo>
                    <a:pt x="370" y="377"/>
                    <a:pt x="370" y="377"/>
                    <a:pt x="370" y="377"/>
                  </a:cubicBezTo>
                  <a:cubicBezTo>
                    <a:pt x="370" y="377"/>
                    <a:pt x="370" y="377"/>
                    <a:pt x="370" y="377"/>
                  </a:cubicBezTo>
                  <a:cubicBezTo>
                    <a:pt x="370" y="377"/>
                    <a:pt x="370" y="377"/>
                    <a:pt x="370" y="377"/>
                  </a:cubicBezTo>
                  <a:cubicBezTo>
                    <a:pt x="370" y="377"/>
                    <a:pt x="370" y="377"/>
                    <a:pt x="370" y="377"/>
                  </a:cubicBezTo>
                  <a:cubicBezTo>
                    <a:pt x="369" y="378"/>
                    <a:pt x="369" y="378"/>
                    <a:pt x="369" y="378"/>
                  </a:cubicBezTo>
                  <a:cubicBezTo>
                    <a:pt x="368" y="378"/>
                    <a:pt x="368" y="378"/>
                    <a:pt x="368" y="378"/>
                  </a:cubicBezTo>
                  <a:cubicBezTo>
                    <a:pt x="368" y="379"/>
                    <a:pt x="368" y="379"/>
                    <a:pt x="368" y="379"/>
                  </a:cubicBezTo>
                  <a:cubicBezTo>
                    <a:pt x="369" y="379"/>
                    <a:pt x="369" y="379"/>
                    <a:pt x="369" y="379"/>
                  </a:cubicBezTo>
                  <a:cubicBezTo>
                    <a:pt x="369" y="379"/>
                    <a:pt x="369" y="379"/>
                    <a:pt x="369" y="379"/>
                  </a:cubicBezTo>
                  <a:close/>
                  <a:moveTo>
                    <a:pt x="397" y="383"/>
                  </a:moveTo>
                  <a:cubicBezTo>
                    <a:pt x="396" y="383"/>
                    <a:pt x="396" y="383"/>
                    <a:pt x="396" y="383"/>
                  </a:cubicBezTo>
                  <a:cubicBezTo>
                    <a:pt x="397" y="382"/>
                    <a:pt x="397" y="382"/>
                    <a:pt x="397" y="382"/>
                  </a:cubicBezTo>
                  <a:cubicBezTo>
                    <a:pt x="396" y="381"/>
                    <a:pt x="396" y="381"/>
                    <a:pt x="396" y="381"/>
                  </a:cubicBezTo>
                  <a:cubicBezTo>
                    <a:pt x="396" y="381"/>
                    <a:pt x="396" y="381"/>
                    <a:pt x="396" y="381"/>
                  </a:cubicBezTo>
                  <a:cubicBezTo>
                    <a:pt x="396" y="380"/>
                    <a:pt x="396" y="380"/>
                    <a:pt x="396" y="380"/>
                  </a:cubicBezTo>
                  <a:cubicBezTo>
                    <a:pt x="397" y="380"/>
                    <a:pt x="397" y="380"/>
                    <a:pt x="397" y="380"/>
                  </a:cubicBezTo>
                  <a:cubicBezTo>
                    <a:pt x="397" y="380"/>
                    <a:pt x="397" y="380"/>
                    <a:pt x="397" y="380"/>
                  </a:cubicBezTo>
                  <a:cubicBezTo>
                    <a:pt x="397" y="381"/>
                    <a:pt x="397" y="381"/>
                    <a:pt x="397" y="381"/>
                  </a:cubicBezTo>
                  <a:cubicBezTo>
                    <a:pt x="397" y="381"/>
                    <a:pt x="397" y="381"/>
                    <a:pt x="397" y="381"/>
                  </a:cubicBezTo>
                  <a:cubicBezTo>
                    <a:pt x="397" y="382"/>
                    <a:pt x="397" y="382"/>
                    <a:pt x="397" y="382"/>
                  </a:cubicBezTo>
                  <a:cubicBezTo>
                    <a:pt x="397" y="382"/>
                    <a:pt x="397" y="382"/>
                    <a:pt x="397" y="382"/>
                  </a:cubicBezTo>
                  <a:cubicBezTo>
                    <a:pt x="397" y="382"/>
                    <a:pt x="397" y="382"/>
                    <a:pt x="397" y="382"/>
                  </a:cubicBezTo>
                  <a:cubicBezTo>
                    <a:pt x="397" y="383"/>
                    <a:pt x="397" y="383"/>
                    <a:pt x="397" y="383"/>
                  </a:cubicBezTo>
                  <a:cubicBezTo>
                    <a:pt x="397" y="383"/>
                    <a:pt x="397" y="383"/>
                    <a:pt x="397" y="383"/>
                  </a:cubicBezTo>
                  <a:cubicBezTo>
                    <a:pt x="397" y="383"/>
                    <a:pt x="397" y="383"/>
                    <a:pt x="397" y="383"/>
                  </a:cubicBezTo>
                  <a:close/>
                  <a:moveTo>
                    <a:pt x="398" y="384"/>
                  </a:moveTo>
                  <a:cubicBezTo>
                    <a:pt x="398" y="383"/>
                    <a:pt x="398" y="383"/>
                    <a:pt x="398" y="383"/>
                  </a:cubicBezTo>
                  <a:cubicBezTo>
                    <a:pt x="398" y="383"/>
                    <a:pt x="398" y="383"/>
                    <a:pt x="398" y="383"/>
                  </a:cubicBezTo>
                  <a:cubicBezTo>
                    <a:pt x="398" y="384"/>
                    <a:pt x="398" y="384"/>
                    <a:pt x="398" y="384"/>
                  </a:cubicBezTo>
                  <a:cubicBezTo>
                    <a:pt x="398" y="384"/>
                    <a:pt x="398" y="384"/>
                    <a:pt x="398" y="384"/>
                  </a:cubicBezTo>
                  <a:cubicBezTo>
                    <a:pt x="398" y="384"/>
                    <a:pt x="398" y="384"/>
                    <a:pt x="398" y="384"/>
                  </a:cubicBezTo>
                  <a:close/>
                  <a:moveTo>
                    <a:pt x="409" y="348"/>
                  </a:moveTo>
                  <a:cubicBezTo>
                    <a:pt x="409" y="347"/>
                    <a:pt x="409" y="347"/>
                    <a:pt x="409" y="347"/>
                  </a:cubicBezTo>
                  <a:cubicBezTo>
                    <a:pt x="410" y="347"/>
                    <a:pt x="410" y="347"/>
                    <a:pt x="410" y="347"/>
                  </a:cubicBezTo>
                  <a:cubicBezTo>
                    <a:pt x="410" y="347"/>
                    <a:pt x="410" y="347"/>
                    <a:pt x="410" y="347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409" y="348"/>
                    <a:pt x="409" y="348"/>
                    <a:pt x="409" y="348"/>
                  </a:cubicBezTo>
                  <a:close/>
                  <a:moveTo>
                    <a:pt x="405" y="356"/>
                  </a:moveTo>
                  <a:cubicBezTo>
                    <a:pt x="405" y="356"/>
                    <a:pt x="405" y="356"/>
                    <a:pt x="405" y="356"/>
                  </a:cubicBezTo>
                  <a:cubicBezTo>
                    <a:pt x="406" y="356"/>
                    <a:pt x="406" y="356"/>
                    <a:pt x="406" y="356"/>
                  </a:cubicBezTo>
                  <a:cubicBezTo>
                    <a:pt x="406" y="356"/>
                    <a:pt x="406" y="356"/>
                    <a:pt x="406" y="356"/>
                  </a:cubicBezTo>
                  <a:cubicBezTo>
                    <a:pt x="406" y="356"/>
                    <a:pt x="406" y="356"/>
                    <a:pt x="406" y="356"/>
                  </a:cubicBezTo>
                  <a:cubicBezTo>
                    <a:pt x="406" y="356"/>
                    <a:pt x="406" y="356"/>
                    <a:pt x="406" y="356"/>
                  </a:cubicBezTo>
                  <a:cubicBezTo>
                    <a:pt x="406" y="355"/>
                    <a:pt x="406" y="355"/>
                    <a:pt x="406" y="355"/>
                  </a:cubicBezTo>
                  <a:cubicBezTo>
                    <a:pt x="405" y="356"/>
                    <a:pt x="405" y="356"/>
                    <a:pt x="405" y="356"/>
                  </a:cubicBezTo>
                  <a:close/>
                  <a:moveTo>
                    <a:pt x="411" y="364"/>
                  </a:moveTo>
                  <a:cubicBezTo>
                    <a:pt x="411" y="363"/>
                    <a:pt x="411" y="363"/>
                    <a:pt x="411" y="363"/>
                  </a:cubicBezTo>
                  <a:cubicBezTo>
                    <a:pt x="411" y="363"/>
                    <a:pt x="411" y="363"/>
                    <a:pt x="411" y="363"/>
                  </a:cubicBezTo>
                  <a:cubicBezTo>
                    <a:pt x="411" y="363"/>
                    <a:pt x="411" y="363"/>
                    <a:pt x="411" y="363"/>
                  </a:cubicBezTo>
                  <a:cubicBezTo>
                    <a:pt x="411" y="363"/>
                    <a:pt x="411" y="363"/>
                    <a:pt x="411" y="363"/>
                  </a:cubicBezTo>
                  <a:cubicBezTo>
                    <a:pt x="412" y="363"/>
                    <a:pt x="412" y="363"/>
                    <a:pt x="412" y="363"/>
                  </a:cubicBezTo>
                  <a:cubicBezTo>
                    <a:pt x="412" y="363"/>
                    <a:pt x="412" y="363"/>
                    <a:pt x="412" y="363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12" y="364"/>
                    <a:pt x="411" y="364"/>
                    <a:pt x="411" y="364"/>
                  </a:cubicBezTo>
                  <a:close/>
                  <a:moveTo>
                    <a:pt x="408" y="364"/>
                  </a:moveTo>
                  <a:cubicBezTo>
                    <a:pt x="409" y="364"/>
                    <a:pt x="409" y="364"/>
                    <a:pt x="409" y="364"/>
                  </a:cubicBezTo>
                  <a:cubicBezTo>
                    <a:pt x="409" y="364"/>
                    <a:pt x="409" y="364"/>
                    <a:pt x="409" y="364"/>
                  </a:cubicBezTo>
                  <a:cubicBezTo>
                    <a:pt x="410" y="364"/>
                    <a:pt x="410" y="364"/>
                    <a:pt x="410" y="364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410" y="363"/>
                    <a:pt x="410" y="363"/>
                    <a:pt x="410" y="363"/>
                  </a:cubicBezTo>
                  <a:cubicBezTo>
                    <a:pt x="410" y="364"/>
                    <a:pt x="410" y="364"/>
                    <a:pt x="410" y="364"/>
                  </a:cubicBezTo>
                  <a:cubicBezTo>
                    <a:pt x="409" y="365"/>
                    <a:pt x="409" y="365"/>
                    <a:pt x="409" y="365"/>
                  </a:cubicBezTo>
                  <a:cubicBezTo>
                    <a:pt x="409" y="365"/>
                    <a:pt x="409" y="365"/>
                    <a:pt x="409" y="365"/>
                  </a:cubicBezTo>
                  <a:cubicBezTo>
                    <a:pt x="408" y="365"/>
                    <a:pt x="408" y="365"/>
                    <a:pt x="408" y="365"/>
                  </a:cubicBezTo>
                  <a:cubicBezTo>
                    <a:pt x="408" y="364"/>
                    <a:pt x="408" y="364"/>
                    <a:pt x="408" y="364"/>
                  </a:cubicBezTo>
                  <a:cubicBezTo>
                    <a:pt x="408" y="364"/>
                    <a:pt x="408" y="364"/>
                    <a:pt x="408" y="364"/>
                  </a:cubicBezTo>
                  <a:close/>
                  <a:moveTo>
                    <a:pt x="399" y="377"/>
                  </a:moveTo>
                  <a:cubicBezTo>
                    <a:pt x="400" y="377"/>
                    <a:pt x="400" y="377"/>
                    <a:pt x="400" y="377"/>
                  </a:cubicBezTo>
                  <a:cubicBezTo>
                    <a:pt x="400" y="377"/>
                    <a:pt x="400" y="377"/>
                    <a:pt x="400" y="377"/>
                  </a:cubicBezTo>
                  <a:cubicBezTo>
                    <a:pt x="400" y="377"/>
                    <a:pt x="400" y="377"/>
                    <a:pt x="400" y="377"/>
                  </a:cubicBezTo>
                  <a:cubicBezTo>
                    <a:pt x="399" y="377"/>
                    <a:pt x="399" y="377"/>
                    <a:pt x="399" y="377"/>
                  </a:cubicBezTo>
                  <a:close/>
                  <a:moveTo>
                    <a:pt x="411" y="374"/>
                  </a:moveTo>
                  <a:cubicBezTo>
                    <a:pt x="411" y="374"/>
                    <a:pt x="411" y="374"/>
                    <a:pt x="411" y="374"/>
                  </a:cubicBezTo>
                  <a:cubicBezTo>
                    <a:pt x="412" y="375"/>
                    <a:pt x="412" y="375"/>
                    <a:pt x="412" y="375"/>
                  </a:cubicBezTo>
                  <a:cubicBezTo>
                    <a:pt x="413" y="375"/>
                    <a:pt x="413" y="375"/>
                    <a:pt x="413" y="375"/>
                  </a:cubicBezTo>
                  <a:cubicBezTo>
                    <a:pt x="413" y="374"/>
                    <a:pt x="413" y="374"/>
                    <a:pt x="413" y="374"/>
                  </a:cubicBezTo>
                  <a:cubicBezTo>
                    <a:pt x="412" y="374"/>
                    <a:pt x="412" y="374"/>
                    <a:pt x="412" y="374"/>
                  </a:cubicBezTo>
                  <a:cubicBezTo>
                    <a:pt x="411" y="374"/>
                    <a:pt x="411" y="374"/>
                    <a:pt x="411" y="374"/>
                  </a:cubicBezTo>
                  <a:close/>
                  <a:moveTo>
                    <a:pt x="399" y="355"/>
                  </a:moveTo>
                  <a:cubicBezTo>
                    <a:pt x="398" y="355"/>
                    <a:pt x="398" y="355"/>
                    <a:pt x="398" y="355"/>
                  </a:cubicBezTo>
                  <a:cubicBezTo>
                    <a:pt x="397" y="356"/>
                    <a:pt x="397" y="356"/>
                    <a:pt x="397" y="356"/>
                  </a:cubicBezTo>
                  <a:cubicBezTo>
                    <a:pt x="396" y="356"/>
                    <a:pt x="396" y="356"/>
                    <a:pt x="396" y="356"/>
                  </a:cubicBezTo>
                  <a:cubicBezTo>
                    <a:pt x="397" y="356"/>
                    <a:pt x="397" y="356"/>
                    <a:pt x="397" y="356"/>
                  </a:cubicBezTo>
                  <a:cubicBezTo>
                    <a:pt x="396" y="357"/>
                    <a:pt x="396" y="357"/>
                    <a:pt x="396" y="357"/>
                  </a:cubicBezTo>
                  <a:cubicBezTo>
                    <a:pt x="396" y="357"/>
                    <a:pt x="396" y="357"/>
                    <a:pt x="396" y="357"/>
                  </a:cubicBezTo>
                  <a:cubicBezTo>
                    <a:pt x="396" y="357"/>
                    <a:pt x="396" y="357"/>
                    <a:pt x="396" y="357"/>
                  </a:cubicBezTo>
                  <a:cubicBezTo>
                    <a:pt x="396" y="358"/>
                    <a:pt x="396" y="358"/>
                    <a:pt x="396" y="358"/>
                  </a:cubicBezTo>
                  <a:cubicBezTo>
                    <a:pt x="396" y="358"/>
                    <a:pt x="396" y="358"/>
                    <a:pt x="396" y="358"/>
                  </a:cubicBezTo>
                  <a:cubicBezTo>
                    <a:pt x="395" y="358"/>
                    <a:pt x="395" y="358"/>
                    <a:pt x="395" y="358"/>
                  </a:cubicBezTo>
                  <a:cubicBezTo>
                    <a:pt x="395" y="359"/>
                    <a:pt x="395" y="359"/>
                    <a:pt x="395" y="359"/>
                  </a:cubicBezTo>
                  <a:cubicBezTo>
                    <a:pt x="395" y="359"/>
                    <a:pt x="395" y="359"/>
                    <a:pt x="395" y="359"/>
                  </a:cubicBezTo>
                  <a:cubicBezTo>
                    <a:pt x="395" y="359"/>
                    <a:pt x="395" y="359"/>
                    <a:pt x="395" y="359"/>
                  </a:cubicBezTo>
                  <a:cubicBezTo>
                    <a:pt x="395" y="359"/>
                    <a:pt x="395" y="359"/>
                    <a:pt x="395" y="359"/>
                  </a:cubicBezTo>
                  <a:cubicBezTo>
                    <a:pt x="395" y="360"/>
                    <a:pt x="395" y="360"/>
                    <a:pt x="395" y="360"/>
                  </a:cubicBezTo>
                  <a:cubicBezTo>
                    <a:pt x="394" y="360"/>
                    <a:pt x="394" y="360"/>
                    <a:pt x="394" y="360"/>
                  </a:cubicBezTo>
                  <a:cubicBezTo>
                    <a:pt x="393" y="361"/>
                    <a:pt x="393" y="361"/>
                    <a:pt x="393" y="361"/>
                  </a:cubicBezTo>
                  <a:cubicBezTo>
                    <a:pt x="393" y="361"/>
                    <a:pt x="393" y="361"/>
                    <a:pt x="393" y="361"/>
                  </a:cubicBezTo>
                  <a:cubicBezTo>
                    <a:pt x="392" y="363"/>
                    <a:pt x="392" y="363"/>
                    <a:pt x="392" y="363"/>
                  </a:cubicBezTo>
                  <a:cubicBezTo>
                    <a:pt x="392" y="363"/>
                    <a:pt x="392" y="363"/>
                    <a:pt x="392" y="363"/>
                  </a:cubicBezTo>
                  <a:cubicBezTo>
                    <a:pt x="392" y="364"/>
                    <a:pt x="392" y="364"/>
                    <a:pt x="392" y="364"/>
                  </a:cubicBezTo>
                  <a:cubicBezTo>
                    <a:pt x="392" y="364"/>
                    <a:pt x="392" y="364"/>
                    <a:pt x="392" y="364"/>
                  </a:cubicBezTo>
                  <a:cubicBezTo>
                    <a:pt x="392" y="364"/>
                    <a:pt x="392" y="364"/>
                    <a:pt x="392" y="364"/>
                  </a:cubicBezTo>
                  <a:cubicBezTo>
                    <a:pt x="392" y="364"/>
                    <a:pt x="392" y="364"/>
                    <a:pt x="392" y="364"/>
                  </a:cubicBezTo>
                  <a:cubicBezTo>
                    <a:pt x="392" y="364"/>
                    <a:pt x="392" y="364"/>
                    <a:pt x="392" y="364"/>
                  </a:cubicBezTo>
                  <a:cubicBezTo>
                    <a:pt x="391" y="364"/>
                    <a:pt x="391" y="364"/>
                    <a:pt x="391" y="364"/>
                  </a:cubicBezTo>
                  <a:cubicBezTo>
                    <a:pt x="390" y="365"/>
                    <a:pt x="390" y="365"/>
                    <a:pt x="390" y="365"/>
                  </a:cubicBezTo>
                  <a:cubicBezTo>
                    <a:pt x="390" y="365"/>
                    <a:pt x="390" y="365"/>
                    <a:pt x="390" y="365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7"/>
                    <a:pt x="391" y="367"/>
                    <a:pt x="391" y="367"/>
                  </a:cubicBezTo>
                  <a:cubicBezTo>
                    <a:pt x="390" y="367"/>
                    <a:pt x="390" y="367"/>
                    <a:pt x="390" y="367"/>
                  </a:cubicBezTo>
                  <a:cubicBezTo>
                    <a:pt x="389" y="367"/>
                    <a:pt x="389" y="367"/>
                    <a:pt x="389" y="367"/>
                  </a:cubicBezTo>
                  <a:cubicBezTo>
                    <a:pt x="389" y="367"/>
                    <a:pt x="389" y="367"/>
                    <a:pt x="389" y="367"/>
                  </a:cubicBezTo>
                  <a:cubicBezTo>
                    <a:pt x="389" y="368"/>
                    <a:pt x="389" y="368"/>
                    <a:pt x="389" y="368"/>
                  </a:cubicBezTo>
                  <a:cubicBezTo>
                    <a:pt x="388" y="368"/>
                    <a:pt x="388" y="368"/>
                    <a:pt x="388" y="368"/>
                  </a:cubicBezTo>
                  <a:cubicBezTo>
                    <a:pt x="387" y="369"/>
                    <a:pt x="387" y="369"/>
                    <a:pt x="387" y="369"/>
                  </a:cubicBezTo>
                  <a:cubicBezTo>
                    <a:pt x="387" y="370"/>
                    <a:pt x="387" y="370"/>
                    <a:pt x="387" y="370"/>
                  </a:cubicBezTo>
                  <a:cubicBezTo>
                    <a:pt x="386" y="370"/>
                    <a:pt x="386" y="370"/>
                    <a:pt x="386" y="370"/>
                  </a:cubicBezTo>
                  <a:cubicBezTo>
                    <a:pt x="386" y="369"/>
                    <a:pt x="386" y="369"/>
                    <a:pt x="386" y="369"/>
                  </a:cubicBezTo>
                  <a:cubicBezTo>
                    <a:pt x="386" y="370"/>
                    <a:pt x="386" y="370"/>
                    <a:pt x="386" y="370"/>
                  </a:cubicBezTo>
                  <a:cubicBezTo>
                    <a:pt x="386" y="369"/>
                    <a:pt x="386" y="369"/>
                    <a:pt x="386" y="369"/>
                  </a:cubicBezTo>
                  <a:cubicBezTo>
                    <a:pt x="386" y="369"/>
                    <a:pt x="386" y="369"/>
                    <a:pt x="386" y="369"/>
                  </a:cubicBezTo>
                  <a:cubicBezTo>
                    <a:pt x="386" y="368"/>
                    <a:pt x="386" y="368"/>
                    <a:pt x="386" y="368"/>
                  </a:cubicBezTo>
                  <a:cubicBezTo>
                    <a:pt x="387" y="368"/>
                    <a:pt x="387" y="368"/>
                    <a:pt x="387" y="368"/>
                  </a:cubicBezTo>
                  <a:cubicBezTo>
                    <a:pt x="386" y="368"/>
                    <a:pt x="386" y="368"/>
                    <a:pt x="386" y="368"/>
                  </a:cubicBezTo>
                  <a:cubicBezTo>
                    <a:pt x="386" y="369"/>
                    <a:pt x="386" y="369"/>
                    <a:pt x="386" y="369"/>
                  </a:cubicBezTo>
                  <a:cubicBezTo>
                    <a:pt x="384" y="369"/>
                    <a:pt x="384" y="369"/>
                    <a:pt x="384" y="369"/>
                  </a:cubicBezTo>
                  <a:cubicBezTo>
                    <a:pt x="384" y="371"/>
                    <a:pt x="384" y="371"/>
                    <a:pt x="384" y="371"/>
                  </a:cubicBezTo>
                  <a:cubicBezTo>
                    <a:pt x="384" y="371"/>
                    <a:pt x="384" y="371"/>
                    <a:pt x="384" y="371"/>
                  </a:cubicBezTo>
                  <a:cubicBezTo>
                    <a:pt x="385" y="370"/>
                    <a:pt x="385" y="370"/>
                    <a:pt x="385" y="370"/>
                  </a:cubicBezTo>
                  <a:cubicBezTo>
                    <a:pt x="387" y="370"/>
                    <a:pt x="387" y="370"/>
                    <a:pt x="387" y="370"/>
                  </a:cubicBezTo>
                  <a:cubicBezTo>
                    <a:pt x="388" y="370"/>
                    <a:pt x="388" y="370"/>
                    <a:pt x="388" y="370"/>
                  </a:cubicBezTo>
                  <a:cubicBezTo>
                    <a:pt x="387" y="371"/>
                    <a:pt x="387" y="371"/>
                    <a:pt x="387" y="371"/>
                  </a:cubicBezTo>
                  <a:cubicBezTo>
                    <a:pt x="386" y="372"/>
                    <a:pt x="386" y="372"/>
                    <a:pt x="386" y="372"/>
                  </a:cubicBezTo>
                  <a:cubicBezTo>
                    <a:pt x="385" y="373"/>
                    <a:pt x="385" y="373"/>
                    <a:pt x="385" y="373"/>
                  </a:cubicBezTo>
                  <a:cubicBezTo>
                    <a:pt x="384" y="374"/>
                    <a:pt x="384" y="374"/>
                    <a:pt x="384" y="374"/>
                  </a:cubicBezTo>
                  <a:cubicBezTo>
                    <a:pt x="383" y="374"/>
                    <a:pt x="383" y="374"/>
                    <a:pt x="383" y="37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382" y="375"/>
                    <a:pt x="382" y="375"/>
                    <a:pt x="382" y="375"/>
                  </a:cubicBezTo>
                  <a:cubicBezTo>
                    <a:pt x="382" y="375"/>
                    <a:pt x="382" y="375"/>
                    <a:pt x="382" y="375"/>
                  </a:cubicBezTo>
                  <a:cubicBezTo>
                    <a:pt x="382" y="376"/>
                    <a:pt x="382" y="376"/>
                    <a:pt x="382" y="376"/>
                  </a:cubicBezTo>
                  <a:cubicBezTo>
                    <a:pt x="382" y="377"/>
                    <a:pt x="382" y="377"/>
                    <a:pt x="382" y="377"/>
                  </a:cubicBezTo>
                  <a:cubicBezTo>
                    <a:pt x="383" y="377"/>
                    <a:pt x="383" y="377"/>
                    <a:pt x="383" y="377"/>
                  </a:cubicBezTo>
                  <a:cubicBezTo>
                    <a:pt x="384" y="377"/>
                    <a:pt x="384" y="377"/>
                    <a:pt x="384" y="377"/>
                  </a:cubicBezTo>
                  <a:cubicBezTo>
                    <a:pt x="385" y="377"/>
                    <a:pt x="385" y="377"/>
                    <a:pt x="385" y="377"/>
                  </a:cubicBezTo>
                  <a:cubicBezTo>
                    <a:pt x="386" y="376"/>
                    <a:pt x="386" y="376"/>
                    <a:pt x="386" y="376"/>
                  </a:cubicBezTo>
                  <a:cubicBezTo>
                    <a:pt x="387" y="376"/>
                    <a:pt x="387" y="376"/>
                    <a:pt x="387" y="376"/>
                  </a:cubicBezTo>
                  <a:cubicBezTo>
                    <a:pt x="388" y="376"/>
                    <a:pt x="388" y="376"/>
                    <a:pt x="388" y="376"/>
                  </a:cubicBezTo>
                  <a:cubicBezTo>
                    <a:pt x="388" y="375"/>
                    <a:pt x="388" y="375"/>
                    <a:pt x="388" y="375"/>
                  </a:cubicBezTo>
                  <a:cubicBezTo>
                    <a:pt x="388" y="376"/>
                    <a:pt x="388" y="376"/>
                    <a:pt x="388" y="376"/>
                  </a:cubicBezTo>
                  <a:cubicBezTo>
                    <a:pt x="387" y="376"/>
                    <a:pt x="387" y="376"/>
                    <a:pt x="387" y="376"/>
                  </a:cubicBezTo>
                  <a:cubicBezTo>
                    <a:pt x="389" y="376"/>
                    <a:pt x="389" y="376"/>
                    <a:pt x="389" y="376"/>
                  </a:cubicBezTo>
                  <a:cubicBezTo>
                    <a:pt x="389" y="376"/>
                    <a:pt x="389" y="376"/>
                    <a:pt x="389" y="376"/>
                  </a:cubicBezTo>
                  <a:cubicBezTo>
                    <a:pt x="390" y="377"/>
                    <a:pt x="390" y="377"/>
                    <a:pt x="390" y="377"/>
                  </a:cubicBezTo>
                  <a:cubicBezTo>
                    <a:pt x="391" y="377"/>
                    <a:pt x="391" y="377"/>
                    <a:pt x="391" y="377"/>
                  </a:cubicBezTo>
                  <a:cubicBezTo>
                    <a:pt x="392" y="376"/>
                    <a:pt x="392" y="376"/>
                    <a:pt x="392" y="376"/>
                  </a:cubicBezTo>
                  <a:cubicBezTo>
                    <a:pt x="392" y="377"/>
                    <a:pt x="392" y="377"/>
                    <a:pt x="392" y="377"/>
                  </a:cubicBezTo>
                  <a:cubicBezTo>
                    <a:pt x="393" y="377"/>
                    <a:pt x="393" y="377"/>
                    <a:pt x="393" y="377"/>
                  </a:cubicBezTo>
                  <a:cubicBezTo>
                    <a:pt x="394" y="377"/>
                    <a:pt x="394" y="377"/>
                    <a:pt x="394" y="377"/>
                  </a:cubicBezTo>
                  <a:cubicBezTo>
                    <a:pt x="394" y="377"/>
                    <a:pt x="394" y="377"/>
                    <a:pt x="394" y="377"/>
                  </a:cubicBezTo>
                  <a:cubicBezTo>
                    <a:pt x="394" y="377"/>
                    <a:pt x="394" y="377"/>
                    <a:pt x="394" y="377"/>
                  </a:cubicBezTo>
                  <a:cubicBezTo>
                    <a:pt x="395" y="377"/>
                    <a:pt x="395" y="377"/>
                    <a:pt x="395" y="377"/>
                  </a:cubicBezTo>
                  <a:cubicBezTo>
                    <a:pt x="395" y="377"/>
                    <a:pt x="395" y="377"/>
                    <a:pt x="395" y="377"/>
                  </a:cubicBezTo>
                  <a:cubicBezTo>
                    <a:pt x="395" y="377"/>
                    <a:pt x="395" y="377"/>
                    <a:pt x="395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7"/>
                    <a:pt x="397" y="377"/>
                  </a:cubicBezTo>
                  <a:cubicBezTo>
                    <a:pt x="397" y="377"/>
                    <a:pt x="397" y="377"/>
                    <a:pt x="397" y="377"/>
                  </a:cubicBezTo>
                  <a:cubicBezTo>
                    <a:pt x="397" y="377"/>
                    <a:pt x="397" y="377"/>
                    <a:pt x="397" y="377"/>
                  </a:cubicBezTo>
                  <a:cubicBezTo>
                    <a:pt x="398" y="377"/>
                    <a:pt x="398" y="377"/>
                    <a:pt x="398" y="377"/>
                  </a:cubicBezTo>
                  <a:cubicBezTo>
                    <a:pt x="398" y="377"/>
                    <a:pt x="398" y="377"/>
                    <a:pt x="398" y="377"/>
                  </a:cubicBezTo>
                  <a:cubicBezTo>
                    <a:pt x="399" y="377"/>
                    <a:pt x="399" y="377"/>
                    <a:pt x="399" y="377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6"/>
                    <a:pt x="400" y="376"/>
                    <a:pt x="400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00" y="376"/>
                    <a:pt x="400" y="376"/>
                    <a:pt x="400" y="376"/>
                  </a:cubicBezTo>
                  <a:cubicBezTo>
                    <a:pt x="400" y="376"/>
                    <a:pt x="400" y="376"/>
                    <a:pt x="400" y="376"/>
                  </a:cubicBezTo>
                  <a:cubicBezTo>
                    <a:pt x="400" y="377"/>
                    <a:pt x="400" y="377"/>
                    <a:pt x="400" y="377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00" y="377"/>
                    <a:pt x="400" y="377"/>
                    <a:pt x="400" y="377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400" y="378"/>
                    <a:pt x="400" y="378"/>
                    <a:pt x="400" y="378"/>
                  </a:cubicBezTo>
                  <a:cubicBezTo>
                    <a:pt x="400" y="378"/>
                    <a:pt x="400" y="378"/>
                    <a:pt x="400" y="378"/>
                  </a:cubicBezTo>
                  <a:cubicBezTo>
                    <a:pt x="400" y="378"/>
                    <a:pt x="400" y="378"/>
                    <a:pt x="400" y="378"/>
                  </a:cubicBezTo>
                  <a:cubicBezTo>
                    <a:pt x="401" y="378"/>
                    <a:pt x="401" y="378"/>
                    <a:pt x="401" y="378"/>
                  </a:cubicBezTo>
                  <a:cubicBezTo>
                    <a:pt x="401" y="378"/>
                    <a:pt x="401" y="378"/>
                    <a:pt x="401" y="378"/>
                  </a:cubicBezTo>
                  <a:cubicBezTo>
                    <a:pt x="402" y="378"/>
                    <a:pt x="402" y="378"/>
                    <a:pt x="402" y="378"/>
                  </a:cubicBezTo>
                  <a:cubicBezTo>
                    <a:pt x="402" y="378"/>
                    <a:pt x="402" y="378"/>
                    <a:pt x="402" y="378"/>
                  </a:cubicBezTo>
                  <a:cubicBezTo>
                    <a:pt x="403" y="377"/>
                    <a:pt x="403" y="377"/>
                    <a:pt x="403" y="377"/>
                  </a:cubicBezTo>
                  <a:cubicBezTo>
                    <a:pt x="403" y="377"/>
                    <a:pt x="403" y="377"/>
                    <a:pt x="403" y="377"/>
                  </a:cubicBezTo>
                  <a:cubicBezTo>
                    <a:pt x="403" y="377"/>
                    <a:pt x="403" y="377"/>
                    <a:pt x="403" y="377"/>
                  </a:cubicBezTo>
                  <a:cubicBezTo>
                    <a:pt x="404" y="377"/>
                    <a:pt x="404" y="377"/>
                    <a:pt x="404" y="377"/>
                  </a:cubicBezTo>
                  <a:cubicBezTo>
                    <a:pt x="404" y="378"/>
                    <a:pt x="404" y="378"/>
                    <a:pt x="404" y="378"/>
                  </a:cubicBezTo>
                  <a:cubicBezTo>
                    <a:pt x="405" y="377"/>
                    <a:pt x="405" y="377"/>
                    <a:pt x="405" y="377"/>
                  </a:cubicBezTo>
                  <a:cubicBezTo>
                    <a:pt x="405" y="377"/>
                    <a:pt x="405" y="377"/>
                    <a:pt x="405" y="377"/>
                  </a:cubicBezTo>
                  <a:cubicBezTo>
                    <a:pt x="406" y="377"/>
                    <a:pt x="406" y="377"/>
                    <a:pt x="406" y="377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5" y="378"/>
                    <a:pt x="405" y="378"/>
                    <a:pt x="405" y="378"/>
                  </a:cubicBezTo>
                  <a:cubicBezTo>
                    <a:pt x="404" y="378"/>
                    <a:pt x="404" y="378"/>
                    <a:pt x="404" y="378"/>
                  </a:cubicBezTo>
                  <a:cubicBezTo>
                    <a:pt x="403" y="379"/>
                    <a:pt x="403" y="379"/>
                    <a:pt x="403" y="379"/>
                  </a:cubicBezTo>
                  <a:cubicBezTo>
                    <a:pt x="403" y="379"/>
                    <a:pt x="403" y="379"/>
                    <a:pt x="403" y="379"/>
                  </a:cubicBezTo>
                  <a:cubicBezTo>
                    <a:pt x="403" y="379"/>
                    <a:pt x="403" y="379"/>
                    <a:pt x="403" y="379"/>
                  </a:cubicBezTo>
                  <a:cubicBezTo>
                    <a:pt x="403" y="380"/>
                    <a:pt x="403" y="380"/>
                    <a:pt x="403" y="380"/>
                  </a:cubicBezTo>
                  <a:cubicBezTo>
                    <a:pt x="402" y="380"/>
                    <a:pt x="402" y="380"/>
                    <a:pt x="402" y="380"/>
                  </a:cubicBezTo>
                  <a:cubicBezTo>
                    <a:pt x="401" y="380"/>
                    <a:pt x="401" y="380"/>
                    <a:pt x="401" y="380"/>
                  </a:cubicBezTo>
                  <a:cubicBezTo>
                    <a:pt x="401" y="380"/>
                    <a:pt x="401" y="380"/>
                    <a:pt x="401" y="380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399" y="381"/>
                    <a:pt x="399" y="381"/>
                    <a:pt x="399" y="381"/>
                  </a:cubicBezTo>
                  <a:cubicBezTo>
                    <a:pt x="399" y="382"/>
                    <a:pt x="399" y="382"/>
                    <a:pt x="399" y="382"/>
                  </a:cubicBezTo>
                  <a:cubicBezTo>
                    <a:pt x="399" y="382"/>
                    <a:pt x="399" y="382"/>
                    <a:pt x="399" y="382"/>
                  </a:cubicBezTo>
                  <a:cubicBezTo>
                    <a:pt x="399" y="382"/>
                    <a:pt x="399" y="382"/>
                    <a:pt x="399" y="382"/>
                  </a:cubicBezTo>
                  <a:cubicBezTo>
                    <a:pt x="400" y="382"/>
                    <a:pt x="400" y="382"/>
                    <a:pt x="400" y="382"/>
                  </a:cubicBezTo>
                  <a:cubicBezTo>
                    <a:pt x="400" y="382"/>
                    <a:pt x="400" y="382"/>
                    <a:pt x="400" y="382"/>
                  </a:cubicBezTo>
                  <a:cubicBezTo>
                    <a:pt x="401" y="382"/>
                    <a:pt x="401" y="382"/>
                    <a:pt x="401" y="382"/>
                  </a:cubicBezTo>
                  <a:cubicBezTo>
                    <a:pt x="401" y="382"/>
                    <a:pt x="401" y="382"/>
                    <a:pt x="401" y="382"/>
                  </a:cubicBezTo>
                  <a:cubicBezTo>
                    <a:pt x="401" y="382"/>
                    <a:pt x="401" y="382"/>
                    <a:pt x="401" y="382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2"/>
                    <a:pt x="402" y="382"/>
                  </a:cubicBezTo>
                  <a:cubicBezTo>
                    <a:pt x="403" y="382"/>
                    <a:pt x="403" y="382"/>
                    <a:pt x="403" y="382"/>
                  </a:cubicBezTo>
                  <a:cubicBezTo>
                    <a:pt x="403" y="381"/>
                    <a:pt x="403" y="381"/>
                    <a:pt x="403" y="381"/>
                  </a:cubicBezTo>
                  <a:cubicBezTo>
                    <a:pt x="403" y="381"/>
                    <a:pt x="403" y="381"/>
                    <a:pt x="403" y="381"/>
                  </a:cubicBezTo>
                  <a:cubicBezTo>
                    <a:pt x="404" y="381"/>
                    <a:pt x="404" y="381"/>
                    <a:pt x="404" y="381"/>
                  </a:cubicBezTo>
                  <a:cubicBezTo>
                    <a:pt x="404" y="380"/>
                    <a:pt x="404" y="380"/>
                    <a:pt x="404" y="380"/>
                  </a:cubicBezTo>
                  <a:cubicBezTo>
                    <a:pt x="404" y="380"/>
                    <a:pt x="404" y="380"/>
                    <a:pt x="404" y="380"/>
                  </a:cubicBezTo>
                  <a:cubicBezTo>
                    <a:pt x="405" y="379"/>
                    <a:pt x="405" y="379"/>
                    <a:pt x="405" y="379"/>
                  </a:cubicBezTo>
                  <a:cubicBezTo>
                    <a:pt x="406" y="379"/>
                    <a:pt x="406" y="379"/>
                    <a:pt x="406" y="379"/>
                  </a:cubicBezTo>
                  <a:cubicBezTo>
                    <a:pt x="406" y="379"/>
                    <a:pt x="406" y="379"/>
                    <a:pt x="406" y="379"/>
                  </a:cubicBezTo>
                  <a:cubicBezTo>
                    <a:pt x="407" y="379"/>
                    <a:pt x="407" y="379"/>
                    <a:pt x="407" y="379"/>
                  </a:cubicBezTo>
                  <a:cubicBezTo>
                    <a:pt x="406" y="379"/>
                    <a:pt x="406" y="379"/>
                    <a:pt x="406" y="379"/>
                  </a:cubicBezTo>
                  <a:cubicBezTo>
                    <a:pt x="407" y="379"/>
                    <a:pt x="407" y="379"/>
                    <a:pt x="407" y="379"/>
                  </a:cubicBezTo>
                  <a:cubicBezTo>
                    <a:pt x="407" y="379"/>
                    <a:pt x="407" y="379"/>
                    <a:pt x="407" y="379"/>
                  </a:cubicBezTo>
                  <a:cubicBezTo>
                    <a:pt x="408" y="378"/>
                    <a:pt x="408" y="378"/>
                    <a:pt x="408" y="378"/>
                  </a:cubicBezTo>
                  <a:cubicBezTo>
                    <a:pt x="408" y="377"/>
                    <a:pt x="408" y="377"/>
                    <a:pt x="408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9"/>
                    <a:pt x="410" y="379"/>
                    <a:pt x="410" y="379"/>
                  </a:cubicBezTo>
                  <a:cubicBezTo>
                    <a:pt x="410" y="379"/>
                    <a:pt x="410" y="379"/>
                    <a:pt x="410" y="379"/>
                  </a:cubicBezTo>
                  <a:cubicBezTo>
                    <a:pt x="410" y="380"/>
                    <a:pt x="410" y="380"/>
                    <a:pt x="410" y="380"/>
                  </a:cubicBezTo>
                  <a:cubicBezTo>
                    <a:pt x="409" y="380"/>
                    <a:pt x="409" y="380"/>
                    <a:pt x="409" y="380"/>
                  </a:cubicBezTo>
                  <a:cubicBezTo>
                    <a:pt x="408" y="382"/>
                    <a:pt x="408" y="382"/>
                    <a:pt x="408" y="382"/>
                  </a:cubicBezTo>
                  <a:cubicBezTo>
                    <a:pt x="408" y="382"/>
                    <a:pt x="408" y="382"/>
                    <a:pt x="408" y="382"/>
                  </a:cubicBezTo>
                  <a:cubicBezTo>
                    <a:pt x="408" y="383"/>
                    <a:pt x="408" y="383"/>
                    <a:pt x="408" y="383"/>
                  </a:cubicBezTo>
                  <a:cubicBezTo>
                    <a:pt x="408" y="383"/>
                    <a:pt x="408" y="383"/>
                    <a:pt x="408" y="383"/>
                  </a:cubicBezTo>
                  <a:cubicBezTo>
                    <a:pt x="409" y="383"/>
                    <a:pt x="409" y="383"/>
                    <a:pt x="409" y="383"/>
                  </a:cubicBezTo>
                  <a:cubicBezTo>
                    <a:pt x="409" y="383"/>
                    <a:pt x="409" y="383"/>
                    <a:pt x="409" y="383"/>
                  </a:cubicBezTo>
                  <a:cubicBezTo>
                    <a:pt x="410" y="382"/>
                    <a:pt x="410" y="382"/>
                    <a:pt x="410" y="382"/>
                  </a:cubicBezTo>
                  <a:cubicBezTo>
                    <a:pt x="411" y="382"/>
                    <a:pt x="411" y="382"/>
                    <a:pt x="411" y="382"/>
                  </a:cubicBezTo>
                  <a:cubicBezTo>
                    <a:pt x="411" y="381"/>
                    <a:pt x="411" y="381"/>
                    <a:pt x="411" y="381"/>
                  </a:cubicBezTo>
                  <a:cubicBezTo>
                    <a:pt x="412" y="380"/>
                    <a:pt x="412" y="380"/>
                    <a:pt x="412" y="380"/>
                  </a:cubicBezTo>
                  <a:cubicBezTo>
                    <a:pt x="412" y="381"/>
                    <a:pt x="412" y="381"/>
                    <a:pt x="412" y="381"/>
                  </a:cubicBezTo>
                  <a:cubicBezTo>
                    <a:pt x="413" y="381"/>
                    <a:pt x="413" y="381"/>
                    <a:pt x="413" y="381"/>
                  </a:cubicBezTo>
                  <a:cubicBezTo>
                    <a:pt x="413" y="381"/>
                    <a:pt x="413" y="381"/>
                    <a:pt x="413" y="381"/>
                  </a:cubicBezTo>
                  <a:cubicBezTo>
                    <a:pt x="412" y="381"/>
                    <a:pt x="412" y="381"/>
                    <a:pt x="412" y="381"/>
                  </a:cubicBezTo>
                  <a:cubicBezTo>
                    <a:pt x="411" y="382"/>
                    <a:pt x="411" y="382"/>
                    <a:pt x="411" y="382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411" y="384"/>
                    <a:pt x="411" y="384"/>
                    <a:pt x="411" y="384"/>
                  </a:cubicBezTo>
                  <a:cubicBezTo>
                    <a:pt x="411" y="384"/>
                    <a:pt x="411" y="384"/>
                    <a:pt x="411" y="384"/>
                  </a:cubicBezTo>
                  <a:cubicBezTo>
                    <a:pt x="412" y="385"/>
                    <a:pt x="412" y="385"/>
                    <a:pt x="412" y="385"/>
                  </a:cubicBezTo>
                  <a:cubicBezTo>
                    <a:pt x="412" y="384"/>
                    <a:pt x="412" y="384"/>
                    <a:pt x="412" y="384"/>
                  </a:cubicBezTo>
                  <a:cubicBezTo>
                    <a:pt x="413" y="384"/>
                    <a:pt x="413" y="384"/>
                    <a:pt x="413" y="384"/>
                  </a:cubicBezTo>
                  <a:cubicBezTo>
                    <a:pt x="413" y="384"/>
                    <a:pt x="413" y="384"/>
                    <a:pt x="413" y="384"/>
                  </a:cubicBezTo>
                  <a:cubicBezTo>
                    <a:pt x="413" y="384"/>
                    <a:pt x="413" y="384"/>
                    <a:pt x="413" y="384"/>
                  </a:cubicBezTo>
                  <a:cubicBezTo>
                    <a:pt x="414" y="384"/>
                    <a:pt x="414" y="384"/>
                    <a:pt x="414" y="384"/>
                  </a:cubicBezTo>
                  <a:cubicBezTo>
                    <a:pt x="415" y="384"/>
                    <a:pt x="415" y="384"/>
                    <a:pt x="415" y="384"/>
                  </a:cubicBezTo>
                  <a:cubicBezTo>
                    <a:pt x="415" y="384"/>
                    <a:pt x="415" y="384"/>
                    <a:pt x="415" y="384"/>
                  </a:cubicBezTo>
                  <a:cubicBezTo>
                    <a:pt x="415" y="384"/>
                    <a:pt x="415" y="384"/>
                    <a:pt x="415" y="384"/>
                  </a:cubicBezTo>
                  <a:cubicBezTo>
                    <a:pt x="415" y="383"/>
                    <a:pt x="415" y="383"/>
                    <a:pt x="415" y="383"/>
                  </a:cubicBezTo>
                  <a:cubicBezTo>
                    <a:pt x="415" y="382"/>
                    <a:pt x="415" y="382"/>
                    <a:pt x="415" y="382"/>
                  </a:cubicBezTo>
                  <a:cubicBezTo>
                    <a:pt x="415" y="382"/>
                    <a:pt x="415" y="382"/>
                    <a:pt x="415" y="382"/>
                  </a:cubicBezTo>
                  <a:cubicBezTo>
                    <a:pt x="416" y="382"/>
                    <a:pt x="416" y="382"/>
                    <a:pt x="416" y="382"/>
                  </a:cubicBezTo>
                  <a:cubicBezTo>
                    <a:pt x="415" y="381"/>
                    <a:pt x="415" y="381"/>
                    <a:pt x="415" y="381"/>
                  </a:cubicBezTo>
                  <a:cubicBezTo>
                    <a:pt x="416" y="381"/>
                    <a:pt x="416" y="381"/>
                    <a:pt x="416" y="381"/>
                  </a:cubicBezTo>
                  <a:cubicBezTo>
                    <a:pt x="417" y="379"/>
                    <a:pt x="417" y="379"/>
                    <a:pt x="417" y="379"/>
                  </a:cubicBezTo>
                  <a:cubicBezTo>
                    <a:pt x="417" y="379"/>
                    <a:pt x="417" y="379"/>
                    <a:pt x="417" y="379"/>
                  </a:cubicBezTo>
                  <a:cubicBezTo>
                    <a:pt x="417" y="377"/>
                    <a:pt x="417" y="377"/>
                    <a:pt x="417" y="377"/>
                  </a:cubicBezTo>
                  <a:cubicBezTo>
                    <a:pt x="417" y="377"/>
                    <a:pt x="417" y="377"/>
                    <a:pt x="417" y="377"/>
                  </a:cubicBezTo>
                  <a:cubicBezTo>
                    <a:pt x="417" y="377"/>
                    <a:pt x="417" y="377"/>
                    <a:pt x="417" y="377"/>
                  </a:cubicBezTo>
                  <a:cubicBezTo>
                    <a:pt x="417" y="377"/>
                    <a:pt x="417" y="377"/>
                    <a:pt x="417" y="377"/>
                  </a:cubicBezTo>
                  <a:cubicBezTo>
                    <a:pt x="416" y="378"/>
                    <a:pt x="416" y="378"/>
                    <a:pt x="416" y="378"/>
                  </a:cubicBezTo>
                  <a:cubicBezTo>
                    <a:pt x="415" y="378"/>
                    <a:pt x="415" y="378"/>
                    <a:pt x="415" y="378"/>
                  </a:cubicBezTo>
                  <a:cubicBezTo>
                    <a:pt x="415" y="379"/>
                    <a:pt x="415" y="379"/>
                    <a:pt x="415" y="379"/>
                  </a:cubicBezTo>
                  <a:cubicBezTo>
                    <a:pt x="414" y="379"/>
                    <a:pt x="414" y="379"/>
                    <a:pt x="414" y="379"/>
                  </a:cubicBezTo>
                  <a:cubicBezTo>
                    <a:pt x="414" y="378"/>
                    <a:pt x="414" y="378"/>
                    <a:pt x="414" y="378"/>
                  </a:cubicBezTo>
                  <a:cubicBezTo>
                    <a:pt x="414" y="378"/>
                    <a:pt x="414" y="378"/>
                    <a:pt x="414" y="378"/>
                  </a:cubicBezTo>
                  <a:cubicBezTo>
                    <a:pt x="414" y="377"/>
                    <a:pt x="414" y="377"/>
                    <a:pt x="414" y="377"/>
                  </a:cubicBezTo>
                  <a:cubicBezTo>
                    <a:pt x="415" y="376"/>
                    <a:pt x="415" y="376"/>
                    <a:pt x="415" y="376"/>
                  </a:cubicBezTo>
                  <a:cubicBezTo>
                    <a:pt x="415" y="376"/>
                    <a:pt x="415" y="376"/>
                    <a:pt x="415" y="376"/>
                  </a:cubicBezTo>
                  <a:cubicBezTo>
                    <a:pt x="416" y="375"/>
                    <a:pt x="416" y="375"/>
                    <a:pt x="416" y="375"/>
                  </a:cubicBezTo>
                  <a:cubicBezTo>
                    <a:pt x="416" y="375"/>
                    <a:pt x="416" y="375"/>
                    <a:pt x="416" y="375"/>
                  </a:cubicBezTo>
                  <a:cubicBezTo>
                    <a:pt x="417" y="375"/>
                    <a:pt x="417" y="375"/>
                    <a:pt x="417" y="375"/>
                  </a:cubicBezTo>
                  <a:cubicBezTo>
                    <a:pt x="417" y="374"/>
                    <a:pt x="417" y="374"/>
                    <a:pt x="417" y="374"/>
                  </a:cubicBezTo>
                  <a:cubicBezTo>
                    <a:pt x="416" y="375"/>
                    <a:pt x="416" y="375"/>
                    <a:pt x="416" y="375"/>
                  </a:cubicBezTo>
                  <a:cubicBezTo>
                    <a:pt x="416" y="375"/>
                    <a:pt x="416" y="375"/>
                    <a:pt x="416" y="375"/>
                  </a:cubicBezTo>
                  <a:cubicBezTo>
                    <a:pt x="415" y="375"/>
                    <a:pt x="415" y="375"/>
                    <a:pt x="415" y="375"/>
                  </a:cubicBezTo>
                  <a:cubicBezTo>
                    <a:pt x="414" y="375"/>
                    <a:pt x="414" y="375"/>
                    <a:pt x="414" y="375"/>
                  </a:cubicBezTo>
                  <a:cubicBezTo>
                    <a:pt x="414" y="376"/>
                    <a:pt x="414" y="376"/>
                    <a:pt x="414" y="376"/>
                  </a:cubicBezTo>
                  <a:cubicBezTo>
                    <a:pt x="414" y="376"/>
                    <a:pt x="414" y="376"/>
                    <a:pt x="414" y="376"/>
                  </a:cubicBezTo>
                  <a:cubicBezTo>
                    <a:pt x="412" y="377"/>
                    <a:pt x="412" y="377"/>
                    <a:pt x="412" y="377"/>
                  </a:cubicBezTo>
                  <a:cubicBezTo>
                    <a:pt x="412" y="378"/>
                    <a:pt x="412" y="378"/>
                    <a:pt x="412" y="378"/>
                  </a:cubicBezTo>
                  <a:cubicBezTo>
                    <a:pt x="412" y="378"/>
                    <a:pt x="412" y="378"/>
                    <a:pt x="412" y="378"/>
                  </a:cubicBezTo>
                  <a:cubicBezTo>
                    <a:pt x="411" y="377"/>
                    <a:pt x="411" y="377"/>
                    <a:pt x="411" y="377"/>
                  </a:cubicBezTo>
                  <a:cubicBezTo>
                    <a:pt x="411" y="377"/>
                    <a:pt x="411" y="377"/>
                    <a:pt x="411" y="377"/>
                  </a:cubicBezTo>
                  <a:cubicBezTo>
                    <a:pt x="411" y="376"/>
                    <a:pt x="411" y="376"/>
                    <a:pt x="411" y="376"/>
                  </a:cubicBezTo>
                  <a:cubicBezTo>
                    <a:pt x="411" y="376"/>
                    <a:pt x="411" y="376"/>
                    <a:pt x="411" y="376"/>
                  </a:cubicBezTo>
                  <a:cubicBezTo>
                    <a:pt x="411" y="376"/>
                    <a:pt x="411" y="376"/>
                    <a:pt x="411" y="376"/>
                  </a:cubicBezTo>
                  <a:cubicBezTo>
                    <a:pt x="411" y="376"/>
                    <a:pt x="411" y="376"/>
                    <a:pt x="411" y="376"/>
                  </a:cubicBezTo>
                  <a:cubicBezTo>
                    <a:pt x="412" y="375"/>
                    <a:pt x="412" y="375"/>
                    <a:pt x="412" y="375"/>
                  </a:cubicBezTo>
                  <a:cubicBezTo>
                    <a:pt x="412" y="375"/>
                    <a:pt x="412" y="375"/>
                    <a:pt x="412" y="375"/>
                  </a:cubicBezTo>
                  <a:cubicBezTo>
                    <a:pt x="411" y="375"/>
                    <a:pt x="411" y="375"/>
                    <a:pt x="411" y="375"/>
                  </a:cubicBezTo>
                  <a:cubicBezTo>
                    <a:pt x="411" y="375"/>
                    <a:pt x="411" y="375"/>
                    <a:pt x="411" y="375"/>
                  </a:cubicBezTo>
                  <a:cubicBezTo>
                    <a:pt x="412" y="375"/>
                    <a:pt x="412" y="375"/>
                    <a:pt x="412" y="375"/>
                  </a:cubicBezTo>
                  <a:cubicBezTo>
                    <a:pt x="411" y="375"/>
                    <a:pt x="411" y="375"/>
                    <a:pt x="411" y="375"/>
                  </a:cubicBezTo>
                  <a:cubicBezTo>
                    <a:pt x="411" y="374"/>
                    <a:pt x="411" y="374"/>
                    <a:pt x="411" y="374"/>
                  </a:cubicBezTo>
                  <a:cubicBezTo>
                    <a:pt x="411" y="374"/>
                    <a:pt x="411" y="374"/>
                    <a:pt x="411" y="374"/>
                  </a:cubicBezTo>
                  <a:cubicBezTo>
                    <a:pt x="411" y="374"/>
                    <a:pt x="411" y="374"/>
                    <a:pt x="411" y="374"/>
                  </a:cubicBezTo>
                  <a:cubicBezTo>
                    <a:pt x="412" y="374"/>
                    <a:pt x="412" y="374"/>
                    <a:pt x="412" y="374"/>
                  </a:cubicBezTo>
                  <a:cubicBezTo>
                    <a:pt x="412" y="374"/>
                    <a:pt x="412" y="374"/>
                    <a:pt x="412" y="374"/>
                  </a:cubicBezTo>
                  <a:cubicBezTo>
                    <a:pt x="413" y="373"/>
                    <a:pt x="413" y="373"/>
                    <a:pt x="413" y="373"/>
                  </a:cubicBezTo>
                  <a:cubicBezTo>
                    <a:pt x="414" y="372"/>
                    <a:pt x="414" y="372"/>
                    <a:pt x="414" y="372"/>
                  </a:cubicBezTo>
                  <a:cubicBezTo>
                    <a:pt x="414" y="372"/>
                    <a:pt x="414" y="372"/>
                    <a:pt x="414" y="372"/>
                  </a:cubicBezTo>
                  <a:cubicBezTo>
                    <a:pt x="415" y="372"/>
                    <a:pt x="415" y="372"/>
                    <a:pt x="415" y="372"/>
                  </a:cubicBezTo>
                  <a:cubicBezTo>
                    <a:pt x="416" y="372"/>
                    <a:pt x="416" y="372"/>
                    <a:pt x="416" y="372"/>
                  </a:cubicBezTo>
                  <a:cubicBezTo>
                    <a:pt x="416" y="371"/>
                    <a:pt x="416" y="371"/>
                    <a:pt x="416" y="371"/>
                  </a:cubicBezTo>
                  <a:cubicBezTo>
                    <a:pt x="416" y="370"/>
                    <a:pt x="416" y="370"/>
                    <a:pt x="416" y="370"/>
                  </a:cubicBezTo>
                  <a:cubicBezTo>
                    <a:pt x="416" y="370"/>
                    <a:pt x="416" y="370"/>
                    <a:pt x="416" y="370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4" y="371"/>
                    <a:pt x="414" y="371"/>
                    <a:pt x="414" y="371"/>
                  </a:cubicBezTo>
                  <a:cubicBezTo>
                    <a:pt x="414" y="371"/>
                    <a:pt x="414" y="371"/>
                    <a:pt x="414" y="371"/>
                  </a:cubicBezTo>
                  <a:cubicBezTo>
                    <a:pt x="414" y="371"/>
                    <a:pt x="414" y="371"/>
                    <a:pt x="414" y="371"/>
                  </a:cubicBezTo>
                  <a:cubicBezTo>
                    <a:pt x="414" y="371"/>
                    <a:pt x="414" y="371"/>
                    <a:pt x="414" y="371"/>
                  </a:cubicBezTo>
                  <a:cubicBezTo>
                    <a:pt x="414" y="372"/>
                    <a:pt x="414" y="372"/>
                    <a:pt x="414" y="372"/>
                  </a:cubicBezTo>
                  <a:cubicBezTo>
                    <a:pt x="413" y="372"/>
                    <a:pt x="413" y="372"/>
                    <a:pt x="413" y="372"/>
                  </a:cubicBezTo>
                  <a:cubicBezTo>
                    <a:pt x="413" y="372"/>
                    <a:pt x="413" y="372"/>
                    <a:pt x="413" y="372"/>
                  </a:cubicBezTo>
                  <a:cubicBezTo>
                    <a:pt x="412" y="372"/>
                    <a:pt x="412" y="372"/>
                    <a:pt x="412" y="372"/>
                  </a:cubicBezTo>
                  <a:cubicBezTo>
                    <a:pt x="411" y="373"/>
                    <a:pt x="411" y="373"/>
                    <a:pt x="411" y="373"/>
                  </a:cubicBezTo>
                  <a:cubicBezTo>
                    <a:pt x="411" y="373"/>
                    <a:pt x="411" y="373"/>
                    <a:pt x="411" y="373"/>
                  </a:cubicBezTo>
                  <a:cubicBezTo>
                    <a:pt x="411" y="373"/>
                    <a:pt x="411" y="373"/>
                    <a:pt x="411" y="373"/>
                  </a:cubicBezTo>
                  <a:cubicBezTo>
                    <a:pt x="411" y="373"/>
                    <a:pt x="411" y="373"/>
                    <a:pt x="411" y="373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1" y="373"/>
                    <a:pt x="411" y="373"/>
                    <a:pt x="411" y="373"/>
                  </a:cubicBezTo>
                  <a:cubicBezTo>
                    <a:pt x="410" y="372"/>
                    <a:pt x="410" y="372"/>
                    <a:pt x="410" y="372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2" y="371"/>
                    <a:pt x="412" y="371"/>
                    <a:pt x="412" y="371"/>
                  </a:cubicBezTo>
                  <a:cubicBezTo>
                    <a:pt x="411" y="371"/>
                    <a:pt x="411" y="371"/>
                    <a:pt x="411" y="371"/>
                  </a:cubicBezTo>
                  <a:cubicBezTo>
                    <a:pt x="412" y="371"/>
                    <a:pt x="412" y="371"/>
                    <a:pt x="412" y="371"/>
                  </a:cubicBezTo>
                  <a:cubicBezTo>
                    <a:pt x="412" y="370"/>
                    <a:pt x="412" y="370"/>
                    <a:pt x="412" y="370"/>
                  </a:cubicBezTo>
                  <a:cubicBezTo>
                    <a:pt x="412" y="370"/>
                    <a:pt x="412" y="370"/>
                    <a:pt x="412" y="370"/>
                  </a:cubicBezTo>
                  <a:cubicBezTo>
                    <a:pt x="411" y="370"/>
                    <a:pt x="411" y="370"/>
                    <a:pt x="411" y="370"/>
                  </a:cubicBezTo>
                  <a:cubicBezTo>
                    <a:pt x="412" y="370"/>
                    <a:pt x="412" y="370"/>
                    <a:pt x="412" y="370"/>
                  </a:cubicBezTo>
                  <a:cubicBezTo>
                    <a:pt x="412" y="369"/>
                    <a:pt x="412" y="369"/>
                    <a:pt x="412" y="369"/>
                  </a:cubicBezTo>
                  <a:cubicBezTo>
                    <a:pt x="411" y="369"/>
                    <a:pt x="411" y="369"/>
                    <a:pt x="411" y="369"/>
                  </a:cubicBezTo>
                  <a:cubicBezTo>
                    <a:pt x="411" y="369"/>
                    <a:pt x="411" y="369"/>
                    <a:pt x="411" y="369"/>
                  </a:cubicBezTo>
                  <a:cubicBezTo>
                    <a:pt x="410" y="369"/>
                    <a:pt x="410" y="369"/>
                    <a:pt x="410" y="369"/>
                  </a:cubicBezTo>
                  <a:cubicBezTo>
                    <a:pt x="411" y="369"/>
                    <a:pt x="411" y="369"/>
                    <a:pt x="411" y="369"/>
                  </a:cubicBezTo>
                  <a:cubicBezTo>
                    <a:pt x="411" y="369"/>
                    <a:pt x="411" y="369"/>
                    <a:pt x="411" y="369"/>
                  </a:cubicBezTo>
                  <a:cubicBezTo>
                    <a:pt x="412" y="369"/>
                    <a:pt x="412" y="369"/>
                    <a:pt x="412" y="369"/>
                  </a:cubicBezTo>
                  <a:cubicBezTo>
                    <a:pt x="413" y="368"/>
                    <a:pt x="413" y="368"/>
                    <a:pt x="413" y="368"/>
                  </a:cubicBezTo>
                  <a:cubicBezTo>
                    <a:pt x="413" y="368"/>
                    <a:pt x="413" y="368"/>
                    <a:pt x="413" y="368"/>
                  </a:cubicBezTo>
                  <a:cubicBezTo>
                    <a:pt x="413" y="368"/>
                    <a:pt x="413" y="368"/>
                    <a:pt x="413" y="368"/>
                  </a:cubicBezTo>
                  <a:cubicBezTo>
                    <a:pt x="414" y="368"/>
                    <a:pt x="414" y="368"/>
                    <a:pt x="414" y="368"/>
                  </a:cubicBezTo>
                  <a:cubicBezTo>
                    <a:pt x="414" y="367"/>
                    <a:pt x="414" y="367"/>
                    <a:pt x="414" y="367"/>
                  </a:cubicBezTo>
                  <a:cubicBezTo>
                    <a:pt x="414" y="367"/>
                    <a:pt x="414" y="367"/>
                    <a:pt x="414" y="367"/>
                  </a:cubicBezTo>
                  <a:cubicBezTo>
                    <a:pt x="415" y="366"/>
                    <a:pt x="415" y="366"/>
                    <a:pt x="415" y="366"/>
                  </a:cubicBezTo>
                  <a:cubicBezTo>
                    <a:pt x="414" y="366"/>
                    <a:pt x="414" y="366"/>
                    <a:pt x="414" y="366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2" y="365"/>
                    <a:pt x="412" y="365"/>
                    <a:pt x="412" y="36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1" y="366"/>
                    <a:pt x="411" y="366"/>
                    <a:pt x="411" y="366"/>
                  </a:cubicBezTo>
                  <a:cubicBezTo>
                    <a:pt x="410" y="366"/>
                    <a:pt x="410" y="366"/>
                    <a:pt x="410" y="366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09" y="368"/>
                    <a:pt x="409" y="368"/>
                    <a:pt x="409" y="368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366"/>
                    <a:pt x="410" y="366"/>
                    <a:pt x="410" y="366"/>
                  </a:cubicBezTo>
                  <a:cubicBezTo>
                    <a:pt x="410" y="366"/>
                    <a:pt x="410" y="366"/>
                    <a:pt x="410" y="366"/>
                  </a:cubicBezTo>
                  <a:cubicBezTo>
                    <a:pt x="410" y="365"/>
                    <a:pt x="410" y="365"/>
                    <a:pt x="410" y="365"/>
                  </a:cubicBezTo>
                  <a:cubicBezTo>
                    <a:pt x="410" y="365"/>
                    <a:pt x="410" y="365"/>
                    <a:pt x="410" y="365"/>
                  </a:cubicBezTo>
                  <a:cubicBezTo>
                    <a:pt x="410" y="365"/>
                    <a:pt x="410" y="365"/>
                    <a:pt x="410" y="365"/>
                  </a:cubicBezTo>
                  <a:cubicBezTo>
                    <a:pt x="409" y="365"/>
                    <a:pt x="409" y="365"/>
                    <a:pt x="409" y="365"/>
                  </a:cubicBezTo>
                  <a:cubicBezTo>
                    <a:pt x="409" y="366"/>
                    <a:pt x="409" y="366"/>
                    <a:pt x="409" y="366"/>
                  </a:cubicBezTo>
                  <a:cubicBezTo>
                    <a:pt x="408" y="366"/>
                    <a:pt x="408" y="366"/>
                    <a:pt x="408" y="366"/>
                  </a:cubicBezTo>
                  <a:cubicBezTo>
                    <a:pt x="408" y="366"/>
                    <a:pt x="408" y="366"/>
                    <a:pt x="408" y="366"/>
                  </a:cubicBezTo>
                  <a:cubicBezTo>
                    <a:pt x="408" y="366"/>
                    <a:pt x="408" y="366"/>
                    <a:pt x="408" y="366"/>
                  </a:cubicBezTo>
                  <a:cubicBezTo>
                    <a:pt x="407" y="366"/>
                    <a:pt x="407" y="366"/>
                    <a:pt x="407" y="366"/>
                  </a:cubicBezTo>
                  <a:cubicBezTo>
                    <a:pt x="407" y="366"/>
                    <a:pt x="407" y="366"/>
                    <a:pt x="407" y="366"/>
                  </a:cubicBezTo>
                  <a:cubicBezTo>
                    <a:pt x="406" y="366"/>
                    <a:pt x="406" y="366"/>
                    <a:pt x="406" y="366"/>
                  </a:cubicBezTo>
                  <a:cubicBezTo>
                    <a:pt x="406" y="367"/>
                    <a:pt x="406" y="367"/>
                    <a:pt x="406" y="367"/>
                  </a:cubicBezTo>
                  <a:cubicBezTo>
                    <a:pt x="405" y="368"/>
                    <a:pt x="405" y="368"/>
                    <a:pt x="405" y="368"/>
                  </a:cubicBezTo>
                  <a:cubicBezTo>
                    <a:pt x="406" y="367"/>
                    <a:pt x="406" y="367"/>
                    <a:pt x="406" y="367"/>
                  </a:cubicBezTo>
                  <a:cubicBezTo>
                    <a:pt x="406" y="366"/>
                    <a:pt x="406" y="366"/>
                    <a:pt x="406" y="366"/>
                  </a:cubicBezTo>
                  <a:cubicBezTo>
                    <a:pt x="406" y="365"/>
                    <a:pt x="406" y="365"/>
                    <a:pt x="406" y="365"/>
                  </a:cubicBezTo>
                  <a:cubicBezTo>
                    <a:pt x="406" y="365"/>
                    <a:pt x="406" y="365"/>
                    <a:pt x="406" y="365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405" y="366"/>
                    <a:pt x="405" y="366"/>
                    <a:pt x="405" y="366"/>
                  </a:cubicBezTo>
                  <a:cubicBezTo>
                    <a:pt x="405" y="366"/>
                    <a:pt x="405" y="366"/>
                    <a:pt x="405" y="366"/>
                  </a:cubicBezTo>
                  <a:cubicBezTo>
                    <a:pt x="404" y="366"/>
                    <a:pt x="404" y="366"/>
                    <a:pt x="404" y="366"/>
                  </a:cubicBezTo>
                  <a:cubicBezTo>
                    <a:pt x="405" y="366"/>
                    <a:pt x="405" y="366"/>
                    <a:pt x="405" y="366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403" y="366"/>
                    <a:pt x="403" y="366"/>
                    <a:pt x="403" y="366"/>
                  </a:cubicBezTo>
                  <a:cubicBezTo>
                    <a:pt x="403" y="366"/>
                    <a:pt x="403" y="366"/>
                    <a:pt x="403" y="366"/>
                  </a:cubicBezTo>
                  <a:cubicBezTo>
                    <a:pt x="403" y="365"/>
                    <a:pt x="403" y="365"/>
                    <a:pt x="403" y="365"/>
                  </a:cubicBezTo>
                  <a:cubicBezTo>
                    <a:pt x="402" y="365"/>
                    <a:pt x="402" y="365"/>
                    <a:pt x="402" y="365"/>
                  </a:cubicBezTo>
                  <a:cubicBezTo>
                    <a:pt x="401" y="365"/>
                    <a:pt x="401" y="365"/>
                    <a:pt x="401" y="365"/>
                  </a:cubicBezTo>
                  <a:cubicBezTo>
                    <a:pt x="401" y="365"/>
                    <a:pt x="401" y="365"/>
                    <a:pt x="401" y="365"/>
                  </a:cubicBezTo>
                  <a:cubicBezTo>
                    <a:pt x="401" y="365"/>
                    <a:pt x="401" y="365"/>
                    <a:pt x="401" y="365"/>
                  </a:cubicBezTo>
                  <a:cubicBezTo>
                    <a:pt x="402" y="365"/>
                    <a:pt x="402" y="365"/>
                    <a:pt x="402" y="365"/>
                  </a:cubicBezTo>
                  <a:cubicBezTo>
                    <a:pt x="402" y="364"/>
                    <a:pt x="402" y="364"/>
                    <a:pt x="402" y="364"/>
                  </a:cubicBezTo>
                  <a:cubicBezTo>
                    <a:pt x="403" y="363"/>
                    <a:pt x="403" y="363"/>
                    <a:pt x="403" y="363"/>
                  </a:cubicBezTo>
                  <a:cubicBezTo>
                    <a:pt x="402" y="363"/>
                    <a:pt x="402" y="363"/>
                    <a:pt x="402" y="363"/>
                  </a:cubicBezTo>
                  <a:cubicBezTo>
                    <a:pt x="402" y="363"/>
                    <a:pt x="402" y="363"/>
                    <a:pt x="402" y="363"/>
                  </a:cubicBezTo>
                  <a:cubicBezTo>
                    <a:pt x="401" y="364"/>
                    <a:pt x="401" y="364"/>
                    <a:pt x="401" y="364"/>
                  </a:cubicBezTo>
                  <a:cubicBezTo>
                    <a:pt x="402" y="363"/>
                    <a:pt x="402" y="363"/>
                    <a:pt x="402" y="363"/>
                  </a:cubicBezTo>
                  <a:cubicBezTo>
                    <a:pt x="402" y="363"/>
                    <a:pt x="402" y="363"/>
                    <a:pt x="402" y="363"/>
                  </a:cubicBezTo>
                  <a:cubicBezTo>
                    <a:pt x="403" y="362"/>
                    <a:pt x="403" y="362"/>
                    <a:pt x="403" y="362"/>
                  </a:cubicBezTo>
                  <a:cubicBezTo>
                    <a:pt x="404" y="362"/>
                    <a:pt x="404" y="362"/>
                    <a:pt x="404" y="362"/>
                  </a:cubicBezTo>
                  <a:cubicBezTo>
                    <a:pt x="405" y="362"/>
                    <a:pt x="405" y="362"/>
                    <a:pt x="405" y="362"/>
                  </a:cubicBezTo>
                  <a:cubicBezTo>
                    <a:pt x="405" y="362"/>
                    <a:pt x="405" y="362"/>
                    <a:pt x="405" y="362"/>
                  </a:cubicBezTo>
                  <a:cubicBezTo>
                    <a:pt x="405" y="361"/>
                    <a:pt x="405" y="361"/>
                    <a:pt x="405" y="361"/>
                  </a:cubicBezTo>
                  <a:cubicBezTo>
                    <a:pt x="405" y="361"/>
                    <a:pt x="405" y="361"/>
                    <a:pt x="405" y="361"/>
                  </a:cubicBezTo>
                  <a:cubicBezTo>
                    <a:pt x="404" y="362"/>
                    <a:pt x="404" y="362"/>
                    <a:pt x="404" y="362"/>
                  </a:cubicBezTo>
                  <a:cubicBezTo>
                    <a:pt x="403" y="361"/>
                    <a:pt x="403" y="361"/>
                    <a:pt x="403" y="361"/>
                  </a:cubicBezTo>
                  <a:cubicBezTo>
                    <a:pt x="402" y="361"/>
                    <a:pt x="402" y="361"/>
                    <a:pt x="402" y="361"/>
                  </a:cubicBezTo>
                  <a:cubicBezTo>
                    <a:pt x="402" y="361"/>
                    <a:pt x="402" y="361"/>
                    <a:pt x="402" y="361"/>
                  </a:cubicBezTo>
                  <a:cubicBezTo>
                    <a:pt x="402" y="361"/>
                    <a:pt x="402" y="361"/>
                    <a:pt x="402" y="361"/>
                  </a:cubicBezTo>
                  <a:cubicBezTo>
                    <a:pt x="402" y="360"/>
                    <a:pt x="402" y="360"/>
                    <a:pt x="402" y="360"/>
                  </a:cubicBezTo>
                  <a:cubicBezTo>
                    <a:pt x="402" y="360"/>
                    <a:pt x="402" y="360"/>
                    <a:pt x="402" y="360"/>
                  </a:cubicBezTo>
                  <a:cubicBezTo>
                    <a:pt x="402" y="360"/>
                    <a:pt x="402" y="360"/>
                    <a:pt x="402" y="360"/>
                  </a:cubicBezTo>
                  <a:cubicBezTo>
                    <a:pt x="402" y="360"/>
                    <a:pt x="402" y="360"/>
                    <a:pt x="402" y="360"/>
                  </a:cubicBezTo>
                  <a:cubicBezTo>
                    <a:pt x="401" y="360"/>
                    <a:pt x="401" y="360"/>
                    <a:pt x="401" y="360"/>
                  </a:cubicBezTo>
                  <a:cubicBezTo>
                    <a:pt x="400" y="361"/>
                    <a:pt x="400" y="361"/>
                    <a:pt x="400" y="361"/>
                  </a:cubicBezTo>
                  <a:cubicBezTo>
                    <a:pt x="400" y="362"/>
                    <a:pt x="400" y="362"/>
                    <a:pt x="400" y="362"/>
                  </a:cubicBezTo>
                  <a:cubicBezTo>
                    <a:pt x="399" y="362"/>
                    <a:pt x="399" y="362"/>
                    <a:pt x="399" y="362"/>
                  </a:cubicBezTo>
                  <a:cubicBezTo>
                    <a:pt x="399" y="363"/>
                    <a:pt x="399" y="363"/>
                    <a:pt x="399" y="363"/>
                  </a:cubicBezTo>
                  <a:cubicBezTo>
                    <a:pt x="398" y="363"/>
                    <a:pt x="398" y="363"/>
                    <a:pt x="398" y="363"/>
                  </a:cubicBezTo>
                  <a:cubicBezTo>
                    <a:pt x="398" y="364"/>
                    <a:pt x="398" y="364"/>
                    <a:pt x="398" y="364"/>
                  </a:cubicBezTo>
                  <a:cubicBezTo>
                    <a:pt x="398" y="363"/>
                    <a:pt x="398" y="363"/>
                    <a:pt x="398" y="363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8" y="361"/>
                    <a:pt x="398" y="361"/>
                    <a:pt x="398" y="361"/>
                  </a:cubicBezTo>
                  <a:cubicBezTo>
                    <a:pt x="399" y="360"/>
                    <a:pt x="399" y="360"/>
                    <a:pt x="399" y="360"/>
                  </a:cubicBezTo>
                  <a:cubicBezTo>
                    <a:pt x="399" y="360"/>
                    <a:pt x="399" y="360"/>
                    <a:pt x="399" y="360"/>
                  </a:cubicBezTo>
                  <a:cubicBezTo>
                    <a:pt x="400" y="359"/>
                    <a:pt x="400" y="359"/>
                    <a:pt x="400" y="359"/>
                  </a:cubicBezTo>
                  <a:cubicBezTo>
                    <a:pt x="400" y="359"/>
                    <a:pt x="400" y="359"/>
                    <a:pt x="400" y="3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7"/>
                    <a:pt x="401" y="357"/>
                    <a:pt x="401" y="357"/>
                  </a:cubicBezTo>
                  <a:cubicBezTo>
                    <a:pt x="402" y="357"/>
                    <a:pt x="402" y="357"/>
                    <a:pt x="402" y="357"/>
                  </a:cubicBezTo>
                  <a:cubicBezTo>
                    <a:pt x="402" y="357"/>
                    <a:pt x="402" y="357"/>
                    <a:pt x="402" y="357"/>
                  </a:cubicBezTo>
                  <a:cubicBezTo>
                    <a:pt x="402" y="356"/>
                    <a:pt x="402" y="356"/>
                    <a:pt x="402" y="356"/>
                  </a:cubicBezTo>
                  <a:cubicBezTo>
                    <a:pt x="403" y="356"/>
                    <a:pt x="403" y="356"/>
                    <a:pt x="403" y="356"/>
                  </a:cubicBezTo>
                  <a:cubicBezTo>
                    <a:pt x="403" y="356"/>
                    <a:pt x="403" y="356"/>
                    <a:pt x="403" y="356"/>
                  </a:cubicBezTo>
                  <a:cubicBezTo>
                    <a:pt x="403" y="355"/>
                    <a:pt x="403" y="355"/>
                    <a:pt x="403" y="355"/>
                  </a:cubicBezTo>
                  <a:cubicBezTo>
                    <a:pt x="403" y="354"/>
                    <a:pt x="403" y="354"/>
                    <a:pt x="403" y="354"/>
                  </a:cubicBezTo>
                  <a:cubicBezTo>
                    <a:pt x="403" y="355"/>
                    <a:pt x="403" y="355"/>
                    <a:pt x="403" y="355"/>
                  </a:cubicBezTo>
                  <a:cubicBezTo>
                    <a:pt x="403" y="355"/>
                    <a:pt x="403" y="355"/>
                    <a:pt x="403" y="355"/>
                  </a:cubicBezTo>
                  <a:cubicBezTo>
                    <a:pt x="403" y="356"/>
                    <a:pt x="403" y="356"/>
                    <a:pt x="403" y="356"/>
                  </a:cubicBezTo>
                  <a:cubicBezTo>
                    <a:pt x="404" y="355"/>
                    <a:pt x="404" y="355"/>
                    <a:pt x="404" y="355"/>
                  </a:cubicBezTo>
                  <a:cubicBezTo>
                    <a:pt x="405" y="354"/>
                    <a:pt x="405" y="354"/>
                    <a:pt x="405" y="354"/>
                  </a:cubicBezTo>
                  <a:cubicBezTo>
                    <a:pt x="405" y="353"/>
                    <a:pt x="405" y="353"/>
                    <a:pt x="405" y="353"/>
                  </a:cubicBezTo>
                  <a:cubicBezTo>
                    <a:pt x="405" y="353"/>
                    <a:pt x="405" y="353"/>
                    <a:pt x="405" y="353"/>
                  </a:cubicBezTo>
                  <a:cubicBezTo>
                    <a:pt x="405" y="353"/>
                    <a:pt x="405" y="353"/>
                    <a:pt x="405" y="353"/>
                  </a:cubicBezTo>
                  <a:cubicBezTo>
                    <a:pt x="404" y="353"/>
                    <a:pt x="404" y="353"/>
                    <a:pt x="404" y="353"/>
                  </a:cubicBezTo>
                  <a:cubicBezTo>
                    <a:pt x="404" y="353"/>
                    <a:pt x="404" y="353"/>
                    <a:pt x="404" y="353"/>
                  </a:cubicBezTo>
                  <a:cubicBezTo>
                    <a:pt x="404" y="352"/>
                    <a:pt x="404" y="352"/>
                    <a:pt x="404" y="352"/>
                  </a:cubicBezTo>
                  <a:cubicBezTo>
                    <a:pt x="404" y="352"/>
                    <a:pt x="404" y="352"/>
                    <a:pt x="404" y="352"/>
                  </a:cubicBezTo>
                  <a:cubicBezTo>
                    <a:pt x="404" y="352"/>
                    <a:pt x="404" y="352"/>
                    <a:pt x="404" y="352"/>
                  </a:cubicBezTo>
                  <a:cubicBezTo>
                    <a:pt x="405" y="352"/>
                    <a:pt x="405" y="352"/>
                    <a:pt x="405" y="352"/>
                  </a:cubicBezTo>
                  <a:cubicBezTo>
                    <a:pt x="406" y="352"/>
                    <a:pt x="406" y="352"/>
                    <a:pt x="406" y="352"/>
                  </a:cubicBezTo>
                  <a:cubicBezTo>
                    <a:pt x="406" y="352"/>
                    <a:pt x="406" y="352"/>
                    <a:pt x="406" y="352"/>
                  </a:cubicBezTo>
                  <a:cubicBezTo>
                    <a:pt x="407" y="352"/>
                    <a:pt x="407" y="352"/>
                    <a:pt x="407" y="352"/>
                  </a:cubicBezTo>
                  <a:cubicBezTo>
                    <a:pt x="407" y="350"/>
                    <a:pt x="407" y="350"/>
                    <a:pt x="407" y="350"/>
                  </a:cubicBezTo>
                  <a:cubicBezTo>
                    <a:pt x="406" y="350"/>
                    <a:pt x="406" y="350"/>
                    <a:pt x="406" y="350"/>
                  </a:cubicBezTo>
                  <a:cubicBezTo>
                    <a:pt x="406" y="351"/>
                    <a:pt x="406" y="351"/>
                    <a:pt x="406" y="351"/>
                  </a:cubicBezTo>
                  <a:cubicBezTo>
                    <a:pt x="406" y="351"/>
                    <a:pt x="406" y="351"/>
                    <a:pt x="406" y="351"/>
                  </a:cubicBezTo>
                  <a:cubicBezTo>
                    <a:pt x="405" y="351"/>
                    <a:pt x="405" y="351"/>
                    <a:pt x="405" y="351"/>
                  </a:cubicBezTo>
                  <a:cubicBezTo>
                    <a:pt x="405" y="350"/>
                    <a:pt x="405" y="350"/>
                    <a:pt x="405" y="350"/>
                  </a:cubicBezTo>
                  <a:cubicBezTo>
                    <a:pt x="405" y="350"/>
                    <a:pt x="405" y="350"/>
                    <a:pt x="405" y="350"/>
                  </a:cubicBezTo>
                  <a:cubicBezTo>
                    <a:pt x="405" y="350"/>
                    <a:pt x="405" y="350"/>
                    <a:pt x="405" y="350"/>
                  </a:cubicBezTo>
                  <a:cubicBezTo>
                    <a:pt x="404" y="351"/>
                    <a:pt x="404" y="351"/>
                    <a:pt x="404" y="351"/>
                  </a:cubicBezTo>
                  <a:cubicBezTo>
                    <a:pt x="403" y="351"/>
                    <a:pt x="403" y="351"/>
                    <a:pt x="403" y="351"/>
                  </a:cubicBezTo>
                  <a:cubicBezTo>
                    <a:pt x="403" y="351"/>
                    <a:pt x="403" y="351"/>
                    <a:pt x="403" y="351"/>
                  </a:cubicBezTo>
                  <a:cubicBezTo>
                    <a:pt x="402" y="352"/>
                    <a:pt x="402" y="352"/>
                    <a:pt x="402" y="352"/>
                  </a:cubicBezTo>
                  <a:cubicBezTo>
                    <a:pt x="401" y="352"/>
                    <a:pt x="401" y="352"/>
                    <a:pt x="401" y="352"/>
                  </a:cubicBezTo>
                  <a:cubicBezTo>
                    <a:pt x="401" y="352"/>
                    <a:pt x="401" y="352"/>
                    <a:pt x="401" y="352"/>
                  </a:cubicBezTo>
                  <a:cubicBezTo>
                    <a:pt x="400" y="353"/>
                    <a:pt x="400" y="353"/>
                    <a:pt x="400" y="353"/>
                  </a:cubicBezTo>
                  <a:cubicBezTo>
                    <a:pt x="399" y="354"/>
                    <a:pt x="399" y="354"/>
                    <a:pt x="399" y="354"/>
                  </a:cubicBezTo>
                  <a:cubicBezTo>
                    <a:pt x="399" y="354"/>
                    <a:pt x="399" y="354"/>
                    <a:pt x="399" y="354"/>
                  </a:cubicBezTo>
                  <a:cubicBezTo>
                    <a:pt x="398" y="354"/>
                    <a:pt x="398" y="354"/>
                    <a:pt x="398" y="354"/>
                  </a:cubicBezTo>
                  <a:cubicBezTo>
                    <a:pt x="398" y="354"/>
                    <a:pt x="398" y="354"/>
                    <a:pt x="398" y="354"/>
                  </a:cubicBezTo>
                  <a:cubicBezTo>
                    <a:pt x="399" y="354"/>
                    <a:pt x="399" y="354"/>
                    <a:pt x="399" y="354"/>
                  </a:cubicBezTo>
                  <a:cubicBezTo>
                    <a:pt x="399" y="355"/>
                    <a:pt x="399" y="355"/>
                    <a:pt x="399" y="355"/>
                  </a:cubicBezTo>
                  <a:close/>
                  <a:moveTo>
                    <a:pt x="362" y="364"/>
                  </a:moveTo>
                  <a:cubicBezTo>
                    <a:pt x="363" y="364"/>
                    <a:pt x="363" y="364"/>
                    <a:pt x="363" y="364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68" y="366"/>
                    <a:pt x="368" y="366"/>
                    <a:pt x="368" y="366"/>
                  </a:cubicBezTo>
                  <a:cubicBezTo>
                    <a:pt x="369" y="366"/>
                    <a:pt x="369" y="366"/>
                    <a:pt x="369" y="366"/>
                  </a:cubicBezTo>
                  <a:cubicBezTo>
                    <a:pt x="369" y="366"/>
                    <a:pt x="369" y="366"/>
                    <a:pt x="369" y="366"/>
                  </a:cubicBezTo>
                  <a:cubicBezTo>
                    <a:pt x="371" y="367"/>
                    <a:pt x="371" y="367"/>
                    <a:pt x="371" y="367"/>
                  </a:cubicBezTo>
                  <a:cubicBezTo>
                    <a:pt x="372" y="366"/>
                    <a:pt x="372" y="366"/>
                    <a:pt x="372" y="366"/>
                  </a:cubicBezTo>
                  <a:cubicBezTo>
                    <a:pt x="372" y="366"/>
                    <a:pt x="372" y="366"/>
                    <a:pt x="372" y="366"/>
                  </a:cubicBezTo>
                  <a:cubicBezTo>
                    <a:pt x="371" y="365"/>
                    <a:pt x="371" y="365"/>
                    <a:pt x="371" y="365"/>
                  </a:cubicBezTo>
                  <a:cubicBezTo>
                    <a:pt x="371" y="365"/>
                    <a:pt x="371" y="365"/>
                    <a:pt x="371" y="365"/>
                  </a:cubicBezTo>
                  <a:cubicBezTo>
                    <a:pt x="370" y="364"/>
                    <a:pt x="370" y="364"/>
                    <a:pt x="370" y="364"/>
                  </a:cubicBezTo>
                  <a:cubicBezTo>
                    <a:pt x="370" y="364"/>
                    <a:pt x="370" y="364"/>
                    <a:pt x="370" y="364"/>
                  </a:cubicBezTo>
                  <a:cubicBezTo>
                    <a:pt x="369" y="363"/>
                    <a:pt x="369" y="363"/>
                    <a:pt x="369" y="363"/>
                  </a:cubicBezTo>
                  <a:cubicBezTo>
                    <a:pt x="368" y="362"/>
                    <a:pt x="368" y="362"/>
                    <a:pt x="368" y="362"/>
                  </a:cubicBezTo>
                  <a:cubicBezTo>
                    <a:pt x="367" y="362"/>
                    <a:pt x="367" y="362"/>
                    <a:pt x="367" y="362"/>
                  </a:cubicBezTo>
                  <a:cubicBezTo>
                    <a:pt x="366" y="361"/>
                    <a:pt x="366" y="361"/>
                    <a:pt x="366" y="361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1" y="360"/>
                    <a:pt x="361" y="360"/>
                    <a:pt x="361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358" y="360"/>
                    <a:pt x="358" y="360"/>
                    <a:pt x="358" y="360"/>
                  </a:cubicBezTo>
                  <a:cubicBezTo>
                    <a:pt x="359" y="361"/>
                    <a:pt x="359" y="361"/>
                    <a:pt x="359" y="361"/>
                  </a:cubicBezTo>
                  <a:cubicBezTo>
                    <a:pt x="360" y="361"/>
                    <a:pt x="360" y="361"/>
                    <a:pt x="360" y="361"/>
                  </a:cubicBezTo>
                  <a:cubicBezTo>
                    <a:pt x="362" y="363"/>
                    <a:pt x="362" y="363"/>
                    <a:pt x="362" y="363"/>
                  </a:cubicBezTo>
                  <a:cubicBezTo>
                    <a:pt x="362" y="364"/>
                    <a:pt x="362" y="364"/>
                    <a:pt x="362" y="364"/>
                  </a:cubicBezTo>
                  <a:cubicBezTo>
                    <a:pt x="362" y="364"/>
                    <a:pt x="362" y="364"/>
                    <a:pt x="362" y="364"/>
                  </a:cubicBezTo>
                  <a:close/>
                  <a:moveTo>
                    <a:pt x="363" y="387"/>
                  </a:moveTo>
                  <a:cubicBezTo>
                    <a:pt x="362" y="387"/>
                    <a:pt x="362" y="387"/>
                    <a:pt x="362" y="387"/>
                  </a:cubicBezTo>
                  <a:cubicBezTo>
                    <a:pt x="361" y="386"/>
                    <a:pt x="361" y="386"/>
                    <a:pt x="361" y="386"/>
                  </a:cubicBezTo>
                  <a:cubicBezTo>
                    <a:pt x="359" y="385"/>
                    <a:pt x="359" y="385"/>
                    <a:pt x="359" y="385"/>
                  </a:cubicBezTo>
                  <a:cubicBezTo>
                    <a:pt x="358" y="385"/>
                    <a:pt x="358" y="385"/>
                    <a:pt x="358" y="385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57" y="384"/>
                    <a:pt x="357" y="384"/>
                    <a:pt x="357" y="384"/>
                  </a:cubicBezTo>
                  <a:cubicBezTo>
                    <a:pt x="357" y="384"/>
                    <a:pt x="357" y="384"/>
                    <a:pt x="357" y="384"/>
                  </a:cubicBezTo>
                  <a:cubicBezTo>
                    <a:pt x="357" y="383"/>
                    <a:pt x="357" y="383"/>
                    <a:pt x="357" y="383"/>
                  </a:cubicBezTo>
                  <a:cubicBezTo>
                    <a:pt x="356" y="383"/>
                    <a:pt x="356" y="383"/>
                    <a:pt x="356" y="383"/>
                  </a:cubicBezTo>
                  <a:cubicBezTo>
                    <a:pt x="356" y="382"/>
                    <a:pt x="356" y="382"/>
                    <a:pt x="356" y="382"/>
                  </a:cubicBezTo>
                  <a:cubicBezTo>
                    <a:pt x="355" y="382"/>
                    <a:pt x="355" y="382"/>
                    <a:pt x="355" y="382"/>
                  </a:cubicBezTo>
                  <a:cubicBezTo>
                    <a:pt x="355" y="382"/>
                    <a:pt x="355" y="382"/>
                    <a:pt x="355" y="382"/>
                  </a:cubicBezTo>
                  <a:cubicBezTo>
                    <a:pt x="354" y="382"/>
                    <a:pt x="354" y="382"/>
                    <a:pt x="354" y="382"/>
                  </a:cubicBezTo>
                  <a:cubicBezTo>
                    <a:pt x="355" y="381"/>
                    <a:pt x="355" y="381"/>
                    <a:pt x="355" y="381"/>
                  </a:cubicBezTo>
                  <a:cubicBezTo>
                    <a:pt x="357" y="380"/>
                    <a:pt x="357" y="380"/>
                    <a:pt x="357" y="380"/>
                  </a:cubicBezTo>
                  <a:cubicBezTo>
                    <a:pt x="357" y="380"/>
                    <a:pt x="357" y="380"/>
                    <a:pt x="357" y="380"/>
                  </a:cubicBezTo>
                  <a:cubicBezTo>
                    <a:pt x="356" y="381"/>
                    <a:pt x="356" y="381"/>
                    <a:pt x="356" y="381"/>
                  </a:cubicBezTo>
                  <a:cubicBezTo>
                    <a:pt x="356" y="381"/>
                    <a:pt x="356" y="381"/>
                    <a:pt x="356" y="381"/>
                  </a:cubicBezTo>
                  <a:cubicBezTo>
                    <a:pt x="357" y="382"/>
                    <a:pt x="357" y="382"/>
                    <a:pt x="357" y="382"/>
                  </a:cubicBezTo>
                  <a:cubicBezTo>
                    <a:pt x="357" y="383"/>
                    <a:pt x="357" y="383"/>
                    <a:pt x="357" y="383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58" y="383"/>
                    <a:pt x="358" y="383"/>
                    <a:pt x="358" y="383"/>
                  </a:cubicBezTo>
                  <a:cubicBezTo>
                    <a:pt x="359" y="383"/>
                    <a:pt x="359" y="383"/>
                    <a:pt x="359" y="383"/>
                  </a:cubicBezTo>
                  <a:cubicBezTo>
                    <a:pt x="360" y="384"/>
                    <a:pt x="360" y="384"/>
                    <a:pt x="360" y="384"/>
                  </a:cubicBezTo>
                  <a:cubicBezTo>
                    <a:pt x="361" y="384"/>
                    <a:pt x="361" y="384"/>
                    <a:pt x="361" y="384"/>
                  </a:cubicBezTo>
                  <a:cubicBezTo>
                    <a:pt x="361" y="384"/>
                    <a:pt x="361" y="384"/>
                    <a:pt x="361" y="384"/>
                  </a:cubicBezTo>
                  <a:cubicBezTo>
                    <a:pt x="363" y="384"/>
                    <a:pt x="363" y="384"/>
                    <a:pt x="363" y="384"/>
                  </a:cubicBezTo>
                  <a:cubicBezTo>
                    <a:pt x="363" y="384"/>
                    <a:pt x="363" y="384"/>
                    <a:pt x="363" y="384"/>
                  </a:cubicBezTo>
                  <a:cubicBezTo>
                    <a:pt x="364" y="384"/>
                    <a:pt x="364" y="384"/>
                    <a:pt x="364" y="384"/>
                  </a:cubicBezTo>
                  <a:cubicBezTo>
                    <a:pt x="366" y="384"/>
                    <a:pt x="366" y="384"/>
                    <a:pt x="366" y="384"/>
                  </a:cubicBezTo>
                  <a:cubicBezTo>
                    <a:pt x="365" y="384"/>
                    <a:pt x="365" y="384"/>
                    <a:pt x="365" y="384"/>
                  </a:cubicBezTo>
                  <a:cubicBezTo>
                    <a:pt x="364" y="384"/>
                    <a:pt x="364" y="384"/>
                    <a:pt x="364" y="384"/>
                  </a:cubicBezTo>
                  <a:cubicBezTo>
                    <a:pt x="364" y="385"/>
                    <a:pt x="364" y="385"/>
                    <a:pt x="364" y="385"/>
                  </a:cubicBezTo>
                  <a:cubicBezTo>
                    <a:pt x="364" y="386"/>
                    <a:pt x="364" y="386"/>
                    <a:pt x="364" y="386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3" y="387"/>
                    <a:pt x="363" y="387"/>
                    <a:pt x="363" y="387"/>
                  </a:cubicBezTo>
                  <a:close/>
                  <a:moveTo>
                    <a:pt x="371" y="391"/>
                  </a:moveTo>
                  <a:cubicBezTo>
                    <a:pt x="371" y="390"/>
                    <a:pt x="371" y="390"/>
                    <a:pt x="371" y="390"/>
                  </a:cubicBezTo>
                  <a:cubicBezTo>
                    <a:pt x="369" y="389"/>
                    <a:pt x="369" y="389"/>
                    <a:pt x="369" y="389"/>
                  </a:cubicBezTo>
                  <a:cubicBezTo>
                    <a:pt x="369" y="388"/>
                    <a:pt x="369" y="388"/>
                    <a:pt x="369" y="388"/>
                  </a:cubicBezTo>
                  <a:cubicBezTo>
                    <a:pt x="368" y="387"/>
                    <a:pt x="368" y="387"/>
                    <a:pt x="368" y="387"/>
                  </a:cubicBezTo>
                  <a:cubicBezTo>
                    <a:pt x="369" y="386"/>
                    <a:pt x="369" y="386"/>
                    <a:pt x="369" y="386"/>
                  </a:cubicBezTo>
                  <a:cubicBezTo>
                    <a:pt x="370" y="386"/>
                    <a:pt x="370" y="386"/>
                    <a:pt x="370" y="386"/>
                  </a:cubicBezTo>
                  <a:cubicBezTo>
                    <a:pt x="372" y="384"/>
                    <a:pt x="372" y="384"/>
                    <a:pt x="372" y="384"/>
                  </a:cubicBezTo>
                  <a:cubicBezTo>
                    <a:pt x="372" y="384"/>
                    <a:pt x="372" y="384"/>
                    <a:pt x="372" y="384"/>
                  </a:cubicBezTo>
                  <a:cubicBezTo>
                    <a:pt x="373" y="382"/>
                    <a:pt x="373" y="382"/>
                    <a:pt x="373" y="382"/>
                  </a:cubicBezTo>
                  <a:cubicBezTo>
                    <a:pt x="374" y="382"/>
                    <a:pt x="374" y="382"/>
                    <a:pt x="374" y="382"/>
                  </a:cubicBezTo>
                  <a:cubicBezTo>
                    <a:pt x="374" y="381"/>
                    <a:pt x="374" y="381"/>
                    <a:pt x="374" y="381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375" y="382"/>
                    <a:pt x="375" y="382"/>
                    <a:pt x="375" y="382"/>
                  </a:cubicBezTo>
                  <a:cubicBezTo>
                    <a:pt x="376" y="382"/>
                    <a:pt x="376" y="382"/>
                    <a:pt x="376" y="382"/>
                  </a:cubicBezTo>
                  <a:cubicBezTo>
                    <a:pt x="376" y="383"/>
                    <a:pt x="376" y="383"/>
                    <a:pt x="376" y="383"/>
                  </a:cubicBezTo>
                  <a:cubicBezTo>
                    <a:pt x="375" y="384"/>
                    <a:pt x="375" y="384"/>
                    <a:pt x="375" y="384"/>
                  </a:cubicBezTo>
                  <a:cubicBezTo>
                    <a:pt x="374" y="385"/>
                    <a:pt x="374" y="385"/>
                    <a:pt x="374" y="385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375" y="386"/>
                    <a:pt x="375" y="386"/>
                    <a:pt x="375" y="386"/>
                  </a:cubicBezTo>
                  <a:cubicBezTo>
                    <a:pt x="375" y="387"/>
                    <a:pt x="375" y="387"/>
                    <a:pt x="375" y="387"/>
                  </a:cubicBezTo>
                  <a:cubicBezTo>
                    <a:pt x="375" y="387"/>
                    <a:pt x="375" y="387"/>
                    <a:pt x="375" y="387"/>
                  </a:cubicBezTo>
                  <a:cubicBezTo>
                    <a:pt x="376" y="387"/>
                    <a:pt x="376" y="387"/>
                    <a:pt x="376" y="387"/>
                  </a:cubicBezTo>
                  <a:cubicBezTo>
                    <a:pt x="376" y="386"/>
                    <a:pt x="376" y="386"/>
                    <a:pt x="376" y="386"/>
                  </a:cubicBezTo>
                  <a:cubicBezTo>
                    <a:pt x="377" y="386"/>
                    <a:pt x="377" y="386"/>
                    <a:pt x="377" y="386"/>
                  </a:cubicBezTo>
                  <a:cubicBezTo>
                    <a:pt x="378" y="386"/>
                    <a:pt x="378" y="386"/>
                    <a:pt x="378" y="386"/>
                  </a:cubicBezTo>
                  <a:cubicBezTo>
                    <a:pt x="378" y="387"/>
                    <a:pt x="378" y="387"/>
                    <a:pt x="378" y="387"/>
                  </a:cubicBezTo>
                  <a:cubicBezTo>
                    <a:pt x="378" y="388"/>
                    <a:pt x="378" y="388"/>
                    <a:pt x="378" y="388"/>
                  </a:cubicBezTo>
                  <a:cubicBezTo>
                    <a:pt x="377" y="388"/>
                    <a:pt x="377" y="388"/>
                    <a:pt x="377" y="388"/>
                  </a:cubicBezTo>
                  <a:cubicBezTo>
                    <a:pt x="377" y="389"/>
                    <a:pt x="377" y="389"/>
                    <a:pt x="377" y="389"/>
                  </a:cubicBezTo>
                  <a:cubicBezTo>
                    <a:pt x="375" y="389"/>
                    <a:pt x="375" y="389"/>
                    <a:pt x="375" y="389"/>
                  </a:cubicBezTo>
                  <a:cubicBezTo>
                    <a:pt x="373" y="390"/>
                    <a:pt x="373" y="390"/>
                    <a:pt x="373" y="390"/>
                  </a:cubicBezTo>
                  <a:cubicBezTo>
                    <a:pt x="372" y="390"/>
                    <a:pt x="372" y="390"/>
                    <a:pt x="372" y="390"/>
                  </a:cubicBezTo>
                  <a:cubicBezTo>
                    <a:pt x="372" y="389"/>
                    <a:pt x="372" y="389"/>
                    <a:pt x="372" y="389"/>
                  </a:cubicBezTo>
                  <a:cubicBezTo>
                    <a:pt x="372" y="390"/>
                    <a:pt x="372" y="390"/>
                    <a:pt x="372" y="390"/>
                  </a:cubicBezTo>
                  <a:cubicBezTo>
                    <a:pt x="371" y="390"/>
                    <a:pt x="371" y="390"/>
                    <a:pt x="371" y="390"/>
                  </a:cubicBezTo>
                  <a:cubicBezTo>
                    <a:pt x="371" y="391"/>
                    <a:pt x="371" y="391"/>
                    <a:pt x="371" y="391"/>
                  </a:cubicBezTo>
                  <a:close/>
                  <a:moveTo>
                    <a:pt x="284" y="329"/>
                  </a:moveTo>
                  <a:cubicBezTo>
                    <a:pt x="284" y="330"/>
                    <a:pt x="284" y="330"/>
                    <a:pt x="284" y="330"/>
                  </a:cubicBezTo>
                  <a:cubicBezTo>
                    <a:pt x="284" y="331"/>
                    <a:pt x="284" y="331"/>
                    <a:pt x="284" y="331"/>
                  </a:cubicBezTo>
                  <a:cubicBezTo>
                    <a:pt x="284" y="330"/>
                    <a:pt x="284" y="330"/>
                    <a:pt x="284" y="330"/>
                  </a:cubicBezTo>
                  <a:cubicBezTo>
                    <a:pt x="284" y="329"/>
                    <a:pt x="284" y="329"/>
                    <a:pt x="284" y="329"/>
                  </a:cubicBezTo>
                  <a:cubicBezTo>
                    <a:pt x="284" y="329"/>
                    <a:pt x="284" y="329"/>
                    <a:pt x="284" y="329"/>
                  </a:cubicBezTo>
                  <a:cubicBezTo>
                    <a:pt x="284" y="329"/>
                    <a:pt x="284" y="329"/>
                    <a:pt x="284" y="329"/>
                  </a:cubicBezTo>
                  <a:close/>
                  <a:moveTo>
                    <a:pt x="284" y="341"/>
                  </a:moveTo>
                  <a:cubicBezTo>
                    <a:pt x="284" y="340"/>
                    <a:pt x="284" y="340"/>
                    <a:pt x="284" y="340"/>
                  </a:cubicBezTo>
                  <a:cubicBezTo>
                    <a:pt x="285" y="340"/>
                    <a:pt x="285" y="340"/>
                    <a:pt x="285" y="340"/>
                  </a:cubicBezTo>
                  <a:cubicBezTo>
                    <a:pt x="285" y="339"/>
                    <a:pt x="285" y="339"/>
                    <a:pt x="285" y="339"/>
                  </a:cubicBezTo>
                  <a:cubicBezTo>
                    <a:pt x="285" y="340"/>
                    <a:pt x="285" y="340"/>
                    <a:pt x="285" y="340"/>
                  </a:cubicBezTo>
                  <a:cubicBezTo>
                    <a:pt x="284" y="341"/>
                    <a:pt x="284" y="341"/>
                    <a:pt x="284" y="341"/>
                  </a:cubicBezTo>
                  <a:cubicBezTo>
                    <a:pt x="284" y="341"/>
                    <a:pt x="284" y="341"/>
                    <a:pt x="284" y="341"/>
                  </a:cubicBezTo>
                  <a:close/>
                  <a:moveTo>
                    <a:pt x="273" y="333"/>
                  </a:moveTo>
                  <a:cubicBezTo>
                    <a:pt x="274" y="331"/>
                    <a:pt x="274" y="331"/>
                    <a:pt x="274" y="331"/>
                  </a:cubicBezTo>
                  <a:cubicBezTo>
                    <a:pt x="275" y="332"/>
                    <a:pt x="275" y="332"/>
                    <a:pt x="275" y="332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77" y="330"/>
                    <a:pt x="277" y="330"/>
                    <a:pt x="277" y="330"/>
                  </a:cubicBezTo>
                  <a:cubicBezTo>
                    <a:pt x="277" y="331"/>
                    <a:pt x="277" y="331"/>
                    <a:pt x="277" y="331"/>
                  </a:cubicBezTo>
                  <a:cubicBezTo>
                    <a:pt x="278" y="331"/>
                    <a:pt x="278" y="331"/>
                    <a:pt x="278" y="331"/>
                  </a:cubicBezTo>
                  <a:cubicBezTo>
                    <a:pt x="279" y="332"/>
                    <a:pt x="279" y="332"/>
                    <a:pt x="279" y="332"/>
                  </a:cubicBezTo>
                  <a:cubicBezTo>
                    <a:pt x="280" y="333"/>
                    <a:pt x="280" y="333"/>
                    <a:pt x="280" y="333"/>
                  </a:cubicBezTo>
                  <a:cubicBezTo>
                    <a:pt x="280" y="333"/>
                    <a:pt x="280" y="333"/>
                    <a:pt x="280" y="333"/>
                  </a:cubicBezTo>
                  <a:cubicBezTo>
                    <a:pt x="280" y="334"/>
                    <a:pt x="280" y="334"/>
                    <a:pt x="280" y="334"/>
                  </a:cubicBezTo>
                  <a:cubicBezTo>
                    <a:pt x="277" y="334"/>
                    <a:pt x="277" y="334"/>
                    <a:pt x="277" y="334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5" y="334"/>
                    <a:pt x="275" y="334"/>
                    <a:pt x="275" y="334"/>
                  </a:cubicBezTo>
                  <a:cubicBezTo>
                    <a:pt x="275" y="334"/>
                    <a:pt x="275" y="334"/>
                    <a:pt x="275" y="334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5" y="333"/>
                    <a:pt x="275" y="333"/>
                    <a:pt x="275" y="333"/>
                  </a:cubicBezTo>
                  <a:cubicBezTo>
                    <a:pt x="274" y="333"/>
                    <a:pt x="274" y="333"/>
                    <a:pt x="274" y="333"/>
                  </a:cubicBezTo>
                  <a:cubicBezTo>
                    <a:pt x="273" y="333"/>
                    <a:pt x="273" y="333"/>
                    <a:pt x="273" y="333"/>
                  </a:cubicBezTo>
                  <a:close/>
                  <a:moveTo>
                    <a:pt x="43" y="337"/>
                  </a:moveTo>
                  <a:cubicBezTo>
                    <a:pt x="44" y="338"/>
                    <a:pt x="44" y="338"/>
                    <a:pt x="44" y="338"/>
                  </a:cubicBezTo>
                  <a:cubicBezTo>
                    <a:pt x="45" y="339"/>
                    <a:pt x="45" y="339"/>
                    <a:pt x="45" y="339"/>
                  </a:cubicBezTo>
                  <a:cubicBezTo>
                    <a:pt x="45" y="339"/>
                    <a:pt x="45" y="339"/>
                    <a:pt x="45" y="339"/>
                  </a:cubicBezTo>
                  <a:cubicBezTo>
                    <a:pt x="43" y="338"/>
                    <a:pt x="43" y="338"/>
                    <a:pt x="43" y="338"/>
                  </a:cubicBezTo>
                  <a:cubicBezTo>
                    <a:pt x="43" y="337"/>
                    <a:pt x="43" y="337"/>
                    <a:pt x="43" y="337"/>
                  </a:cubicBezTo>
                  <a:close/>
                  <a:moveTo>
                    <a:pt x="41" y="334"/>
                  </a:moveTo>
                  <a:cubicBezTo>
                    <a:pt x="41" y="333"/>
                    <a:pt x="41" y="333"/>
                    <a:pt x="41" y="333"/>
                  </a:cubicBezTo>
                  <a:cubicBezTo>
                    <a:pt x="41" y="333"/>
                    <a:pt x="41" y="333"/>
                    <a:pt x="41" y="333"/>
                  </a:cubicBezTo>
                  <a:cubicBezTo>
                    <a:pt x="41" y="334"/>
                    <a:pt x="41" y="334"/>
                    <a:pt x="41" y="334"/>
                  </a:cubicBezTo>
                  <a:close/>
                  <a:moveTo>
                    <a:pt x="35" y="330"/>
                  </a:moveTo>
                  <a:cubicBezTo>
                    <a:pt x="36" y="330"/>
                    <a:pt x="36" y="330"/>
                    <a:pt x="36" y="330"/>
                  </a:cubicBezTo>
                  <a:cubicBezTo>
                    <a:pt x="36" y="329"/>
                    <a:pt x="36" y="329"/>
                    <a:pt x="36" y="329"/>
                  </a:cubicBezTo>
                  <a:cubicBezTo>
                    <a:pt x="35" y="330"/>
                    <a:pt x="35" y="330"/>
                    <a:pt x="35" y="330"/>
                  </a:cubicBezTo>
                  <a:close/>
                  <a:moveTo>
                    <a:pt x="25" y="326"/>
                  </a:moveTo>
                  <a:cubicBezTo>
                    <a:pt x="26" y="327"/>
                    <a:pt x="26" y="327"/>
                    <a:pt x="26" y="327"/>
                  </a:cubicBezTo>
                  <a:cubicBezTo>
                    <a:pt x="26" y="327"/>
                    <a:pt x="26" y="327"/>
                    <a:pt x="26" y="327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28" y="329"/>
                    <a:pt x="28" y="329"/>
                    <a:pt x="28" y="329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26" y="330"/>
                    <a:pt x="26" y="330"/>
                    <a:pt x="26" y="330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7" y="332"/>
                    <a:pt x="27" y="332"/>
                    <a:pt x="27" y="332"/>
                  </a:cubicBezTo>
                  <a:cubicBezTo>
                    <a:pt x="28" y="332"/>
                    <a:pt x="28" y="332"/>
                    <a:pt x="28" y="332"/>
                  </a:cubicBezTo>
                  <a:cubicBezTo>
                    <a:pt x="28" y="333"/>
                    <a:pt x="28" y="333"/>
                    <a:pt x="28" y="333"/>
                  </a:cubicBezTo>
                  <a:cubicBezTo>
                    <a:pt x="29" y="333"/>
                    <a:pt x="29" y="333"/>
                    <a:pt x="29" y="333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30" y="335"/>
                    <a:pt x="30" y="335"/>
                    <a:pt x="30" y="335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0" y="336"/>
                    <a:pt x="30" y="336"/>
                    <a:pt x="30" y="336"/>
                  </a:cubicBezTo>
                  <a:cubicBezTo>
                    <a:pt x="31" y="337"/>
                    <a:pt x="31" y="337"/>
                    <a:pt x="31" y="337"/>
                  </a:cubicBezTo>
                  <a:cubicBezTo>
                    <a:pt x="32" y="337"/>
                    <a:pt x="32" y="337"/>
                    <a:pt x="32" y="337"/>
                  </a:cubicBezTo>
                  <a:cubicBezTo>
                    <a:pt x="32" y="336"/>
                    <a:pt x="32" y="336"/>
                    <a:pt x="32" y="336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6"/>
                    <a:pt x="33" y="336"/>
                    <a:pt x="33" y="336"/>
                  </a:cubicBezTo>
                  <a:cubicBezTo>
                    <a:pt x="32" y="337"/>
                    <a:pt x="32" y="337"/>
                    <a:pt x="32" y="337"/>
                  </a:cubicBezTo>
                  <a:cubicBezTo>
                    <a:pt x="32" y="338"/>
                    <a:pt x="32" y="338"/>
                    <a:pt x="32" y="338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33" y="339"/>
                    <a:pt x="33" y="339"/>
                    <a:pt x="33" y="339"/>
                  </a:cubicBezTo>
                  <a:cubicBezTo>
                    <a:pt x="35" y="339"/>
                    <a:pt x="35" y="339"/>
                    <a:pt x="35" y="339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36" y="341"/>
                    <a:pt x="36" y="341"/>
                    <a:pt x="36" y="341"/>
                  </a:cubicBezTo>
                  <a:cubicBezTo>
                    <a:pt x="35" y="342"/>
                    <a:pt x="35" y="342"/>
                    <a:pt x="35" y="342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38" y="342"/>
                    <a:pt x="38" y="342"/>
                  </a:cubicBezTo>
                  <a:cubicBezTo>
                    <a:pt x="38" y="343"/>
                    <a:pt x="38" y="343"/>
                    <a:pt x="38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41" y="347"/>
                    <a:pt x="41" y="347"/>
                    <a:pt x="41" y="347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45" y="348"/>
                    <a:pt x="45" y="348"/>
                    <a:pt x="45" y="348"/>
                  </a:cubicBezTo>
                  <a:cubicBezTo>
                    <a:pt x="46" y="349"/>
                    <a:pt x="46" y="349"/>
                    <a:pt x="46" y="349"/>
                  </a:cubicBezTo>
                  <a:cubicBezTo>
                    <a:pt x="45" y="346"/>
                    <a:pt x="45" y="346"/>
                    <a:pt x="45" y="346"/>
                  </a:cubicBezTo>
                  <a:cubicBezTo>
                    <a:pt x="45" y="345"/>
                    <a:pt x="45" y="345"/>
                    <a:pt x="45" y="345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2"/>
                    <a:pt x="45" y="342"/>
                    <a:pt x="45" y="342"/>
                  </a:cubicBezTo>
                  <a:cubicBezTo>
                    <a:pt x="44" y="341"/>
                    <a:pt x="44" y="341"/>
                    <a:pt x="44" y="341"/>
                  </a:cubicBezTo>
                  <a:cubicBezTo>
                    <a:pt x="42" y="339"/>
                    <a:pt x="42" y="339"/>
                    <a:pt x="42" y="339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40" y="334"/>
                    <a:pt x="40" y="334"/>
                    <a:pt x="40" y="334"/>
                  </a:cubicBezTo>
                  <a:cubicBezTo>
                    <a:pt x="40" y="333"/>
                    <a:pt x="40" y="333"/>
                    <a:pt x="40" y="333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6" y="331"/>
                    <a:pt x="36" y="331"/>
                    <a:pt x="36" y="331"/>
                  </a:cubicBezTo>
                  <a:cubicBezTo>
                    <a:pt x="35" y="331"/>
                    <a:pt x="35" y="331"/>
                    <a:pt x="35" y="331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1" y="328"/>
                    <a:pt x="31" y="328"/>
                    <a:pt x="31" y="328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29" y="327"/>
                    <a:pt x="29" y="327"/>
                    <a:pt x="29" y="327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7" y="326"/>
                    <a:pt x="27" y="326"/>
                    <a:pt x="27" y="326"/>
                  </a:cubicBezTo>
                  <a:cubicBezTo>
                    <a:pt x="27" y="326"/>
                    <a:pt x="27" y="326"/>
                    <a:pt x="27" y="326"/>
                  </a:cubicBezTo>
                  <a:cubicBezTo>
                    <a:pt x="25" y="326"/>
                    <a:pt x="25" y="326"/>
                    <a:pt x="25" y="326"/>
                  </a:cubicBezTo>
                  <a:close/>
                  <a:moveTo>
                    <a:pt x="36" y="328"/>
                  </a:moveTo>
                  <a:cubicBezTo>
                    <a:pt x="36" y="328"/>
                    <a:pt x="36" y="328"/>
                    <a:pt x="36" y="328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36" y="329"/>
                    <a:pt x="36" y="329"/>
                    <a:pt x="36" y="329"/>
                  </a:cubicBezTo>
                  <a:cubicBezTo>
                    <a:pt x="35" y="329"/>
                    <a:pt x="35" y="329"/>
                    <a:pt x="35" y="329"/>
                  </a:cubicBezTo>
                  <a:cubicBezTo>
                    <a:pt x="36" y="328"/>
                    <a:pt x="36" y="328"/>
                    <a:pt x="36" y="328"/>
                  </a:cubicBezTo>
                  <a:close/>
                  <a:moveTo>
                    <a:pt x="34" y="327"/>
                  </a:moveTo>
                  <a:cubicBezTo>
                    <a:pt x="35" y="326"/>
                    <a:pt x="35" y="326"/>
                    <a:pt x="35" y="326"/>
                  </a:cubicBezTo>
                  <a:cubicBezTo>
                    <a:pt x="36" y="327"/>
                    <a:pt x="36" y="327"/>
                    <a:pt x="36" y="327"/>
                  </a:cubicBezTo>
                  <a:cubicBezTo>
                    <a:pt x="34" y="327"/>
                    <a:pt x="34" y="327"/>
                    <a:pt x="34" y="327"/>
                  </a:cubicBezTo>
                  <a:close/>
                  <a:moveTo>
                    <a:pt x="28" y="305"/>
                  </a:moveTo>
                  <a:cubicBezTo>
                    <a:pt x="28" y="306"/>
                    <a:pt x="28" y="306"/>
                    <a:pt x="28" y="306"/>
                  </a:cubicBezTo>
                  <a:cubicBezTo>
                    <a:pt x="29" y="306"/>
                    <a:pt x="29" y="306"/>
                    <a:pt x="29" y="306"/>
                  </a:cubicBezTo>
                  <a:cubicBezTo>
                    <a:pt x="28" y="305"/>
                    <a:pt x="28" y="305"/>
                    <a:pt x="28" y="305"/>
                  </a:cubicBezTo>
                  <a:close/>
                  <a:moveTo>
                    <a:pt x="31" y="315"/>
                  </a:moveTo>
                  <a:cubicBezTo>
                    <a:pt x="31" y="314"/>
                    <a:pt x="31" y="314"/>
                    <a:pt x="31" y="314"/>
                  </a:cubicBezTo>
                  <a:cubicBezTo>
                    <a:pt x="31" y="314"/>
                    <a:pt x="31" y="314"/>
                    <a:pt x="31" y="314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31" y="315"/>
                    <a:pt x="31" y="315"/>
                    <a:pt x="31" y="315"/>
                  </a:cubicBezTo>
                  <a:cubicBezTo>
                    <a:pt x="31" y="315"/>
                    <a:pt x="31" y="315"/>
                    <a:pt x="31" y="315"/>
                  </a:cubicBezTo>
                  <a:close/>
                  <a:moveTo>
                    <a:pt x="31" y="318"/>
                  </a:moveTo>
                  <a:cubicBezTo>
                    <a:pt x="30" y="319"/>
                    <a:pt x="30" y="319"/>
                    <a:pt x="30" y="319"/>
                  </a:cubicBezTo>
                  <a:cubicBezTo>
                    <a:pt x="30" y="320"/>
                    <a:pt x="30" y="320"/>
                    <a:pt x="30" y="320"/>
                  </a:cubicBezTo>
                  <a:cubicBezTo>
                    <a:pt x="31" y="321"/>
                    <a:pt x="31" y="321"/>
                    <a:pt x="31" y="321"/>
                  </a:cubicBezTo>
                  <a:cubicBezTo>
                    <a:pt x="31" y="319"/>
                    <a:pt x="31" y="319"/>
                    <a:pt x="31" y="319"/>
                  </a:cubicBezTo>
                  <a:cubicBezTo>
                    <a:pt x="31" y="318"/>
                    <a:pt x="31" y="318"/>
                    <a:pt x="31" y="318"/>
                  </a:cubicBezTo>
                  <a:close/>
                  <a:moveTo>
                    <a:pt x="32" y="317"/>
                  </a:moveTo>
                  <a:cubicBezTo>
                    <a:pt x="32" y="316"/>
                    <a:pt x="32" y="316"/>
                    <a:pt x="32" y="316"/>
                  </a:cubicBezTo>
                  <a:cubicBezTo>
                    <a:pt x="32" y="316"/>
                    <a:pt x="32" y="316"/>
                    <a:pt x="32" y="316"/>
                  </a:cubicBezTo>
                  <a:cubicBezTo>
                    <a:pt x="31" y="316"/>
                    <a:pt x="31" y="316"/>
                    <a:pt x="31" y="316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31" y="317"/>
                    <a:pt x="31" y="317"/>
                    <a:pt x="31" y="317"/>
                  </a:cubicBezTo>
                  <a:cubicBezTo>
                    <a:pt x="31" y="317"/>
                    <a:pt x="32" y="317"/>
                    <a:pt x="32" y="317"/>
                  </a:cubicBezTo>
                  <a:close/>
                  <a:moveTo>
                    <a:pt x="33" y="316"/>
                  </a:moveTo>
                  <a:cubicBezTo>
                    <a:pt x="34" y="315"/>
                    <a:pt x="34" y="315"/>
                    <a:pt x="34" y="315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6" y="314"/>
                    <a:pt x="36" y="314"/>
                    <a:pt x="36" y="314"/>
                  </a:cubicBezTo>
                  <a:cubicBezTo>
                    <a:pt x="37" y="313"/>
                    <a:pt x="37" y="313"/>
                    <a:pt x="37" y="313"/>
                  </a:cubicBezTo>
                  <a:cubicBezTo>
                    <a:pt x="37" y="314"/>
                    <a:pt x="37" y="314"/>
                    <a:pt x="37" y="314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33" y="316"/>
                    <a:pt x="33" y="316"/>
                    <a:pt x="33" y="316"/>
                  </a:cubicBezTo>
                  <a:close/>
                  <a:moveTo>
                    <a:pt x="32" y="311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10"/>
                    <a:pt x="33" y="310"/>
                    <a:pt x="33" y="310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2" y="311"/>
                    <a:pt x="32" y="311"/>
                  </a:cubicBezTo>
                  <a:cubicBezTo>
                    <a:pt x="32" y="311"/>
                    <a:pt x="32" y="311"/>
                    <a:pt x="32" y="311"/>
                  </a:cubicBezTo>
                  <a:close/>
                  <a:moveTo>
                    <a:pt x="30" y="311"/>
                  </a:moveTo>
                  <a:cubicBezTo>
                    <a:pt x="31" y="311"/>
                    <a:pt x="31" y="311"/>
                    <a:pt x="31" y="311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31" y="310"/>
                    <a:pt x="31" y="310"/>
                    <a:pt x="31" y="310"/>
                  </a:cubicBezTo>
                  <a:cubicBezTo>
                    <a:pt x="30" y="311"/>
                    <a:pt x="30" y="311"/>
                    <a:pt x="30" y="311"/>
                  </a:cubicBezTo>
                  <a:close/>
                  <a:moveTo>
                    <a:pt x="28" y="307"/>
                  </a:moveTo>
                  <a:cubicBezTo>
                    <a:pt x="28" y="309"/>
                    <a:pt x="28" y="309"/>
                    <a:pt x="28" y="309"/>
                  </a:cubicBezTo>
                  <a:cubicBezTo>
                    <a:pt x="28" y="310"/>
                    <a:pt x="28" y="310"/>
                    <a:pt x="28" y="310"/>
                  </a:cubicBezTo>
                  <a:cubicBezTo>
                    <a:pt x="28" y="311"/>
                    <a:pt x="28" y="311"/>
                    <a:pt x="28" y="311"/>
                  </a:cubicBezTo>
                  <a:cubicBezTo>
                    <a:pt x="29" y="310"/>
                    <a:pt x="29" y="310"/>
                    <a:pt x="29" y="310"/>
                  </a:cubicBezTo>
                  <a:cubicBezTo>
                    <a:pt x="29" y="308"/>
                    <a:pt x="29" y="308"/>
                    <a:pt x="29" y="308"/>
                  </a:cubicBezTo>
                  <a:cubicBezTo>
                    <a:pt x="28" y="307"/>
                    <a:pt x="28" y="307"/>
                    <a:pt x="28" y="307"/>
                  </a:cubicBezTo>
                  <a:close/>
                  <a:moveTo>
                    <a:pt x="29" y="307"/>
                  </a:moveTo>
                  <a:cubicBezTo>
                    <a:pt x="30" y="307"/>
                    <a:pt x="30" y="307"/>
                    <a:pt x="30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29" y="308"/>
                    <a:pt x="29" y="308"/>
                    <a:pt x="29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1" y="307"/>
                    <a:pt x="31" y="307"/>
                    <a:pt x="31" y="307"/>
                  </a:cubicBezTo>
                  <a:cubicBezTo>
                    <a:pt x="31" y="309"/>
                    <a:pt x="31" y="309"/>
                    <a:pt x="31" y="309"/>
                  </a:cubicBezTo>
                  <a:cubicBezTo>
                    <a:pt x="31" y="309"/>
                    <a:pt x="31" y="309"/>
                    <a:pt x="31" y="309"/>
                  </a:cubicBezTo>
                  <a:cubicBezTo>
                    <a:pt x="32" y="308"/>
                    <a:pt x="32" y="308"/>
                    <a:pt x="32" y="308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31" y="305"/>
                    <a:pt x="31" y="305"/>
                    <a:pt x="31" y="305"/>
                  </a:cubicBezTo>
                  <a:cubicBezTo>
                    <a:pt x="30" y="306"/>
                    <a:pt x="30" y="306"/>
                    <a:pt x="30" y="306"/>
                  </a:cubicBezTo>
                  <a:cubicBezTo>
                    <a:pt x="29" y="307"/>
                    <a:pt x="29" y="307"/>
                    <a:pt x="29" y="307"/>
                  </a:cubicBezTo>
                  <a:close/>
                  <a:moveTo>
                    <a:pt x="29" y="304"/>
                  </a:moveTo>
                  <a:cubicBezTo>
                    <a:pt x="30" y="305"/>
                    <a:pt x="30" y="305"/>
                    <a:pt x="30" y="305"/>
                  </a:cubicBezTo>
                  <a:cubicBezTo>
                    <a:pt x="30" y="305"/>
                    <a:pt x="30" y="305"/>
                    <a:pt x="30" y="305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29" y="304"/>
                    <a:pt x="29" y="304"/>
                    <a:pt x="29" y="304"/>
                  </a:cubicBezTo>
                  <a:close/>
                  <a:moveTo>
                    <a:pt x="31" y="303"/>
                  </a:moveTo>
                  <a:cubicBezTo>
                    <a:pt x="31" y="302"/>
                    <a:pt x="31" y="302"/>
                    <a:pt x="31" y="302"/>
                  </a:cubicBezTo>
                  <a:cubicBezTo>
                    <a:pt x="32" y="301"/>
                    <a:pt x="32" y="301"/>
                    <a:pt x="32" y="301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33" y="302"/>
                    <a:pt x="33" y="302"/>
                    <a:pt x="33" y="302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31" y="303"/>
                    <a:pt x="31" y="303"/>
                    <a:pt x="31" y="303"/>
                  </a:cubicBezTo>
                  <a:close/>
                  <a:moveTo>
                    <a:pt x="24" y="300"/>
                  </a:moveTo>
                  <a:cubicBezTo>
                    <a:pt x="26" y="302"/>
                    <a:pt x="26" y="302"/>
                    <a:pt x="26" y="302"/>
                  </a:cubicBezTo>
                  <a:cubicBezTo>
                    <a:pt x="27" y="304"/>
                    <a:pt x="27" y="304"/>
                    <a:pt x="27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4" y="300"/>
                    <a:pt x="24" y="300"/>
                    <a:pt x="24" y="300"/>
                  </a:cubicBezTo>
                  <a:close/>
                  <a:moveTo>
                    <a:pt x="26" y="299"/>
                  </a:moveTo>
                  <a:cubicBezTo>
                    <a:pt x="26" y="300"/>
                    <a:pt x="26" y="300"/>
                    <a:pt x="26" y="300"/>
                  </a:cubicBezTo>
                  <a:cubicBezTo>
                    <a:pt x="27" y="301"/>
                    <a:pt x="27" y="301"/>
                    <a:pt x="27" y="301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9" y="302"/>
                    <a:pt x="29" y="302"/>
                    <a:pt x="29" y="302"/>
                  </a:cubicBezTo>
                  <a:cubicBezTo>
                    <a:pt x="28" y="300"/>
                    <a:pt x="28" y="300"/>
                    <a:pt x="28" y="300"/>
                  </a:cubicBezTo>
                  <a:cubicBezTo>
                    <a:pt x="27" y="299"/>
                    <a:pt x="27" y="299"/>
                    <a:pt x="27" y="299"/>
                  </a:cubicBezTo>
                  <a:cubicBezTo>
                    <a:pt x="27" y="298"/>
                    <a:pt x="27" y="298"/>
                    <a:pt x="27" y="298"/>
                  </a:cubicBezTo>
                  <a:cubicBezTo>
                    <a:pt x="26" y="299"/>
                    <a:pt x="26" y="299"/>
                    <a:pt x="26" y="299"/>
                  </a:cubicBezTo>
                  <a:close/>
                  <a:moveTo>
                    <a:pt x="24" y="297"/>
                  </a:moveTo>
                  <a:cubicBezTo>
                    <a:pt x="26" y="297"/>
                    <a:pt x="26" y="297"/>
                    <a:pt x="26" y="297"/>
                  </a:cubicBezTo>
                  <a:cubicBezTo>
                    <a:pt x="26" y="298"/>
                    <a:pt x="26" y="298"/>
                    <a:pt x="26" y="298"/>
                  </a:cubicBezTo>
                  <a:cubicBezTo>
                    <a:pt x="27" y="298"/>
                    <a:pt x="27" y="298"/>
                    <a:pt x="27" y="298"/>
                  </a:cubicBezTo>
                  <a:cubicBezTo>
                    <a:pt x="27" y="297"/>
                    <a:pt x="27" y="297"/>
                    <a:pt x="27" y="297"/>
                  </a:cubicBezTo>
                  <a:cubicBezTo>
                    <a:pt x="26" y="296"/>
                    <a:pt x="26" y="296"/>
                    <a:pt x="26" y="296"/>
                  </a:cubicBezTo>
                  <a:cubicBezTo>
                    <a:pt x="25" y="297"/>
                    <a:pt x="25" y="297"/>
                    <a:pt x="25" y="297"/>
                  </a:cubicBezTo>
                  <a:cubicBezTo>
                    <a:pt x="24" y="297"/>
                    <a:pt x="24" y="297"/>
                    <a:pt x="24" y="297"/>
                  </a:cubicBezTo>
                  <a:close/>
                  <a:moveTo>
                    <a:pt x="12" y="298"/>
                  </a:moveTo>
                  <a:cubicBezTo>
                    <a:pt x="12" y="296"/>
                    <a:pt x="12" y="296"/>
                    <a:pt x="12" y="296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16" y="294"/>
                    <a:pt x="16" y="294"/>
                    <a:pt x="16" y="294"/>
                  </a:cubicBezTo>
                  <a:cubicBezTo>
                    <a:pt x="15" y="295"/>
                    <a:pt x="15" y="295"/>
                    <a:pt x="15" y="295"/>
                  </a:cubicBezTo>
                  <a:cubicBezTo>
                    <a:pt x="16" y="295"/>
                    <a:pt x="16" y="295"/>
                    <a:pt x="16" y="295"/>
                  </a:cubicBezTo>
                  <a:cubicBezTo>
                    <a:pt x="17" y="294"/>
                    <a:pt x="17" y="294"/>
                    <a:pt x="17" y="294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7" y="297"/>
                    <a:pt x="17" y="297"/>
                    <a:pt x="17" y="297"/>
                  </a:cubicBezTo>
                  <a:cubicBezTo>
                    <a:pt x="16" y="297"/>
                    <a:pt x="16" y="297"/>
                    <a:pt x="16" y="297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15" y="299"/>
                    <a:pt x="15" y="299"/>
                    <a:pt x="15" y="299"/>
                  </a:cubicBezTo>
                  <a:cubicBezTo>
                    <a:pt x="15" y="299"/>
                    <a:pt x="15" y="299"/>
                    <a:pt x="15" y="299"/>
                  </a:cubicBezTo>
                  <a:cubicBezTo>
                    <a:pt x="16" y="299"/>
                    <a:pt x="16" y="299"/>
                    <a:pt x="16" y="299"/>
                  </a:cubicBezTo>
                  <a:cubicBezTo>
                    <a:pt x="17" y="297"/>
                    <a:pt x="17" y="297"/>
                    <a:pt x="17" y="297"/>
                  </a:cubicBezTo>
                  <a:cubicBezTo>
                    <a:pt x="19" y="296"/>
                    <a:pt x="19" y="296"/>
                    <a:pt x="19" y="296"/>
                  </a:cubicBezTo>
                  <a:cubicBezTo>
                    <a:pt x="20" y="295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19" y="297"/>
                    <a:pt x="19" y="297"/>
                    <a:pt x="19" y="297"/>
                  </a:cubicBezTo>
                  <a:cubicBezTo>
                    <a:pt x="18" y="299"/>
                    <a:pt x="18" y="299"/>
                    <a:pt x="18" y="299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17" y="302"/>
                    <a:pt x="17" y="302"/>
                    <a:pt x="17" y="302"/>
                  </a:cubicBezTo>
                  <a:cubicBezTo>
                    <a:pt x="16" y="303"/>
                    <a:pt x="16" y="303"/>
                    <a:pt x="16" y="303"/>
                  </a:cubicBezTo>
                  <a:cubicBezTo>
                    <a:pt x="15" y="303"/>
                    <a:pt x="15" y="303"/>
                    <a:pt x="15" y="303"/>
                  </a:cubicBezTo>
                  <a:cubicBezTo>
                    <a:pt x="14" y="303"/>
                    <a:pt x="14" y="303"/>
                    <a:pt x="14" y="303"/>
                  </a:cubicBezTo>
                  <a:cubicBezTo>
                    <a:pt x="15" y="303"/>
                    <a:pt x="15" y="303"/>
                    <a:pt x="15" y="303"/>
                  </a:cubicBezTo>
                  <a:cubicBezTo>
                    <a:pt x="16" y="303"/>
                    <a:pt x="16" y="303"/>
                    <a:pt x="16" y="303"/>
                  </a:cubicBezTo>
                  <a:cubicBezTo>
                    <a:pt x="17" y="303"/>
                    <a:pt x="17" y="303"/>
                    <a:pt x="17" y="303"/>
                  </a:cubicBezTo>
                  <a:cubicBezTo>
                    <a:pt x="17" y="304"/>
                    <a:pt x="17" y="304"/>
                    <a:pt x="17" y="304"/>
                  </a:cubicBezTo>
                  <a:cubicBezTo>
                    <a:pt x="16" y="304"/>
                    <a:pt x="16" y="304"/>
                    <a:pt x="16" y="304"/>
                  </a:cubicBezTo>
                  <a:cubicBezTo>
                    <a:pt x="15" y="306"/>
                    <a:pt x="15" y="306"/>
                    <a:pt x="15" y="306"/>
                  </a:cubicBezTo>
                  <a:cubicBezTo>
                    <a:pt x="15" y="307"/>
                    <a:pt x="15" y="307"/>
                    <a:pt x="15" y="30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2"/>
                    <a:pt x="17" y="312"/>
                    <a:pt x="17" y="312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15" y="312"/>
                    <a:pt x="15" y="312"/>
                    <a:pt x="15" y="312"/>
                  </a:cubicBezTo>
                  <a:cubicBezTo>
                    <a:pt x="14" y="309"/>
                    <a:pt x="14" y="309"/>
                    <a:pt x="14" y="309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14" y="307"/>
                    <a:pt x="14" y="307"/>
                    <a:pt x="14" y="307"/>
                  </a:cubicBezTo>
                  <a:cubicBezTo>
                    <a:pt x="12" y="307"/>
                    <a:pt x="12" y="307"/>
                    <a:pt x="12" y="307"/>
                  </a:cubicBezTo>
                  <a:cubicBezTo>
                    <a:pt x="12" y="306"/>
                    <a:pt x="12" y="306"/>
                    <a:pt x="12" y="306"/>
                  </a:cubicBezTo>
                  <a:cubicBezTo>
                    <a:pt x="13" y="305"/>
                    <a:pt x="13" y="305"/>
                    <a:pt x="13" y="305"/>
                  </a:cubicBezTo>
                  <a:cubicBezTo>
                    <a:pt x="14" y="305"/>
                    <a:pt x="14" y="305"/>
                    <a:pt x="14" y="305"/>
                  </a:cubicBezTo>
                  <a:cubicBezTo>
                    <a:pt x="13" y="304"/>
                    <a:pt x="13" y="304"/>
                    <a:pt x="13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12" y="302"/>
                    <a:pt x="12" y="302"/>
                    <a:pt x="12" y="302"/>
                  </a:cubicBezTo>
                  <a:cubicBezTo>
                    <a:pt x="12" y="301"/>
                    <a:pt x="12" y="301"/>
                    <a:pt x="12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4" y="302"/>
                    <a:pt x="14" y="302"/>
                    <a:pt x="14" y="302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2" y="300"/>
                    <a:pt x="12" y="300"/>
                    <a:pt x="12" y="300"/>
                  </a:cubicBezTo>
                  <a:cubicBezTo>
                    <a:pt x="12" y="299"/>
                    <a:pt x="12" y="299"/>
                    <a:pt x="12" y="299"/>
                  </a:cubicBezTo>
                  <a:cubicBezTo>
                    <a:pt x="12" y="298"/>
                    <a:pt x="12" y="298"/>
                    <a:pt x="12" y="298"/>
                  </a:cubicBezTo>
                  <a:close/>
                  <a:moveTo>
                    <a:pt x="26" y="293"/>
                  </a:moveTo>
                  <a:cubicBezTo>
                    <a:pt x="26" y="292"/>
                    <a:pt x="26" y="292"/>
                    <a:pt x="26" y="292"/>
                  </a:cubicBezTo>
                  <a:cubicBezTo>
                    <a:pt x="27" y="291"/>
                    <a:pt x="27" y="291"/>
                    <a:pt x="27" y="291"/>
                  </a:cubicBezTo>
                  <a:cubicBezTo>
                    <a:pt x="27" y="292"/>
                    <a:pt x="27" y="292"/>
                    <a:pt x="27" y="292"/>
                  </a:cubicBezTo>
                  <a:cubicBezTo>
                    <a:pt x="26" y="293"/>
                    <a:pt x="26" y="293"/>
                    <a:pt x="26" y="293"/>
                  </a:cubicBezTo>
                  <a:close/>
                  <a:moveTo>
                    <a:pt x="141" y="138"/>
                  </a:moveTo>
                  <a:cubicBezTo>
                    <a:pt x="141" y="138"/>
                    <a:pt x="141" y="138"/>
                    <a:pt x="141" y="138"/>
                  </a:cubicBezTo>
                  <a:cubicBezTo>
                    <a:pt x="142" y="138"/>
                    <a:pt x="142" y="138"/>
                    <a:pt x="142" y="138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38"/>
                    <a:pt x="141" y="138"/>
                    <a:pt x="141" y="138"/>
                  </a:cubicBezTo>
                  <a:close/>
                  <a:moveTo>
                    <a:pt x="130" y="128"/>
                  </a:moveTo>
                  <a:cubicBezTo>
                    <a:pt x="130" y="128"/>
                    <a:pt x="130" y="128"/>
                    <a:pt x="130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8"/>
                    <a:pt x="130" y="128"/>
                    <a:pt x="130" y="128"/>
                  </a:cubicBezTo>
                  <a:close/>
                  <a:moveTo>
                    <a:pt x="90" y="131"/>
                  </a:moveTo>
                  <a:cubicBezTo>
                    <a:pt x="91" y="131"/>
                    <a:pt x="91" y="131"/>
                    <a:pt x="91" y="131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1" y="130"/>
                    <a:pt x="90" y="131"/>
                    <a:pt x="90" y="131"/>
                  </a:cubicBezTo>
                  <a:close/>
                  <a:moveTo>
                    <a:pt x="90" y="133"/>
                  </a:move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3"/>
                    <a:pt x="90" y="133"/>
                    <a:pt x="90" y="133"/>
                  </a:cubicBezTo>
                  <a:close/>
                  <a:moveTo>
                    <a:pt x="88" y="136"/>
                  </a:moveTo>
                  <a:cubicBezTo>
                    <a:pt x="88" y="137"/>
                    <a:pt x="88" y="137"/>
                    <a:pt x="88" y="137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8" y="136"/>
                    <a:pt x="88" y="136"/>
                    <a:pt x="88" y="136"/>
                  </a:cubicBezTo>
                  <a:close/>
                  <a:moveTo>
                    <a:pt x="84" y="139"/>
                  </a:moveTo>
                  <a:cubicBezTo>
                    <a:pt x="84" y="138"/>
                    <a:pt x="84" y="138"/>
                    <a:pt x="84" y="138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8"/>
                    <a:pt x="84" y="139"/>
                    <a:pt x="84" y="139"/>
                  </a:cubicBezTo>
                  <a:close/>
                  <a:moveTo>
                    <a:pt x="84" y="140"/>
                  </a:moveTo>
                  <a:cubicBezTo>
                    <a:pt x="85" y="139"/>
                    <a:pt x="85" y="139"/>
                    <a:pt x="85" y="139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4" y="140"/>
                    <a:pt x="84" y="140"/>
                    <a:pt x="84" y="140"/>
                  </a:cubicBezTo>
                  <a:close/>
                  <a:moveTo>
                    <a:pt x="86" y="145"/>
                  </a:moveTo>
                  <a:cubicBezTo>
                    <a:pt x="86" y="144"/>
                    <a:pt x="86" y="144"/>
                    <a:pt x="86" y="144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6" y="145"/>
                    <a:pt x="86" y="145"/>
                    <a:pt x="86" y="145"/>
                  </a:cubicBezTo>
                  <a:close/>
                  <a:moveTo>
                    <a:pt x="73" y="126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3" y="126"/>
                    <a:pt x="73" y="126"/>
                    <a:pt x="73" y="126"/>
                  </a:cubicBezTo>
                  <a:close/>
                  <a:moveTo>
                    <a:pt x="50" y="344"/>
                  </a:moveTo>
                  <a:cubicBezTo>
                    <a:pt x="50" y="344"/>
                    <a:pt x="50" y="344"/>
                    <a:pt x="50" y="344"/>
                  </a:cubicBezTo>
                  <a:cubicBezTo>
                    <a:pt x="49" y="343"/>
                    <a:pt x="49" y="343"/>
                    <a:pt x="49" y="343"/>
                  </a:cubicBezTo>
                  <a:cubicBezTo>
                    <a:pt x="49" y="342"/>
                    <a:pt x="49" y="342"/>
                    <a:pt x="49" y="342"/>
                  </a:cubicBezTo>
                  <a:cubicBezTo>
                    <a:pt x="50" y="340"/>
                    <a:pt x="50" y="340"/>
                    <a:pt x="50" y="340"/>
                  </a:cubicBezTo>
                  <a:cubicBezTo>
                    <a:pt x="50" y="338"/>
                    <a:pt x="50" y="338"/>
                    <a:pt x="50" y="338"/>
                  </a:cubicBezTo>
                  <a:cubicBezTo>
                    <a:pt x="49" y="339"/>
                    <a:pt x="49" y="339"/>
                    <a:pt x="49" y="339"/>
                  </a:cubicBezTo>
                  <a:cubicBezTo>
                    <a:pt x="48" y="339"/>
                    <a:pt x="48" y="339"/>
                    <a:pt x="48" y="339"/>
                  </a:cubicBezTo>
                  <a:cubicBezTo>
                    <a:pt x="47" y="340"/>
                    <a:pt x="47" y="340"/>
                    <a:pt x="47" y="340"/>
                  </a:cubicBezTo>
                  <a:cubicBezTo>
                    <a:pt x="46" y="339"/>
                    <a:pt x="46" y="339"/>
                    <a:pt x="46" y="339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7" y="339"/>
                    <a:pt x="47" y="339"/>
                    <a:pt x="47" y="339"/>
                  </a:cubicBezTo>
                  <a:cubicBezTo>
                    <a:pt x="47" y="339"/>
                    <a:pt x="47" y="339"/>
                    <a:pt x="47" y="339"/>
                  </a:cubicBezTo>
                  <a:cubicBezTo>
                    <a:pt x="47" y="338"/>
                    <a:pt x="47" y="338"/>
                    <a:pt x="47" y="338"/>
                  </a:cubicBezTo>
                  <a:cubicBezTo>
                    <a:pt x="47" y="337"/>
                    <a:pt x="47" y="337"/>
                    <a:pt x="47" y="337"/>
                  </a:cubicBezTo>
                  <a:cubicBezTo>
                    <a:pt x="46" y="336"/>
                    <a:pt x="46" y="336"/>
                    <a:pt x="46" y="336"/>
                  </a:cubicBezTo>
                  <a:cubicBezTo>
                    <a:pt x="46" y="336"/>
                    <a:pt x="46" y="336"/>
                    <a:pt x="46" y="336"/>
                  </a:cubicBezTo>
                  <a:cubicBezTo>
                    <a:pt x="45" y="337"/>
                    <a:pt x="45" y="337"/>
                    <a:pt x="45" y="337"/>
                  </a:cubicBezTo>
                  <a:cubicBezTo>
                    <a:pt x="44" y="336"/>
                    <a:pt x="44" y="336"/>
                    <a:pt x="44" y="336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4" y="334"/>
                    <a:pt x="44" y="334"/>
                    <a:pt x="44" y="334"/>
                  </a:cubicBezTo>
                  <a:cubicBezTo>
                    <a:pt x="45" y="332"/>
                    <a:pt x="45" y="332"/>
                    <a:pt x="45" y="332"/>
                  </a:cubicBezTo>
                  <a:cubicBezTo>
                    <a:pt x="46" y="332"/>
                    <a:pt x="46" y="332"/>
                    <a:pt x="46" y="332"/>
                  </a:cubicBezTo>
                  <a:cubicBezTo>
                    <a:pt x="45" y="332"/>
                    <a:pt x="45" y="332"/>
                    <a:pt x="45" y="332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2"/>
                    <a:pt x="43" y="332"/>
                    <a:pt x="43" y="332"/>
                  </a:cubicBezTo>
                  <a:cubicBezTo>
                    <a:pt x="43" y="331"/>
                    <a:pt x="43" y="331"/>
                    <a:pt x="43" y="331"/>
                  </a:cubicBezTo>
                  <a:cubicBezTo>
                    <a:pt x="44" y="331"/>
                    <a:pt x="44" y="331"/>
                    <a:pt x="44" y="331"/>
                  </a:cubicBezTo>
                  <a:cubicBezTo>
                    <a:pt x="45" y="329"/>
                    <a:pt x="45" y="329"/>
                    <a:pt x="45" y="329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44" y="327"/>
                    <a:pt x="44" y="327"/>
                    <a:pt x="44" y="327"/>
                  </a:cubicBezTo>
                  <a:cubicBezTo>
                    <a:pt x="44" y="328"/>
                    <a:pt x="44" y="328"/>
                    <a:pt x="44" y="328"/>
                  </a:cubicBezTo>
                  <a:cubicBezTo>
                    <a:pt x="44" y="330"/>
                    <a:pt x="44" y="330"/>
                    <a:pt x="44" y="330"/>
                  </a:cubicBezTo>
                  <a:cubicBezTo>
                    <a:pt x="43" y="331"/>
                    <a:pt x="43" y="331"/>
                    <a:pt x="43" y="331"/>
                  </a:cubicBezTo>
                  <a:cubicBezTo>
                    <a:pt x="42" y="331"/>
                    <a:pt x="42" y="331"/>
                    <a:pt x="42" y="331"/>
                  </a:cubicBezTo>
                  <a:cubicBezTo>
                    <a:pt x="41" y="331"/>
                    <a:pt x="41" y="331"/>
                    <a:pt x="41" y="331"/>
                  </a:cubicBezTo>
                  <a:cubicBezTo>
                    <a:pt x="41" y="331"/>
                    <a:pt x="41" y="331"/>
                    <a:pt x="41" y="331"/>
                  </a:cubicBezTo>
                  <a:cubicBezTo>
                    <a:pt x="41" y="330"/>
                    <a:pt x="41" y="330"/>
                    <a:pt x="41" y="330"/>
                  </a:cubicBezTo>
                  <a:cubicBezTo>
                    <a:pt x="41" y="330"/>
                    <a:pt x="41" y="330"/>
                    <a:pt x="41" y="330"/>
                  </a:cubicBezTo>
                  <a:cubicBezTo>
                    <a:pt x="41" y="329"/>
                    <a:pt x="41" y="329"/>
                    <a:pt x="41" y="329"/>
                  </a:cubicBezTo>
                  <a:cubicBezTo>
                    <a:pt x="40" y="330"/>
                    <a:pt x="40" y="330"/>
                    <a:pt x="40" y="330"/>
                  </a:cubicBezTo>
                  <a:cubicBezTo>
                    <a:pt x="40" y="330"/>
                    <a:pt x="40" y="330"/>
                    <a:pt x="40" y="330"/>
                  </a:cubicBezTo>
                  <a:cubicBezTo>
                    <a:pt x="39" y="330"/>
                    <a:pt x="39" y="330"/>
                    <a:pt x="39" y="330"/>
                  </a:cubicBezTo>
                  <a:cubicBezTo>
                    <a:pt x="39" y="330"/>
                    <a:pt x="39" y="330"/>
                    <a:pt x="39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0"/>
                    <a:pt x="37" y="330"/>
                    <a:pt x="37" y="330"/>
                  </a:cubicBezTo>
                  <a:cubicBezTo>
                    <a:pt x="37" y="330"/>
                    <a:pt x="37" y="330"/>
                    <a:pt x="37" y="330"/>
                  </a:cubicBezTo>
                  <a:cubicBezTo>
                    <a:pt x="38" y="329"/>
                    <a:pt x="38" y="329"/>
                    <a:pt x="38" y="329"/>
                  </a:cubicBezTo>
                  <a:cubicBezTo>
                    <a:pt x="39" y="329"/>
                    <a:pt x="39" y="329"/>
                    <a:pt x="39" y="329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41" y="327"/>
                    <a:pt x="41" y="327"/>
                    <a:pt x="41" y="327"/>
                  </a:cubicBezTo>
                  <a:cubicBezTo>
                    <a:pt x="42" y="327"/>
                    <a:pt x="42" y="327"/>
                    <a:pt x="42" y="327"/>
                  </a:cubicBezTo>
                  <a:cubicBezTo>
                    <a:pt x="42" y="325"/>
                    <a:pt x="42" y="325"/>
                    <a:pt x="42" y="325"/>
                  </a:cubicBezTo>
                  <a:cubicBezTo>
                    <a:pt x="42" y="326"/>
                    <a:pt x="42" y="326"/>
                    <a:pt x="42" y="326"/>
                  </a:cubicBezTo>
                  <a:cubicBezTo>
                    <a:pt x="41" y="327"/>
                    <a:pt x="41" y="327"/>
                    <a:pt x="41" y="327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38" y="328"/>
                    <a:pt x="38" y="328"/>
                    <a:pt x="38" y="328"/>
                  </a:cubicBezTo>
                  <a:cubicBezTo>
                    <a:pt x="38" y="327"/>
                    <a:pt x="38" y="327"/>
                    <a:pt x="38" y="327"/>
                  </a:cubicBezTo>
                  <a:cubicBezTo>
                    <a:pt x="37" y="327"/>
                    <a:pt x="37" y="327"/>
                    <a:pt x="37" y="327"/>
                  </a:cubicBezTo>
                  <a:cubicBezTo>
                    <a:pt x="37" y="327"/>
                    <a:pt x="37" y="327"/>
                    <a:pt x="37" y="327"/>
                  </a:cubicBezTo>
                  <a:cubicBezTo>
                    <a:pt x="37" y="326"/>
                    <a:pt x="37" y="326"/>
                    <a:pt x="37" y="326"/>
                  </a:cubicBezTo>
                  <a:cubicBezTo>
                    <a:pt x="37" y="326"/>
                    <a:pt x="37" y="326"/>
                    <a:pt x="37" y="326"/>
                  </a:cubicBezTo>
                  <a:cubicBezTo>
                    <a:pt x="36" y="326"/>
                    <a:pt x="36" y="326"/>
                    <a:pt x="36" y="326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6"/>
                    <a:pt x="34" y="326"/>
                    <a:pt x="34" y="326"/>
                  </a:cubicBezTo>
                  <a:cubicBezTo>
                    <a:pt x="34" y="327"/>
                    <a:pt x="34" y="327"/>
                    <a:pt x="34" y="327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5"/>
                    <a:pt x="32" y="325"/>
                    <a:pt x="32" y="325"/>
                  </a:cubicBezTo>
                  <a:cubicBezTo>
                    <a:pt x="32" y="325"/>
                    <a:pt x="32" y="325"/>
                    <a:pt x="32" y="325"/>
                  </a:cubicBezTo>
                  <a:cubicBezTo>
                    <a:pt x="33" y="325"/>
                    <a:pt x="33" y="325"/>
                    <a:pt x="33" y="325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36" y="325"/>
                    <a:pt x="36" y="325"/>
                    <a:pt x="36" y="325"/>
                  </a:cubicBezTo>
                  <a:cubicBezTo>
                    <a:pt x="36" y="325"/>
                    <a:pt x="36" y="325"/>
                    <a:pt x="36" y="325"/>
                  </a:cubicBezTo>
                  <a:cubicBezTo>
                    <a:pt x="35" y="325"/>
                    <a:pt x="35" y="325"/>
                    <a:pt x="35" y="325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33" y="324"/>
                    <a:pt x="33" y="324"/>
                    <a:pt x="33" y="324"/>
                  </a:cubicBezTo>
                  <a:cubicBezTo>
                    <a:pt x="33" y="324"/>
                    <a:pt x="33" y="324"/>
                    <a:pt x="33" y="324"/>
                  </a:cubicBezTo>
                  <a:cubicBezTo>
                    <a:pt x="34" y="324"/>
                    <a:pt x="34" y="324"/>
                    <a:pt x="34" y="324"/>
                  </a:cubicBezTo>
                  <a:cubicBezTo>
                    <a:pt x="36" y="324"/>
                    <a:pt x="36" y="324"/>
                    <a:pt x="36" y="324"/>
                  </a:cubicBezTo>
                  <a:cubicBezTo>
                    <a:pt x="36" y="324"/>
                    <a:pt x="36" y="324"/>
                    <a:pt x="36" y="324"/>
                  </a:cubicBezTo>
                  <a:cubicBezTo>
                    <a:pt x="34" y="324"/>
                    <a:pt x="34" y="324"/>
                    <a:pt x="34" y="324"/>
                  </a:cubicBezTo>
                  <a:cubicBezTo>
                    <a:pt x="34" y="323"/>
                    <a:pt x="34" y="323"/>
                    <a:pt x="34" y="323"/>
                  </a:cubicBezTo>
                  <a:cubicBezTo>
                    <a:pt x="32" y="324"/>
                    <a:pt x="32" y="324"/>
                    <a:pt x="32" y="324"/>
                  </a:cubicBezTo>
                  <a:cubicBezTo>
                    <a:pt x="32" y="324"/>
                    <a:pt x="32" y="324"/>
                    <a:pt x="32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2" y="322"/>
                    <a:pt x="32" y="322"/>
                    <a:pt x="32" y="322"/>
                  </a:cubicBezTo>
                  <a:cubicBezTo>
                    <a:pt x="33" y="323"/>
                    <a:pt x="33" y="323"/>
                    <a:pt x="33" y="323"/>
                  </a:cubicBezTo>
                  <a:cubicBezTo>
                    <a:pt x="34" y="323"/>
                    <a:pt x="34" y="323"/>
                    <a:pt x="34" y="323"/>
                  </a:cubicBezTo>
                  <a:cubicBezTo>
                    <a:pt x="35" y="322"/>
                    <a:pt x="35" y="322"/>
                    <a:pt x="35" y="322"/>
                  </a:cubicBezTo>
                  <a:cubicBezTo>
                    <a:pt x="34" y="322"/>
                    <a:pt x="34" y="322"/>
                    <a:pt x="34" y="322"/>
                  </a:cubicBezTo>
                  <a:cubicBezTo>
                    <a:pt x="33" y="322"/>
                    <a:pt x="33" y="322"/>
                    <a:pt x="33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2" y="321"/>
                    <a:pt x="32" y="321"/>
                    <a:pt x="32" y="321"/>
                  </a:cubicBezTo>
                  <a:cubicBezTo>
                    <a:pt x="33" y="321"/>
                    <a:pt x="33" y="321"/>
                    <a:pt x="33" y="321"/>
                  </a:cubicBezTo>
                  <a:cubicBezTo>
                    <a:pt x="34" y="321"/>
                    <a:pt x="34" y="321"/>
                    <a:pt x="34" y="321"/>
                  </a:cubicBezTo>
                  <a:cubicBezTo>
                    <a:pt x="34" y="321"/>
                    <a:pt x="34" y="321"/>
                    <a:pt x="34" y="321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5" y="319"/>
                    <a:pt x="35" y="319"/>
                    <a:pt x="35" y="319"/>
                  </a:cubicBezTo>
                  <a:cubicBezTo>
                    <a:pt x="36" y="319"/>
                    <a:pt x="36" y="319"/>
                    <a:pt x="36" y="319"/>
                  </a:cubicBezTo>
                  <a:cubicBezTo>
                    <a:pt x="37" y="320"/>
                    <a:pt x="37" y="320"/>
                    <a:pt x="37" y="320"/>
                  </a:cubicBezTo>
                  <a:cubicBezTo>
                    <a:pt x="38" y="319"/>
                    <a:pt x="38" y="319"/>
                    <a:pt x="38" y="319"/>
                  </a:cubicBezTo>
                  <a:cubicBezTo>
                    <a:pt x="36" y="319"/>
                    <a:pt x="36" y="319"/>
                    <a:pt x="36" y="319"/>
                  </a:cubicBezTo>
                  <a:cubicBezTo>
                    <a:pt x="35" y="319"/>
                    <a:pt x="35" y="319"/>
                    <a:pt x="35" y="319"/>
                  </a:cubicBezTo>
                  <a:cubicBezTo>
                    <a:pt x="35" y="318"/>
                    <a:pt x="35" y="318"/>
                    <a:pt x="35" y="318"/>
                  </a:cubicBezTo>
                  <a:cubicBezTo>
                    <a:pt x="34" y="319"/>
                    <a:pt x="34" y="319"/>
                    <a:pt x="34" y="319"/>
                  </a:cubicBezTo>
                  <a:cubicBezTo>
                    <a:pt x="33" y="320"/>
                    <a:pt x="33" y="320"/>
                    <a:pt x="33" y="320"/>
                  </a:cubicBezTo>
                  <a:cubicBezTo>
                    <a:pt x="33" y="320"/>
                    <a:pt x="33" y="320"/>
                    <a:pt x="33" y="320"/>
                  </a:cubicBezTo>
                  <a:cubicBezTo>
                    <a:pt x="32" y="320"/>
                    <a:pt x="32" y="320"/>
                    <a:pt x="32" y="320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32" y="318"/>
                    <a:pt x="32" y="318"/>
                    <a:pt x="32" y="318"/>
                  </a:cubicBezTo>
                  <a:cubicBezTo>
                    <a:pt x="32" y="318"/>
                    <a:pt x="32" y="318"/>
                    <a:pt x="32" y="318"/>
                  </a:cubicBezTo>
                  <a:cubicBezTo>
                    <a:pt x="34" y="317"/>
                    <a:pt x="34" y="317"/>
                    <a:pt x="34" y="317"/>
                  </a:cubicBezTo>
                  <a:cubicBezTo>
                    <a:pt x="34" y="316"/>
                    <a:pt x="34" y="316"/>
                    <a:pt x="34" y="316"/>
                  </a:cubicBezTo>
                  <a:cubicBezTo>
                    <a:pt x="37" y="315"/>
                    <a:pt x="37" y="315"/>
                    <a:pt x="37" y="315"/>
                  </a:cubicBezTo>
                  <a:cubicBezTo>
                    <a:pt x="38" y="314"/>
                    <a:pt x="38" y="314"/>
                    <a:pt x="38" y="314"/>
                  </a:cubicBezTo>
                  <a:cubicBezTo>
                    <a:pt x="38" y="315"/>
                    <a:pt x="38" y="315"/>
                    <a:pt x="38" y="315"/>
                  </a:cubicBezTo>
                  <a:cubicBezTo>
                    <a:pt x="38" y="316"/>
                    <a:pt x="38" y="316"/>
                    <a:pt x="38" y="316"/>
                  </a:cubicBezTo>
                  <a:cubicBezTo>
                    <a:pt x="39" y="317"/>
                    <a:pt x="39" y="317"/>
                    <a:pt x="39" y="317"/>
                  </a:cubicBezTo>
                  <a:cubicBezTo>
                    <a:pt x="39" y="317"/>
                    <a:pt x="39" y="317"/>
                    <a:pt x="39" y="317"/>
                  </a:cubicBezTo>
                  <a:cubicBezTo>
                    <a:pt x="39" y="315"/>
                    <a:pt x="39" y="315"/>
                    <a:pt x="39" y="315"/>
                  </a:cubicBezTo>
                  <a:cubicBezTo>
                    <a:pt x="39" y="314"/>
                    <a:pt x="39" y="314"/>
                    <a:pt x="39" y="314"/>
                  </a:cubicBezTo>
                  <a:cubicBezTo>
                    <a:pt x="40" y="314"/>
                    <a:pt x="40" y="314"/>
                    <a:pt x="40" y="314"/>
                  </a:cubicBezTo>
                  <a:cubicBezTo>
                    <a:pt x="41" y="314"/>
                    <a:pt x="41" y="314"/>
                    <a:pt x="41" y="314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38" y="314"/>
                    <a:pt x="38" y="314"/>
                    <a:pt x="38" y="314"/>
                  </a:cubicBezTo>
                  <a:cubicBezTo>
                    <a:pt x="38" y="313"/>
                    <a:pt x="38" y="313"/>
                    <a:pt x="38" y="313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12"/>
                    <a:pt x="39" y="312"/>
                    <a:pt x="39" y="312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0" y="309"/>
                    <a:pt x="40" y="309"/>
                    <a:pt x="40" y="309"/>
                  </a:cubicBezTo>
                  <a:cubicBezTo>
                    <a:pt x="40" y="310"/>
                    <a:pt x="40" y="310"/>
                    <a:pt x="40" y="310"/>
                  </a:cubicBezTo>
                  <a:cubicBezTo>
                    <a:pt x="39" y="311"/>
                    <a:pt x="39" y="311"/>
                    <a:pt x="39" y="311"/>
                  </a:cubicBezTo>
                  <a:cubicBezTo>
                    <a:pt x="38" y="311"/>
                    <a:pt x="38" y="311"/>
                    <a:pt x="38" y="311"/>
                  </a:cubicBezTo>
                  <a:cubicBezTo>
                    <a:pt x="37" y="312"/>
                    <a:pt x="37" y="312"/>
                    <a:pt x="37" y="312"/>
                  </a:cubicBezTo>
                  <a:cubicBezTo>
                    <a:pt x="35" y="313"/>
                    <a:pt x="35" y="313"/>
                    <a:pt x="35" y="313"/>
                  </a:cubicBezTo>
                  <a:cubicBezTo>
                    <a:pt x="34" y="314"/>
                    <a:pt x="34" y="314"/>
                    <a:pt x="34" y="314"/>
                  </a:cubicBezTo>
                  <a:cubicBezTo>
                    <a:pt x="33" y="313"/>
                    <a:pt x="33" y="313"/>
                    <a:pt x="33" y="313"/>
                  </a:cubicBezTo>
                  <a:cubicBezTo>
                    <a:pt x="33" y="313"/>
                    <a:pt x="33" y="313"/>
                    <a:pt x="33" y="313"/>
                  </a:cubicBezTo>
                  <a:cubicBezTo>
                    <a:pt x="34" y="312"/>
                    <a:pt x="34" y="312"/>
                    <a:pt x="34" y="312"/>
                  </a:cubicBezTo>
                  <a:cubicBezTo>
                    <a:pt x="33" y="312"/>
                    <a:pt x="33" y="312"/>
                    <a:pt x="33" y="312"/>
                  </a:cubicBezTo>
                  <a:cubicBezTo>
                    <a:pt x="32" y="313"/>
                    <a:pt x="32" y="313"/>
                    <a:pt x="32" y="313"/>
                  </a:cubicBezTo>
                  <a:cubicBezTo>
                    <a:pt x="31" y="312"/>
                    <a:pt x="31" y="312"/>
                    <a:pt x="31" y="312"/>
                  </a:cubicBezTo>
                  <a:cubicBezTo>
                    <a:pt x="31" y="312"/>
                    <a:pt x="31" y="312"/>
                    <a:pt x="31" y="312"/>
                  </a:cubicBezTo>
                  <a:cubicBezTo>
                    <a:pt x="33" y="311"/>
                    <a:pt x="33" y="311"/>
                    <a:pt x="33" y="311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5" y="311"/>
                    <a:pt x="35" y="311"/>
                    <a:pt x="35" y="311"/>
                  </a:cubicBezTo>
                  <a:cubicBezTo>
                    <a:pt x="35" y="310"/>
                    <a:pt x="35" y="310"/>
                    <a:pt x="35" y="310"/>
                  </a:cubicBezTo>
                  <a:cubicBezTo>
                    <a:pt x="35" y="310"/>
                    <a:pt x="35" y="310"/>
                    <a:pt x="35" y="310"/>
                  </a:cubicBezTo>
                  <a:cubicBezTo>
                    <a:pt x="34" y="309"/>
                    <a:pt x="34" y="309"/>
                    <a:pt x="34" y="309"/>
                  </a:cubicBezTo>
                  <a:cubicBezTo>
                    <a:pt x="35" y="309"/>
                    <a:pt x="35" y="309"/>
                    <a:pt x="35" y="309"/>
                  </a:cubicBezTo>
                  <a:cubicBezTo>
                    <a:pt x="35" y="308"/>
                    <a:pt x="35" y="308"/>
                    <a:pt x="35" y="308"/>
                  </a:cubicBezTo>
                  <a:cubicBezTo>
                    <a:pt x="35" y="308"/>
                    <a:pt x="35" y="308"/>
                    <a:pt x="35" y="308"/>
                  </a:cubicBezTo>
                  <a:cubicBezTo>
                    <a:pt x="34" y="308"/>
                    <a:pt x="34" y="308"/>
                    <a:pt x="34" y="308"/>
                  </a:cubicBezTo>
                  <a:cubicBezTo>
                    <a:pt x="33" y="308"/>
                    <a:pt x="33" y="308"/>
                    <a:pt x="33" y="308"/>
                  </a:cubicBezTo>
                  <a:cubicBezTo>
                    <a:pt x="33" y="308"/>
                    <a:pt x="33" y="308"/>
                    <a:pt x="33" y="308"/>
                  </a:cubicBezTo>
                  <a:cubicBezTo>
                    <a:pt x="33" y="306"/>
                    <a:pt x="33" y="306"/>
                    <a:pt x="33" y="306"/>
                  </a:cubicBezTo>
                  <a:cubicBezTo>
                    <a:pt x="32" y="305"/>
                    <a:pt x="32" y="305"/>
                    <a:pt x="32" y="305"/>
                  </a:cubicBezTo>
                  <a:cubicBezTo>
                    <a:pt x="32" y="304"/>
                    <a:pt x="32" y="304"/>
                    <a:pt x="32" y="304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4" y="303"/>
                    <a:pt x="34" y="303"/>
                    <a:pt x="34" y="303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36" y="304"/>
                    <a:pt x="36" y="304"/>
                    <a:pt x="36" y="304"/>
                  </a:cubicBezTo>
                  <a:cubicBezTo>
                    <a:pt x="38" y="304"/>
                    <a:pt x="38" y="304"/>
                    <a:pt x="38" y="304"/>
                  </a:cubicBezTo>
                  <a:cubicBezTo>
                    <a:pt x="37" y="304"/>
                    <a:pt x="37" y="304"/>
                    <a:pt x="37" y="304"/>
                  </a:cubicBezTo>
                  <a:cubicBezTo>
                    <a:pt x="36" y="304"/>
                    <a:pt x="36" y="304"/>
                    <a:pt x="36" y="304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4" y="301"/>
                    <a:pt x="34" y="301"/>
                    <a:pt x="34" y="301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298"/>
                    <a:pt x="35" y="298"/>
                    <a:pt x="35" y="298"/>
                  </a:cubicBezTo>
                  <a:cubicBezTo>
                    <a:pt x="35" y="299"/>
                    <a:pt x="35" y="299"/>
                    <a:pt x="35" y="299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1" y="301"/>
                    <a:pt x="31" y="301"/>
                    <a:pt x="31" y="301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29" y="302"/>
                    <a:pt x="29" y="302"/>
                    <a:pt x="29" y="302"/>
                  </a:cubicBezTo>
                  <a:cubicBezTo>
                    <a:pt x="29" y="301"/>
                    <a:pt x="29" y="301"/>
                    <a:pt x="29" y="301"/>
                  </a:cubicBezTo>
                  <a:cubicBezTo>
                    <a:pt x="28" y="299"/>
                    <a:pt x="28" y="299"/>
                    <a:pt x="28" y="299"/>
                  </a:cubicBezTo>
                  <a:cubicBezTo>
                    <a:pt x="28" y="297"/>
                    <a:pt x="28" y="297"/>
                    <a:pt x="28" y="297"/>
                  </a:cubicBezTo>
                  <a:cubicBezTo>
                    <a:pt x="29" y="295"/>
                    <a:pt x="29" y="295"/>
                    <a:pt x="29" y="295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28" y="292"/>
                    <a:pt x="28" y="292"/>
                    <a:pt x="28" y="292"/>
                  </a:cubicBezTo>
                  <a:cubicBezTo>
                    <a:pt x="29" y="293"/>
                    <a:pt x="29" y="293"/>
                    <a:pt x="29" y="293"/>
                  </a:cubicBezTo>
                  <a:cubicBezTo>
                    <a:pt x="30" y="293"/>
                    <a:pt x="30" y="293"/>
                    <a:pt x="30" y="293"/>
                  </a:cubicBezTo>
                  <a:cubicBezTo>
                    <a:pt x="29" y="292"/>
                    <a:pt x="29" y="292"/>
                    <a:pt x="29" y="292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1" y="290"/>
                    <a:pt x="31" y="290"/>
                    <a:pt x="31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34" y="289"/>
                    <a:pt x="34" y="289"/>
                    <a:pt x="34" y="289"/>
                  </a:cubicBezTo>
                  <a:cubicBezTo>
                    <a:pt x="33" y="289"/>
                    <a:pt x="33" y="289"/>
                    <a:pt x="33" y="289"/>
                  </a:cubicBezTo>
                  <a:cubicBezTo>
                    <a:pt x="33" y="289"/>
                    <a:pt x="33" y="289"/>
                    <a:pt x="33" y="28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6"/>
                    <a:pt x="35" y="286"/>
                    <a:pt x="35" y="286"/>
                  </a:cubicBezTo>
                  <a:cubicBezTo>
                    <a:pt x="37" y="286"/>
                    <a:pt x="37" y="286"/>
                    <a:pt x="37" y="286"/>
                  </a:cubicBezTo>
                  <a:cubicBezTo>
                    <a:pt x="37" y="285"/>
                    <a:pt x="37" y="285"/>
                    <a:pt x="37" y="285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3" y="285"/>
                    <a:pt x="33" y="285"/>
                    <a:pt x="33" y="285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35" y="281"/>
                    <a:pt x="35" y="281"/>
                    <a:pt x="35" y="281"/>
                  </a:cubicBezTo>
                  <a:cubicBezTo>
                    <a:pt x="35" y="281"/>
                    <a:pt x="35" y="281"/>
                    <a:pt x="35" y="281"/>
                  </a:cubicBezTo>
                  <a:cubicBezTo>
                    <a:pt x="35" y="281"/>
                    <a:pt x="35" y="281"/>
                    <a:pt x="35" y="281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79"/>
                    <a:pt x="36" y="279"/>
                    <a:pt x="36" y="279"/>
                  </a:cubicBezTo>
                  <a:cubicBezTo>
                    <a:pt x="36" y="279"/>
                    <a:pt x="36" y="279"/>
                    <a:pt x="36" y="279"/>
                  </a:cubicBezTo>
                  <a:cubicBezTo>
                    <a:pt x="36" y="278"/>
                    <a:pt x="36" y="278"/>
                    <a:pt x="36" y="278"/>
                  </a:cubicBezTo>
                  <a:cubicBezTo>
                    <a:pt x="35" y="278"/>
                    <a:pt x="35" y="278"/>
                    <a:pt x="35" y="278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4" y="276"/>
                    <a:pt x="34" y="276"/>
                    <a:pt x="34" y="276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0" y="273"/>
                    <a:pt x="30" y="273"/>
                    <a:pt x="30" y="273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30" y="272"/>
                    <a:pt x="30" y="272"/>
                    <a:pt x="30" y="272"/>
                  </a:cubicBezTo>
                  <a:cubicBezTo>
                    <a:pt x="30" y="271"/>
                    <a:pt x="30" y="271"/>
                    <a:pt x="30" y="271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69"/>
                    <a:pt x="29" y="269"/>
                    <a:pt x="29" y="269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9" y="268"/>
                    <a:pt x="29" y="268"/>
                    <a:pt x="29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29" y="256"/>
                    <a:pt x="29" y="256"/>
                    <a:pt x="29" y="256"/>
                  </a:cubicBezTo>
                  <a:cubicBezTo>
                    <a:pt x="29" y="255"/>
                    <a:pt x="29" y="255"/>
                    <a:pt x="29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30" y="253"/>
                    <a:pt x="30" y="253"/>
                    <a:pt x="30" y="253"/>
                  </a:cubicBezTo>
                  <a:cubicBezTo>
                    <a:pt x="29" y="253"/>
                    <a:pt x="29" y="253"/>
                    <a:pt x="29" y="253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7" y="242"/>
                    <a:pt x="27" y="242"/>
                    <a:pt x="27" y="242"/>
                  </a:cubicBezTo>
                  <a:cubicBezTo>
                    <a:pt x="27" y="241"/>
                    <a:pt x="27" y="241"/>
                    <a:pt x="27" y="241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2" y="240"/>
                    <a:pt x="22" y="240"/>
                    <a:pt x="22" y="240"/>
                  </a:cubicBezTo>
                  <a:cubicBezTo>
                    <a:pt x="22" y="240"/>
                    <a:pt x="22" y="240"/>
                    <a:pt x="22" y="240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18" y="242"/>
                    <a:pt x="18" y="242"/>
                    <a:pt x="18" y="242"/>
                  </a:cubicBezTo>
                  <a:cubicBezTo>
                    <a:pt x="17" y="244"/>
                    <a:pt x="17" y="244"/>
                    <a:pt x="17" y="244"/>
                  </a:cubicBezTo>
                  <a:cubicBezTo>
                    <a:pt x="16" y="244"/>
                    <a:pt x="16" y="244"/>
                    <a:pt x="16" y="244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0" y="236"/>
                    <a:pt x="10" y="236"/>
                    <a:pt x="10" y="236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9" y="232"/>
                    <a:pt x="9" y="232"/>
                    <a:pt x="9" y="232"/>
                  </a:cubicBezTo>
                  <a:cubicBezTo>
                    <a:pt x="10" y="230"/>
                    <a:pt x="10" y="230"/>
                    <a:pt x="10" y="230"/>
                  </a:cubicBezTo>
                  <a:cubicBezTo>
                    <a:pt x="7" y="229"/>
                    <a:pt x="7" y="229"/>
                    <a:pt x="7" y="229"/>
                  </a:cubicBezTo>
                  <a:cubicBezTo>
                    <a:pt x="5" y="230"/>
                    <a:pt x="5" y="230"/>
                    <a:pt x="5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9" y="138"/>
                    <a:pt x="79" y="138"/>
                    <a:pt x="79" y="138"/>
                  </a:cubicBezTo>
                  <a:cubicBezTo>
                    <a:pt x="79" y="138"/>
                    <a:pt x="79" y="138"/>
                    <a:pt x="79" y="13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3" y="134"/>
                    <a:pt x="103" y="134"/>
                    <a:pt x="103" y="134"/>
                  </a:cubicBezTo>
                  <a:cubicBezTo>
                    <a:pt x="103" y="134"/>
                    <a:pt x="103" y="134"/>
                    <a:pt x="103" y="134"/>
                  </a:cubicBezTo>
                  <a:cubicBezTo>
                    <a:pt x="103" y="134"/>
                    <a:pt x="103" y="134"/>
                    <a:pt x="103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08" y="134"/>
                    <a:pt x="108" y="134"/>
                    <a:pt x="108" y="134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9" y="131"/>
                    <a:pt x="119" y="131"/>
                    <a:pt x="119" y="131"/>
                  </a:cubicBezTo>
                  <a:cubicBezTo>
                    <a:pt x="119" y="131"/>
                    <a:pt x="119" y="131"/>
                    <a:pt x="119" y="131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4" y="137"/>
                    <a:pt x="104" y="137"/>
                    <a:pt x="104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2" y="137"/>
                    <a:pt x="122" y="137"/>
                    <a:pt x="122" y="137"/>
                  </a:cubicBezTo>
                  <a:cubicBezTo>
                    <a:pt x="125" y="136"/>
                    <a:pt x="125" y="136"/>
                    <a:pt x="125" y="136"/>
                  </a:cubicBezTo>
                  <a:cubicBezTo>
                    <a:pt x="125" y="136"/>
                    <a:pt x="125" y="136"/>
                    <a:pt x="125" y="136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3"/>
                    <a:pt x="137" y="143"/>
                    <a:pt x="137" y="143"/>
                  </a:cubicBezTo>
                  <a:cubicBezTo>
                    <a:pt x="137" y="143"/>
                    <a:pt x="137" y="143"/>
                    <a:pt x="137" y="143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8"/>
                    <a:pt x="142" y="148"/>
                    <a:pt x="142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4" y="150"/>
                    <a:pt x="154" y="150"/>
                    <a:pt x="154" y="150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5" y="153"/>
                    <a:pt x="155" y="153"/>
                    <a:pt x="155" y="153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2" y="157"/>
                    <a:pt x="162" y="157"/>
                    <a:pt x="162" y="157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9" y="162"/>
                    <a:pt x="169" y="162"/>
                    <a:pt x="169" y="162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0" y="164"/>
                    <a:pt x="170" y="164"/>
                    <a:pt x="170" y="164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69" y="161"/>
                    <a:pt x="169" y="161"/>
                    <a:pt x="169" y="161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1" y="161"/>
                    <a:pt x="171" y="161"/>
                    <a:pt x="171" y="161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1"/>
                    <a:pt x="172" y="161"/>
                    <a:pt x="172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74" y="162"/>
                    <a:pt x="174" y="162"/>
                    <a:pt x="174" y="162"/>
                  </a:cubicBezTo>
                  <a:cubicBezTo>
                    <a:pt x="174" y="163"/>
                    <a:pt x="174" y="163"/>
                    <a:pt x="174" y="163"/>
                  </a:cubicBezTo>
                  <a:cubicBezTo>
                    <a:pt x="175" y="163"/>
                    <a:pt x="175" y="163"/>
                    <a:pt x="175" y="163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72" y="170"/>
                    <a:pt x="172" y="170"/>
                    <a:pt x="172" y="170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1" y="171"/>
                    <a:pt x="171" y="171"/>
                    <a:pt x="171" y="171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1"/>
                    <a:pt x="169" y="171"/>
                    <a:pt x="169" y="171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7" y="173"/>
                    <a:pt x="167" y="173"/>
                    <a:pt x="167" y="173"/>
                  </a:cubicBezTo>
                  <a:cubicBezTo>
                    <a:pt x="166" y="173"/>
                    <a:pt x="166" y="173"/>
                    <a:pt x="166" y="173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7" y="174"/>
                    <a:pt x="167" y="174"/>
                    <a:pt x="167" y="174"/>
                  </a:cubicBezTo>
                  <a:cubicBezTo>
                    <a:pt x="168" y="175"/>
                    <a:pt x="168" y="175"/>
                    <a:pt x="168" y="175"/>
                  </a:cubicBezTo>
                  <a:cubicBezTo>
                    <a:pt x="169" y="176"/>
                    <a:pt x="169" y="176"/>
                    <a:pt x="169" y="176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1" y="177"/>
                    <a:pt x="171" y="177"/>
                    <a:pt x="171" y="177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4" y="178"/>
                    <a:pt x="174" y="178"/>
                    <a:pt x="174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1" y="179"/>
                    <a:pt x="181" y="179"/>
                    <a:pt x="181" y="179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5" y="179"/>
                    <a:pt x="185" y="179"/>
                    <a:pt x="185" y="179"/>
                  </a:cubicBezTo>
                  <a:cubicBezTo>
                    <a:pt x="185" y="179"/>
                    <a:pt x="185" y="179"/>
                    <a:pt x="185" y="179"/>
                  </a:cubicBezTo>
                  <a:cubicBezTo>
                    <a:pt x="185" y="179"/>
                    <a:pt x="185" y="179"/>
                    <a:pt x="185" y="179"/>
                  </a:cubicBezTo>
                  <a:cubicBezTo>
                    <a:pt x="186" y="179"/>
                    <a:pt x="186" y="179"/>
                    <a:pt x="186" y="179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2" y="177"/>
                    <a:pt x="192" y="177"/>
                    <a:pt x="192" y="177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2" y="179"/>
                    <a:pt x="192" y="179"/>
                    <a:pt x="192" y="179"/>
                  </a:cubicBezTo>
                  <a:cubicBezTo>
                    <a:pt x="192" y="180"/>
                    <a:pt x="192" y="180"/>
                    <a:pt x="192" y="180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93" y="183"/>
                    <a:pt x="193" y="183"/>
                    <a:pt x="193" y="18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93" y="185"/>
                    <a:pt x="193" y="185"/>
                    <a:pt x="193" y="185"/>
                  </a:cubicBezTo>
                  <a:cubicBezTo>
                    <a:pt x="193" y="185"/>
                    <a:pt x="193" y="185"/>
                    <a:pt x="193" y="185"/>
                  </a:cubicBezTo>
                  <a:cubicBezTo>
                    <a:pt x="194" y="185"/>
                    <a:pt x="194" y="185"/>
                    <a:pt x="194" y="185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5" y="183"/>
                    <a:pt x="195" y="183"/>
                    <a:pt x="195" y="183"/>
                  </a:cubicBezTo>
                  <a:cubicBezTo>
                    <a:pt x="195" y="183"/>
                    <a:pt x="195" y="183"/>
                    <a:pt x="195" y="183"/>
                  </a:cubicBezTo>
                  <a:cubicBezTo>
                    <a:pt x="195" y="184"/>
                    <a:pt x="195" y="184"/>
                    <a:pt x="195" y="184"/>
                  </a:cubicBezTo>
                  <a:cubicBezTo>
                    <a:pt x="194" y="186"/>
                    <a:pt x="194" y="186"/>
                    <a:pt x="194" y="186"/>
                  </a:cubicBezTo>
                  <a:cubicBezTo>
                    <a:pt x="193" y="187"/>
                    <a:pt x="193" y="187"/>
                    <a:pt x="193" y="187"/>
                  </a:cubicBezTo>
                  <a:cubicBezTo>
                    <a:pt x="193" y="189"/>
                    <a:pt x="193" y="189"/>
                    <a:pt x="193" y="189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4" y="193"/>
                    <a:pt x="194" y="193"/>
                    <a:pt x="194" y="193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4" y="195"/>
                    <a:pt x="194" y="195"/>
                    <a:pt x="194" y="195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6" y="200"/>
                    <a:pt x="196" y="200"/>
                    <a:pt x="196" y="200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8" y="190"/>
                    <a:pt x="198" y="190"/>
                    <a:pt x="198" y="190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200" y="181"/>
                    <a:pt x="200" y="181"/>
                    <a:pt x="200" y="181"/>
                  </a:cubicBezTo>
                  <a:cubicBezTo>
                    <a:pt x="201" y="181"/>
                    <a:pt x="201" y="181"/>
                    <a:pt x="201" y="181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2" y="180"/>
                    <a:pt x="202" y="180"/>
                    <a:pt x="202" y="180"/>
                  </a:cubicBezTo>
                  <a:cubicBezTo>
                    <a:pt x="203" y="179"/>
                    <a:pt x="203" y="179"/>
                    <a:pt x="203" y="179"/>
                  </a:cubicBezTo>
                  <a:cubicBezTo>
                    <a:pt x="203" y="179"/>
                    <a:pt x="203" y="179"/>
                    <a:pt x="203" y="179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5" y="180"/>
                    <a:pt x="205" y="180"/>
                    <a:pt x="205" y="180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06" y="179"/>
                    <a:pt x="206" y="179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ubicBezTo>
                    <a:pt x="207" y="179"/>
                    <a:pt x="207" y="179"/>
                    <a:pt x="207" y="179"/>
                  </a:cubicBezTo>
                  <a:cubicBezTo>
                    <a:pt x="208" y="179"/>
                    <a:pt x="208" y="179"/>
                    <a:pt x="208" y="179"/>
                  </a:cubicBezTo>
                  <a:cubicBezTo>
                    <a:pt x="208" y="178"/>
                    <a:pt x="208" y="178"/>
                    <a:pt x="208" y="178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211" y="176"/>
                    <a:pt x="211" y="176"/>
                    <a:pt x="211" y="176"/>
                  </a:cubicBezTo>
                  <a:cubicBezTo>
                    <a:pt x="211" y="176"/>
                    <a:pt x="211" y="176"/>
                    <a:pt x="211" y="176"/>
                  </a:cubicBezTo>
                  <a:cubicBezTo>
                    <a:pt x="212" y="177"/>
                    <a:pt x="212" y="177"/>
                    <a:pt x="212" y="177"/>
                  </a:cubicBezTo>
                  <a:cubicBezTo>
                    <a:pt x="213" y="176"/>
                    <a:pt x="213" y="176"/>
                    <a:pt x="213" y="176"/>
                  </a:cubicBezTo>
                  <a:cubicBezTo>
                    <a:pt x="213" y="176"/>
                    <a:pt x="213" y="176"/>
                    <a:pt x="213" y="176"/>
                  </a:cubicBezTo>
                  <a:cubicBezTo>
                    <a:pt x="214" y="177"/>
                    <a:pt x="214" y="177"/>
                    <a:pt x="214" y="177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214" y="174"/>
                    <a:pt x="214" y="174"/>
                    <a:pt x="214" y="174"/>
                  </a:cubicBezTo>
                  <a:cubicBezTo>
                    <a:pt x="211" y="174"/>
                    <a:pt x="211" y="174"/>
                    <a:pt x="211" y="174"/>
                  </a:cubicBezTo>
                  <a:cubicBezTo>
                    <a:pt x="211" y="174"/>
                    <a:pt x="211" y="174"/>
                    <a:pt x="211" y="174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09" y="176"/>
                    <a:pt x="209" y="176"/>
                    <a:pt x="209" y="176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4" y="175"/>
                    <a:pt x="204" y="175"/>
                    <a:pt x="204" y="175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2" y="177"/>
                    <a:pt x="202" y="177"/>
                    <a:pt x="202" y="177"/>
                  </a:cubicBezTo>
                  <a:cubicBezTo>
                    <a:pt x="201" y="176"/>
                    <a:pt x="201" y="176"/>
                    <a:pt x="201" y="176"/>
                  </a:cubicBezTo>
                  <a:cubicBezTo>
                    <a:pt x="202" y="176"/>
                    <a:pt x="202" y="176"/>
                    <a:pt x="202" y="176"/>
                  </a:cubicBezTo>
                  <a:cubicBezTo>
                    <a:pt x="202" y="175"/>
                    <a:pt x="202" y="175"/>
                    <a:pt x="202" y="175"/>
                  </a:cubicBezTo>
                  <a:cubicBezTo>
                    <a:pt x="202" y="175"/>
                    <a:pt x="202" y="175"/>
                    <a:pt x="202" y="175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4" y="171"/>
                    <a:pt x="204" y="171"/>
                    <a:pt x="204" y="171"/>
                  </a:cubicBezTo>
                  <a:cubicBezTo>
                    <a:pt x="206" y="172"/>
                    <a:pt x="206" y="172"/>
                    <a:pt x="206" y="172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3" y="171"/>
                    <a:pt x="213" y="171"/>
                    <a:pt x="213" y="171"/>
                  </a:cubicBezTo>
                  <a:cubicBezTo>
                    <a:pt x="213" y="171"/>
                    <a:pt x="213" y="171"/>
                    <a:pt x="213" y="171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7" y="172"/>
                    <a:pt x="217" y="172"/>
                    <a:pt x="217" y="172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7" y="179"/>
                    <a:pt x="217" y="179"/>
                    <a:pt x="217" y="179"/>
                  </a:cubicBezTo>
                  <a:cubicBezTo>
                    <a:pt x="217" y="179"/>
                    <a:pt x="217" y="179"/>
                    <a:pt x="217" y="179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17" y="181"/>
                    <a:pt x="217" y="181"/>
                    <a:pt x="217" y="181"/>
                  </a:cubicBezTo>
                  <a:cubicBezTo>
                    <a:pt x="217" y="181"/>
                    <a:pt x="217" y="181"/>
                    <a:pt x="217" y="181"/>
                  </a:cubicBezTo>
                  <a:cubicBezTo>
                    <a:pt x="217" y="182"/>
                    <a:pt x="217" y="182"/>
                    <a:pt x="217" y="182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9" y="183"/>
                    <a:pt x="219" y="183"/>
                    <a:pt x="219" y="183"/>
                  </a:cubicBezTo>
                  <a:cubicBezTo>
                    <a:pt x="220" y="183"/>
                    <a:pt x="220" y="183"/>
                    <a:pt x="220" y="183"/>
                  </a:cubicBezTo>
                  <a:cubicBezTo>
                    <a:pt x="220" y="183"/>
                    <a:pt x="220" y="183"/>
                    <a:pt x="220" y="183"/>
                  </a:cubicBezTo>
                  <a:cubicBezTo>
                    <a:pt x="221" y="183"/>
                    <a:pt x="221" y="183"/>
                    <a:pt x="221" y="183"/>
                  </a:cubicBezTo>
                  <a:cubicBezTo>
                    <a:pt x="222" y="183"/>
                    <a:pt x="222" y="183"/>
                    <a:pt x="222" y="183"/>
                  </a:cubicBezTo>
                  <a:cubicBezTo>
                    <a:pt x="223" y="183"/>
                    <a:pt x="223" y="183"/>
                    <a:pt x="223" y="183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5"/>
                    <a:pt x="224" y="185"/>
                    <a:pt x="224" y="185"/>
                  </a:cubicBezTo>
                  <a:cubicBezTo>
                    <a:pt x="224" y="185"/>
                    <a:pt x="224" y="185"/>
                    <a:pt x="224" y="185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26" y="188"/>
                    <a:pt x="226" y="188"/>
                    <a:pt x="226" y="188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7" y="188"/>
                    <a:pt x="227" y="188"/>
                    <a:pt x="227" y="188"/>
                  </a:cubicBezTo>
                  <a:cubicBezTo>
                    <a:pt x="228" y="188"/>
                    <a:pt x="228" y="188"/>
                    <a:pt x="228" y="188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31" y="189"/>
                    <a:pt x="231" y="189"/>
                    <a:pt x="231" y="189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9" y="190"/>
                    <a:pt x="239" y="190"/>
                    <a:pt x="239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90"/>
                    <a:pt x="241" y="190"/>
                    <a:pt x="241" y="190"/>
                  </a:cubicBezTo>
                  <a:cubicBezTo>
                    <a:pt x="243" y="190"/>
                    <a:pt x="243" y="190"/>
                    <a:pt x="243" y="190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3" y="187"/>
                    <a:pt x="243" y="187"/>
                    <a:pt x="243" y="18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45" y="188"/>
                    <a:pt x="245" y="188"/>
                    <a:pt x="245" y="188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8" y="192"/>
                    <a:pt x="248" y="192"/>
                    <a:pt x="248" y="192"/>
                  </a:cubicBezTo>
                  <a:cubicBezTo>
                    <a:pt x="248" y="193"/>
                    <a:pt x="248" y="193"/>
                    <a:pt x="248" y="19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248" y="190"/>
                    <a:pt x="248" y="190"/>
                    <a:pt x="248" y="190"/>
                  </a:cubicBezTo>
                  <a:cubicBezTo>
                    <a:pt x="246" y="190"/>
                    <a:pt x="246" y="190"/>
                    <a:pt x="246" y="190"/>
                  </a:cubicBezTo>
                  <a:cubicBezTo>
                    <a:pt x="246" y="188"/>
                    <a:pt x="246" y="188"/>
                    <a:pt x="246" y="188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46" y="186"/>
                    <a:pt x="246" y="186"/>
                    <a:pt x="246" y="186"/>
                  </a:cubicBezTo>
                  <a:cubicBezTo>
                    <a:pt x="246" y="186"/>
                    <a:pt x="246" y="186"/>
                    <a:pt x="246" y="186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7" y="186"/>
                    <a:pt x="247" y="186"/>
                    <a:pt x="247" y="186"/>
                  </a:cubicBezTo>
                  <a:cubicBezTo>
                    <a:pt x="247" y="186"/>
                    <a:pt x="247" y="186"/>
                    <a:pt x="247" y="186"/>
                  </a:cubicBezTo>
                  <a:cubicBezTo>
                    <a:pt x="246" y="185"/>
                    <a:pt x="246" y="185"/>
                    <a:pt x="246" y="185"/>
                  </a:cubicBezTo>
                  <a:cubicBezTo>
                    <a:pt x="247" y="184"/>
                    <a:pt x="247" y="184"/>
                    <a:pt x="247" y="184"/>
                  </a:cubicBezTo>
                  <a:cubicBezTo>
                    <a:pt x="246" y="184"/>
                    <a:pt x="246" y="184"/>
                    <a:pt x="246" y="184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49" y="184"/>
                    <a:pt x="249" y="184"/>
                    <a:pt x="249" y="184"/>
                  </a:cubicBezTo>
                  <a:cubicBezTo>
                    <a:pt x="250" y="184"/>
                    <a:pt x="250" y="184"/>
                    <a:pt x="250" y="184"/>
                  </a:cubicBezTo>
                  <a:cubicBezTo>
                    <a:pt x="250" y="183"/>
                    <a:pt x="250" y="183"/>
                    <a:pt x="250" y="183"/>
                  </a:cubicBezTo>
                  <a:cubicBezTo>
                    <a:pt x="251" y="183"/>
                    <a:pt x="251" y="183"/>
                    <a:pt x="251" y="183"/>
                  </a:cubicBezTo>
                  <a:cubicBezTo>
                    <a:pt x="252" y="184"/>
                    <a:pt x="252" y="184"/>
                    <a:pt x="252" y="184"/>
                  </a:cubicBezTo>
                  <a:cubicBezTo>
                    <a:pt x="251" y="184"/>
                    <a:pt x="251" y="184"/>
                    <a:pt x="251" y="184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2" y="184"/>
                    <a:pt x="252" y="184"/>
                    <a:pt x="252" y="184"/>
                  </a:cubicBezTo>
                  <a:cubicBezTo>
                    <a:pt x="252" y="184"/>
                    <a:pt x="252" y="184"/>
                    <a:pt x="252" y="184"/>
                  </a:cubicBezTo>
                  <a:cubicBezTo>
                    <a:pt x="253" y="185"/>
                    <a:pt x="253" y="185"/>
                    <a:pt x="253" y="185"/>
                  </a:cubicBezTo>
                  <a:cubicBezTo>
                    <a:pt x="253" y="186"/>
                    <a:pt x="253" y="186"/>
                    <a:pt x="253" y="186"/>
                  </a:cubicBezTo>
                  <a:cubicBezTo>
                    <a:pt x="253" y="186"/>
                    <a:pt x="253" y="186"/>
                    <a:pt x="253" y="186"/>
                  </a:cubicBezTo>
                  <a:cubicBezTo>
                    <a:pt x="253" y="187"/>
                    <a:pt x="253" y="187"/>
                    <a:pt x="253" y="187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5" y="187"/>
                    <a:pt x="255" y="187"/>
                    <a:pt x="255" y="187"/>
                  </a:cubicBezTo>
                  <a:cubicBezTo>
                    <a:pt x="255" y="188"/>
                    <a:pt x="255" y="188"/>
                    <a:pt x="255" y="188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3" y="189"/>
                    <a:pt x="253" y="189"/>
                    <a:pt x="253" y="189"/>
                  </a:cubicBezTo>
                  <a:cubicBezTo>
                    <a:pt x="254" y="189"/>
                    <a:pt x="254" y="189"/>
                    <a:pt x="254" y="189"/>
                  </a:cubicBezTo>
                  <a:cubicBezTo>
                    <a:pt x="255" y="188"/>
                    <a:pt x="255" y="188"/>
                    <a:pt x="255" y="188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57" y="190"/>
                    <a:pt x="257" y="190"/>
                    <a:pt x="257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3" y="192"/>
                    <a:pt x="253" y="192"/>
                    <a:pt x="253" y="192"/>
                  </a:cubicBezTo>
                  <a:cubicBezTo>
                    <a:pt x="253" y="193"/>
                    <a:pt x="253" y="193"/>
                    <a:pt x="253" y="193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3" y="193"/>
                    <a:pt x="253" y="193"/>
                    <a:pt x="253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3" y="196"/>
                    <a:pt x="253" y="196"/>
                    <a:pt x="253" y="196"/>
                  </a:cubicBezTo>
                  <a:cubicBezTo>
                    <a:pt x="253" y="196"/>
                    <a:pt x="253" y="196"/>
                    <a:pt x="253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7"/>
                    <a:pt x="254" y="197"/>
                    <a:pt x="254" y="197"/>
                  </a:cubicBezTo>
                  <a:cubicBezTo>
                    <a:pt x="255" y="197"/>
                    <a:pt x="255" y="197"/>
                    <a:pt x="255" y="19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3" y="198"/>
                    <a:pt x="253" y="198"/>
                    <a:pt x="253" y="198"/>
                  </a:cubicBezTo>
                  <a:cubicBezTo>
                    <a:pt x="254" y="199"/>
                    <a:pt x="254" y="199"/>
                    <a:pt x="254" y="199"/>
                  </a:cubicBezTo>
                  <a:cubicBezTo>
                    <a:pt x="255" y="198"/>
                    <a:pt x="255" y="198"/>
                    <a:pt x="255" y="198"/>
                  </a:cubicBezTo>
                  <a:cubicBezTo>
                    <a:pt x="255" y="199"/>
                    <a:pt x="255" y="199"/>
                    <a:pt x="255" y="199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2" y="200"/>
                    <a:pt x="252" y="200"/>
                    <a:pt x="252" y="200"/>
                  </a:cubicBezTo>
                  <a:cubicBezTo>
                    <a:pt x="252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49" y="200"/>
                    <a:pt x="249" y="200"/>
                    <a:pt x="249" y="200"/>
                  </a:cubicBezTo>
                  <a:cubicBezTo>
                    <a:pt x="250" y="201"/>
                    <a:pt x="250" y="201"/>
                    <a:pt x="250" y="201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2"/>
                    <a:pt x="254" y="202"/>
                    <a:pt x="254" y="202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5" y="200"/>
                    <a:pt x="255" y="200"/>
                    <a:pt x="255" y="200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8" y="199"/>
                    <a:pt x="258" y="199"/>
                    <a:pt x="258" y="199"/>
                  </a:cubicBezTo>
                  <a:cubicBezTo>
                    <a:pt x="259" y="199"/>
                    <a:pt x="259" y="199"/>
                    <a:pt x="259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8" y="198"/>
                    <a:pt x="258" y="198"/>
                    <a:pt x="258" y="198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57" y="199"/>
                    <a:pt x="257" y="199"/>
                    <a:pt x="257" y="199"/>
                  </a:cubicBezTo>
                  <a:cubicBezTo>
                    <a:pt x="256" y="199"/>
                    <a:pt x="256" y="199"/>
                    <a:pt x="256" y="199"/>
                  </a:cubicBezTo>
                  <a:cubicBezTo>
                    <a:pt x="256" y="199"/>
                    <a:pt x="256" y="199"/>
                    <a:pt x="256" y="199"/>
                  </a:cubicBezTo>
                  <a:cubicBezTo>
                    <a:pt x="256" y="198"/>
                    <a:pt x="256" y="198"/>
                    <a:pt x="256" y="198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57" y="197"/>
                    <a:pt x="257" y="197"/>
                    <a:pt x="257" y="197"/>
                  </a:cubicBezTo>
                  <a:cubicBezTo>
                    <a:pt x="257" y="196"/>
                    <a:pt x="257" y="196"/>
                    <a:pt x="257" y="196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2"/>
                    <a:pt x="258" y="192"/>
                    <a:pt x="258" y="192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90"/>
                    <a:pt x="259" y="190"/>
                    <a:pt x="259" y="190"/>
                  </a:cubicBezTo>
                  <a:cubicBezTo>
                    <a:pt x="260" y="190"/>
                    <a:pt x="260" y="190"/>
                    <a:pt x="260" y="190"/>
                  </a:cubicBezTo>
                  <a:cubicBezTo>
                    <a:pt x="259" y="190"/>
                    <a:pt x="259" y="190"/>
                    <a:pt x="259" y="190"/>
                  </a:cubicBezTo>
                  <a:cubicBezTo>
                    <a:pt x="260" y="190"/>
                    <a:pt x="260" y="190"/>
                    <a:pt x="260" y="190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1" y="190"/>
                    <a:pt x="261" y="190"/>
                    <a:pt x="261" y="190"/>
                  </a:cubicBezTo>
                  <a:cubicBezTo>
                    <a:pt x="261" y="190"/>
                    <a:pt x="261" y="190"/>
                    <a:pt x="261" y="190"/>
                  </a:cubicBezTo>
                  <a:cubicBezTo>
                    <a:pt x="262" y="191"/>
                    <a:pt x="262" y="191"/>
                    <a:pt x="262" y="191"/>
                  </a:cubicBezTo>
                  <a:cubicBezTo>
                    <a:pt x="263" y="190"/>
                    <a:pt x="263" y="190"/>
                    <a:pt x="263" y="190"/>
                  </a:cubicBezTo>
                  <a:cubicBezTo>
                    <a:pt x="263" y="189"/>
                    <a:pt x="263" y="189"/>
                    <a:pt x="263" y="189"/>
                  </a:cubicBezTo>
                  <a:cubicBezTo>
                    <a:pt x="266" y="189"/>
                    <a:pt x="266" y="189"/>
                    <a:pt x="266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7"/>
                    <a:pt x="266" y="187"/>
                    <a:pt x="266" y="187"/>
                  </a:cubicBezTo>
                  <a:cubicBezTo>
                    <a:pt x="267" y="187"/>
                    <a:pt x="267" y="187"/>
                    <a:pt x="267" y="187"/>
                  </a:cubicBezTo>
                  <a:cubicBezTo>
                    <a:pt x="268" y="186"/>
                    <a:pt x="268" y="186"/>
                    <a:pt x="268" y="186"/>
                  </a:cubicBezTo>
                  <a:cubicBezTo>
                    <a:pt x="270" y="186"/>
                    <a:pt x="270" y="186"/>
                    <a:pt x="270" y="186"/>
                  </a:cubicBezTo>
                  <a:cubicBezTo>
                    <a:pt x="271" y="185"/>
                    <a:pt x="271" y="185"/>
                    <a:pt x="271" y="185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71" y="183"/>
                    <a:pt x="271" y="183"/>
                    <a:pt x="271" y="183"/>
                  </a:cubicBezTo>
                  <a:cubicBezTo>
                    <a:pt x="272" y="182"/>
                    <a:pt x="272" y="182"/>
                    <a:pt x="272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1" y="180"/>
                    <a:pt x="271" y="180"/>
                    <a:pt x="271" y="180"/>
                  </a:cubicBezTo>
                  <a:cubicBezTo>
                    <a:pt x="271" y="181"/>
                    <a:pt x="271" y="181"/>
                    <a:pt x="271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0"/>
                    <a:pt x="268" y="180"/>
                    <a:pt x="268" y="180"/>
                  </a:cubicBezTo>
                  <a:cubicBezTo>
                    <a:pt x="268" y="180"/>
                    <a:pt x="268" y="180"/>
                    <a:pt x="268" y="180"/>
                  </a:cubicBezTo>
                  <a:cubicBezTo>
                    <a:pt x="269" y="180"/>
                    <a:pt x="269" y="180"/>
                    <a:pt x="269" y="180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71" y="178"/>
                    <a:pt x="271" y="178"/>
                    <a:pt x="271" y="178"/>
                  </a:cubicBezTo>
                  <a:cubicBezTo>
                    <a:pt x="270" y="178"/>
                    <a:pt x="270" y="178"/>
                    <a:pt x="270" y="178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3" y="179"/>
                    <a:pt x="273" y="179"/>
                    <a:pt x="273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5" y="176"/>
                    <a:pt x="275" y="176"/>
                    <a:pt x="275" y="176"/>
                  </a:cubicBezTo>
                  <a:cubicBezTo>
                    <a:pt x="275" y="175"/>
                    <a:pt x="275" y="175"/>
                    <a:pt x="275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3" y="175"/>
                    <a:pt x="273" y="175"/>
                    <a:pt x="273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70" y="173"/>
                    <a:pt x="270" y="173"/>
                    <a:pt x="270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69" y="173"/>
                    <a:pt x="269" y="173"/>
                    <a:pt x="269" y="173"/>
                  </a:cubicBezTo>
                  <a:cubicBezTo>
                    <a:pt x="269" y="173"/>
                    <a:pt x="269" y="173"/>
                    <a:pt x="269" y="173"/>
                  </a:cubicBezTo>
                  <a:cubicBezTo>
                    <a:pt x="268" y="172"/>
                    <a:pt x="268" y="172"/>
                    <a:pt x="268" y="172"/>
                  </a:cubicBezTo>
                  <a:cubicBezTo>
                    <a:pt x="267" y="171"/>
                    <a:pt x="267" y="171"/>
                    <a:pt x="267" y="171"/>
                  </a:cubicBezTo>
                  <a:cubicBezTo>
                    <a:pt x="267" y="170"/>
                    <a:pt x="267" y="170"/>
                    <a:pt x="267" y="170"/>
                  </a:cubicBezTo>
                  <a:cubicBezTo>
                    <a:pt x="266" y="170"/>
                    <a:pt x="266" y="170"/>
                    <a:pt x="266" y="170"/>
                  </a:cubicBezTo>
                  <a:cubicBezTo>
                    <a:pt x="265" y="170"/>
                    <a:pt x="265" y="170"/>
                    <a:pt x="265" y="170"/>
                  </a:cubicBezTo>
                  <a:cubicBezTo>
                    <a:pt x="265" y="169"/>
                    <a:pt x="265" y="169"/>
                    <a:pt x="265" y="169"/>
                  </a:cubicBezTo>
                  <a:cubicBezTo>
                    <a:pt x="265" y="169"/>
                    <a:pt x="265" y="169"/>
                    <a:pt x="265" y="169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5" y="167"/>
                    <a:pt x="265" y="167"/>
                    <a:pt x="265" y="167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6" y="163"/>
                    <a:pt x="266" y="163"/>
                    <a:pt x="266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1"/>
                    <a:pt x="270" y="161"/>
                    <a:pt x="270" y="161"/>
                  </a:cubicBezTo>
                  <a:cubicBezTo>
                    <a:pt x="270" y="161"/>
                    <a:pt x="270" y="161"/>
                    <a:pt x="270" y="161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60"/>
                    <a:pt x="269" y="160"/>
                    <a:pt x="269" y="160"/>
                  </a:cubicBezTo>
                  <a:cubicBezTo>
                    <a:pt x="269" y="159"/>
                    <a:pt x="269" y="159"/>
                    <a:pt x="269" y="159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69" y="157"/>
                    <a:pt x="269" y="157"/>
                    <a:pt x="269" y="157"/>
                  </a:cubicBezTo>
                  <a:cubicBezTo>
                    <a:pt x="270" y="156"/>
                    <a:pt x="270" y="156"/>
                    <a:pt x="270" y="156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2" y="152"/>
                    <a:pt x="272" y="152"/>
                    <a:pt x="272" y="152"/>
                  </a:cubicBezTo>
                  <a:cubicBezTo>
                    <a:pt x="273" y="152"/>
                    <a:pt x="273" y="152"/>
                    <a:pt x="273" y="152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6" y="151"/>
                    <a:pt x="276" y="151"/>
                    <a:pt x="276" y="151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78" y="150"/>
                    <a:pt x="278" y="150"/>
                    <a:pt x="278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7" y="148"/>
                    <a:pt x="277" y="148"/>
                    <a:pt x="277" y="148"/>
                  </a:cubicBezTo>
                  <a:cubicBezTo>
                    <a:pt x="278" y="148"/>
                    <a:pt x="278" y="148"/>
                    <a:pt x="278" y="148"/>
                  </a:cubicBezTo>
                  <a:cubicBezTo>
                    <a:pt x="279" y="147"/>
                    <a:pt x="279" y="147"/>
                    <a:pt x="279" y="147"/>
                  </a:cubicBezTo>
                  <a:cubicBezTo>
                    <a:pt x="280" y="147"/>
                    <a:pt x="280" y="147"/>
                    <a:pt x="280" y="147"/>
                  </a:cubicBezTo>
                  <a:cubicBezTo>
                    <a:pt x="280" y="146"/>
                    <a:pt x="280" y="146"/>
                    <a:pt x="280" y="146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82" y="146"/>
                    <a:pt x="282" y="146"/>
                    <a:pt x="282" y="146"/>
                  </a:cubicBezTo>
                  <a:cubicBezTo>
                    <a:pt x="284" y="146"/>
                    <a:pt x="284" y="146"/>
                    <a:pt x="284" y="146"/>
                  </a:cubicBezTo>
                  <a:cubicBezTo>
                    <a:pt x="284" y="147"/>
                    <a:pt x="284" y="147"/>
                    <a:pt x="284" y="147"/>
                  </a:cubicBezTo>
                  <a:cubicBezTo>
                    <a:pt x="284" y="147"/>
                    <a:pt x="284" y="147"/>
                    <a:pt x="284" y="147"/>
                  </a:cubicBezTo>
                  <a:cubicBezTo>
                    <a:pt x="285" y="148"/>
                    <a:pt x="285" y="148"/>
                    <a:pt x="285" y="148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1"/>
                    <a:pt x="286" y="151"/>
                    <a:pt x="286" y="151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7" y="154"/>
                    <a:pt x="287" y="154"/>
                    <a:pt x="287" y="154"/>
                  </a:cubicBezTo>
                  <a:cubicBezTo>
                    <a:pt x="287" y="155"/>
                    <a:pt x="287" y="155"/>
                    <a:pt x="287" y="155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287" y="157"/>
                    <a:pt x="287" y="157"/>
                    <a:pt x="287" y="157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6" y="159"/>
                    <a:pt x="286" y="159"/>
                    <a:pt x="286" y="159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6" y="164"/>
                    <a:pt x="286" y="164"/>
                    <a:pt x="286" y="164"/>
                  </a:cubicBezTo>
                  <a:cubicBezTo>
                    <a:pt x="286" y="165"/>
                    <a:pt x="286" y="165"/>
                    <a:pt x="286" y="165"/>
                  </a:cubicBezTo>
                  <a:cubicBezTo>
                    <a:pt x="286" y="165"/>
                    <a:pt x="286" y="165"/>
                    <a:pt x="286" y="165"/>
                  </a:cubicBezTo>
                  <a:cubicBezTo>
                    <a:pt x="286" y="166"/>
                    <a:pt x="286" y="166"/>
                    <a:pt x="286" y="16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68"/>
                    <a:pt x="286" y="168"/>
                    <a:pt x="286" y="168"/>
                  </a:cubicBezTo>
                  <a:cubicBezTo>
                    <a:pt x="287" y="168"/>
                    <a:pt x="287" y="168"/>
                    <a:pt x="287" y="168"/>
                  </a:cubicBezTo>
                  <a:cubicBezTo>
                    <a:pt x="287" y="169"/>
                    <a:pt x="287" y="169"/>
                    <a:pt x="287" y="169"/>
                  </a:cubicBezTo>
                  <a:cubicBezTo>
                    <a:pt x="287" y="169"/>
                    <a:pt x="287" y="169"/>
                    <a:pt x="287" y="169"/>
                  </a:cubicBezTo>
                  <a:cubicBezTo>
                    <a:pt x="287" y="170"/>
                    <a:pt x="287" y="170"/>
                    <a:pt x="287" y="170"/>
                  </a:cubicBezTo>
                  <a:cubicBezTo>
                    <a:pt x="286" y="170"/>
                    <a:pt x="286" y="170"/>
                    <a:pt x="286" y="170"/>
                  </a:cubicBezTo>
                  <a:cubicBezTo>
                    <a:pt x="285" y="170"/>
                    <a:pt x="285" y="170"/>
                    <a:pt x="285" y="170"/>
                  </a:cubicBezTo>
                  <a:cubicBezTo>
                    <a:pt x="284" y="169"/>
                    <a:pt x="284" y="169"/>
                    <a:pt x="284" y="169"/>
                  </a:cubicBezTo>
                  <a:cubicBezTo>
                    <a:pt x="285" y="168"/>
                    <a:pt x="285" y="168"/>
                    <a:pt x="285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0" y="174"/>
                    <a:pt x="280" y="174"/>
                    <a:pt x="280" y="174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79" y="175"/>
                    <a:pt x="279" y="175"/>
                    <a:pt x="279" y="175"/>
                  </a:cubicBezTo>
                  <a:cubicBezTo>
                    <a:pt x="280" y="176"/>
                    <a:pt x="280" y="176"/>
                    <a:pt x="280" y="176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81" y="176"/>
                    <a:pt x="281" y="176"/>
                    <a:pt x="281" y="176"/>
                  </a:cubicBezTo>
                  <a:cubicBezTo>
                    <a:pt x="281" y="176"/>
                    <a:pt x="281" y="176"/>
                    <a:pt x="281" y="176"/>
                  </a:cubicBezTo>
                  <a:cubicBezTo>
                    <a:pt x="282" y="177"/>
                    <a:pt x="282" y="177"/>
                    <a:pt x="282" y="177"/>
                  </a:cubicBezTo>
                  <a:cubicBezTo>
                    <a:pt x="284" y="177"/>
                    <a:pt x="284" y="177"/>
                    <a:pt x="284" y="177"/>
                  </a:cubicBezTo>
                  <a:cubicBezTo>
                    <a:pt x="284" y="176"/>
                    <a:pt x="284" y="176"/>
                    <a:pt x="284" y="176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6" y="177"/>
                    <a:pt x="286" y="177"/>
                    <a:pt x="286" y="177"/>
                  </a:cubicBezTo>
                  <a:cubicBezTo>
                    <a:pt x="286" y="178"/>
                    <a:pt x="286" y="178"/>
                    <a:pt x="286" y="178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8" y="178"/>
                    <a:pt x="288" y="178"/>
                    <a:pt x="288" y="178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6" y="179"/>
                    <a:pt x="286" y="179"/>
                    <a:pt x="286" y="179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9"/>
                    <a:pt x="285" y="179"/>
                    <a:pt x="285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80"/>
                    <a:pt x="284" y="180"/>
                    <a:pt x="284" y="180"/>
                  </a:cubicBezTo>
                  <a:cubicBezTo>
                    <a:pt x="284" y="181"/>
                    <a:pt x="284" y="181"/>
                    <a:pt x="284" y="181"/>
                  </a:cubicBezTo>
                  <a:cubicBezTo>
                    <a:pt x="285" y="182"/>
                    <a:pt x="285" y="182"/>
                    <a:pt x="285" y="182"/>
                  </a:cubicBezTo>
                  <a:cubicBezTo>
                    <a:pt x="285" y="184"/>
                    <a:pt x="285" y="184"/>
                    <a:pt x="285" y="184"/>
                  </a:cubicBezTo>
                  <a:cubicBezTo>
                    <a:pt x="285" y="184"/>
                    <a:pt x="285" y="184"/>
                    <a:pt x="285" y="184"/>
                  </a:cubicBezTo>
                  <a:cubicBezTo>
                    <a:pt x="285" y="185"/>
                    <a:pt x="285" y="185"/>
                    <a:pt x="285" y="185"/>
                  </a:cubicBezTo>
                  <a:cubicBezTo>
                    <a:pt x="284" y="185"/>
                    <a:pt x="284" y="185"/>
                    <a:pt x="284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283" y="188"/>
                    <a:pt x="283" y="188"/>
                    <a:pt x="283" y="188"/>
                  </a:cubicBezTo>
                  <a:cubicBezTo>
                    <a:pt x="283" y="189"/>
                    <a:pt x="283" y="189"/>
                    <a:pt x="283" y="189"/>
                  </a:cubicBezTo>
                  <a:cubicBezTo>
                    <a:pt x="283" y="190"/>
                    <a:pt x="283" y="190"/>
                    <a:pt x="283" y="190"/>
                  </a:cubicBezTo>
                  <a:cubicBezTo>
                    <a:pt x="283" y="190"/>
                    <a:pt x="283" y="190"/>
                    <a:pt x="283" y="190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4" y="191"/>
                    <a:pt x="284" y="191"/>
                    <a:pt x="284" y="191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5" y="189"/>
                    <a:pt x="285" y="189"/>
                    <a:pt x="285" y="189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7" y="188"/>
                    <a:pt x="287" y="188"/>
                    <a:pt x="287" y="188"/>
                  </a:cubicBezTo>
                  <a:cubicBezTo>
                    <a:pt x="286" y="188"/>
                    <a:pt x="286" y="188"/>
                    <a:pt x="286" y="188"/>
                  </a:cubicBezTo>
                  <a:cubicBezTo>
                    <a:pt x="287" y="187"/>
                    <a:pt x="287" y="187"/>
                    <a:pt x="287" y="187"/>
                  </a:cubicBezTo>
                  <a:cubicBezTo>
                    <a:pt x="288" y="188"/>
                    <a:pt x="288" y="188"/>
                    <a:pt x="288" y="188"/>
                  </a:cubicBezTo>
                  <a:cubicBezTo>
                    <a:pt x="288" y="187"/>
                    <a:pt x="288" y="187"/>
                    <a:pt x="288" y="187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5"/>
                    <a:pt x="288" y="185"/>
                    <a:pt x="288" y="185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1" y="182"/>
                    <a:pt x="291" y="182"/>
                    <a:pt x="291" y="182"/>
                  </a:cubicBezTo>
                  <a:cubicBezTo>
                    <a:pt x="292" y="181"/>
                    <a:pt x="292" y="181"/>
                    <a:pt x="292" y="181"/>
                  </a:cubicBezTo>
                  <a:cubicBezTo>
                    <a:pt x="292" y="181"/>
                    <a:pt x="292" y="181"/>
                    <a:pt x="292" y="181"/>
                  </a:cubicBezTo>
                  <a:cubicBezTo>
                    <a:pt x="292" y="181"/>
                    <a:pt x="292" y="181"/>
                    <a:pt x="292" y="181"/>
                  </a:cubicBezTo>
                  <a:cubicBezTo>
                    <a:pt x="293" y="182"/>
                    <a:pt x="293" y="182"/>
                    <a:pt x="293" y="182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4" y="185"/>
                    <a:pt x="294" y="185"/>
                    <a:pt x="294" y="185"/>
                  </a:cubicBezTo>
                  <a:cubicBezTo>
                    <a:pt x="295" y="186"/>
                    <a:pt x="295" y="186"/>
                    <a:pt x="295" y="186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4" y="188"/>
                    <a:pt x="294" y="188"/>
                    <a:pt x="294" y="188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1"/>
                    <a:pt x="294" y="191"/>
                    <a:pt x="294" y="191"/>
                  </a:cubicBezTo>
                  <a:cubicBezTo>
                    <a:pt x="293" y="192"/>
                    <a:pt x="293" y="192"/>
                    <a:pt x="293" y="192"/>
                  </a:cubicBezTo>
                  <a:cubicBezTo>
                    <a:pt x="293" y="191"/>
                    <a:pt x="293" y="191"/>
                    <a:pt x="293" y="191"/>
                  </a:cubicBezTo>
                  <a:cubicBezTo>
                    <a:pt x="292" y="192"/>
                    <a:pt x="292" y="192"/>
                    <a:pt x="292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2" y="194"/>
                    <a:pt x="292" y="194"/>
                    <a:pt x="292" y="194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91" y="196"/>
                    <a:pt x="291" y="196"/>
                    <a:pt x="291" y="196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2"/>
                    <a:pt x="294" y="202"/>
                    <a:pt x="294" y="202"/>
                  </a:cubicBezTo>
                  <a:cubicBezTo>
                    <a:pt x="295" y="202"/>
                    <a:pt x="295" y="202"/>
                    <a:pt x="295" y="202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6" y="202"/>
                    <a:pt x="296" y="202"/>
                    <a:pt x="296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0"/>
                    <a:pt x="297" y="200"/>
                    <a:pt x="297" y="200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9" y="198"/>
                    <a:pt x="299" y="198"/>
                    <a:pt x="299" y="198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0" y="197"/>
                    <a:pt x="300" y="197"/>
                    <a:pt x="300" y="19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5" y="190"/>
                    <a:pt x="305" y="190"/>
                    <a:pt x="305" y="190"/>
                  </a:cubicBezTo>
                  <a:cubicBezTo>
                    <a:pt x="306" y="189"/>
                    <a:pt x="306" y="189"/>
                    <a:pt x="306" y="189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08" y="190"/>
                    <a:pt x="308" y="190"/>
                    <a:pt x="308" y="190"/>
                  </a:cubicBezTo>
                  <a:cubicBezTo>
                    <a:pt x="309" y="190"/>
                    <a:pt x="309" y="190"/>
                    <a:pt x="309" y="190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9"/>
                    <a:pt x="309" y="189"/>
                    <a:pt x="309" y="189"/>
                  </a:cubicBezTo>
                  <a:cubicBezTo>
                    <a:pt x="308" y="189"/>
                    <a:pt x="308" y="189"/>
                    <a:pt x="308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10" y="188"/>
                    <a:pt x="310" y="188"/>
                    <a:pt x="310" y="188"/>
                  </a:cubicBezTo>
                  <a:cubicBezTo>
                    <a:pt x="310" y="188"/>
                    <a:pt x="310" y="188"/>
                    <a:pt x="310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2" y="188"/>
                    <a:pt x="312" y="188"/>
                    <a:pt x="312" y="188"/>
                  </a:cubicBezTo>
                  <a:cubicBezTo>
                    <a:pt x="312" y="188"/>
                    <a:pt x="312" y="188"/>
                    <a:pt x="312" y="188"/>
                  </a:cubicBezTo>
                  <a:cubicBezTo>
                    <a:pt x="312" y="187"/>
                    <a:pt x="312" y="187"/>
                    <a:pt x="312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0" y="186"/>
                    <a:pt x="310" y="186"/>
                    <a:pt x="310" y="186"/>
                  </a:cubicBezTo>
                  <a:cubicBezTo>
                    <a:pt x="310" y="184"/>
                    <a:pt x="310" y="184"/>
                    <a:pt x="310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3"/>
                    <a:pt x="311" y="183"/>
                    <a:pt x="311" y="183"/>
                  </a:cubicBezTo>
                  <a:cubicBezTo>
                    <a:pt x="312" y="183"/>
                    <a:pt x="312" y="183"/>
                    <a:pt x="312" y="183"/>
                  </a:cubicBezTo>
                  <a:cubicBezTo>
                    <a:pt x="311" y="182"/>
                    <a:pt x="311" y="182"/>
                    <a:pt x="311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2" y="180"/>
                    <a:pt x="312" y="180"/>
                    <a:pt x="312" y="180"/>
                  </a:cubicBezTo>
                  <a:cubicBezTo>
                    <a:pt x="312" y="180"/>
                    <a:pt x="312" y="180"/>
                    <a:pt x="312" y="180"/>
                  </a:cubicBezTo>
                  <a:cubicBezTo>
                    <a:pt x="311" y="180"/>
                    <a:pt x="311" y="180"/>
                    <a:pt x="311" y="180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79"/>
                    <a:pt x="313" y="179"/>
                    <a:pt x="313" y="179"/>
                  </a:cubicBezTo>
                  <a:cubicBezTo>
                    <a:pt x="312" y="178"/>
                    <a:pt x="312" y="178"/>
                    <a:pt x="312" y="178"/>
                  </a:cubicBezTo>
                  <a:cubicBezTo>
                    <a:pt x="312" y="178"/>
                    <a:pt x="312" y="178"/>
                    <a:pt x="312" y="178"/>
                  </a:cubicBezTo>
                  <a:cubicBezTo>
                    <a:pt x="313" y="178"/>
                    <a:pt x="313" y="178"/>
                    <a:pt x="313" y="178"/>
                  </a:cubicBezTo>
                  <a:cubicBezTo>
                    <a:pt x="313" y="179"/>
                    <a:pt x="313" y="179"/>
                    <a:pt x="313" y="179"/>
                  </a:cubicBezTo>
                  <a:cubicBezTo>
                    <a:pt x="314" y="179"/>
                    <a:pt x="314" y="179"/>
                    <a:pt x="314" y="179"/>
                  </a:cubicBezTo>
                  <a:cubicBezTo>
                    <a:pt x="315" y="178"/>
                    <a:pt x="315" y="178"/>
                    <a:pt x="315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1" y="182"/>
                    <a:pt x="321" y="182"/>
                    <a:pt x="321" y="182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2"/>
                    <a:pt x="323" y="182"/>
                    <a:pt x="323" y="182"/>
                  </a:cubicBezTo>
                  <a:cubicBezTo>
                    <a:pt x="324" y="182"/>
                    <a:pt x="324" y="182"/>
                    <a:pt x="324" y="182"/>
                  </a:cubicBezTo>
                  <a:cubicBezTo>
                    <a:pt x="324" y="183"/>
                    <a:pt x="324" y="183"/>
                    <a:pt x="324" y="183"/>
                  </a:cubicBezTo>
                  <a:cubicBezTo>
                    <a:pt x="324" y="183"/>
                    <a:pt x="324" y="183"/>
                    <a:pt x="324" y="183"/>
                  </a:cubicBezTo>
                  <a:cubicBezTo>
                    <a:pt x="325" y="184"/>
                    <a:pt x="325" y="184"/>
                    <a:pt x="325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2" y="183"/>
                    <a:pt x="322" y="183"/>
                    <a:pt x="322" y="183"/>
                  </a:cubicBezTo>
                  <a:cubicBezTo>
                    <a:pt x="322" y="184"/>
                    <a:pt x="322" y="184"/>
                    <a:pt x="322" y="184"/>
                  </a:cubicBezTo>
                  <a:cubicBezTo>
                    <a:pt x="325" y="185"/>
                    <a:pt x="325" y="185"/>
                    <a:pt x="325" y="185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4" y="187"/>
                    <a:pt x="324" y="187"/>
                    <a:pt x="324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8"/>
                    <a:pt x="327" y="188"/>
                    <a:pt x="327" y="188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6" y="191"/>
                    <a:pt x="326" y="191"/>
                    <a:pt x="326" y="191"/>
                  </a:cubicBezTo>
                  <a:cubicBezTo>
                    <a:pt x="325" y="191"/>
                    <a:pt x="325" y="191"/>
                    <a:pt x="325" y="191"/>
                  </a:cubicBezTo>
                  <a:cubicBezTo>
                    <a:pt x="324" y="191"/>
                    <a:pt x="324" y="191"/>
                    <a:pt x="324" y="191"/>
                  </a:cubicBezTo>
                  <a:cubicBezTo>
                    <a:pt x="326" y="191"/>
                    <a:pt x="326" y="191"/>
                    <a:pt x="326" y="191"/>
                  </a:cubicBezTo>
                  <a:cubicBezTo>
                    <a:pt x="326" y="191"/>
                    <a:pt x="326" y="191"/>
                    <a:pt x="326" y="191"/>
                  </a:cubicBezTo>
                  <a:cubicBezTo>
                    <a:pt x="326" y="192"/>
                    <a:pt x="326" y="192"/>
                    <a:pt x="326" y="192"/>
                  </a:cubicBezTo>
                  <a:cubicBezTo>
                    <a:pt x="327" y="192"/>
                    <a:pt x="327" y="192"/>
                    <a:pt x="327" y="192"/>
                  </a:cubicBezTo>
                  <a:cubicBezTo>
                    <a:pt x="327" y="192"/>
                    <a:pt x="327" y="192"/>
                    <a:pt x="327" y="192"/>
                  </a:cubicBezTo>
                  <a:cubicBezTo>
                    <a:pt x="326" y="193"/>
                    <a:pt x="326" y="193"/>
                    <a:pt x="326" y="193"/>
                  </a:cubicBezTo>
                  <a:cubicBezTo>
                    <a:pt x="327" y="194"/>
                    <a:pt x="327" y="194"/>
                    <a:pt x="327" y="194"/>
                  </a:cubicBezTo>
                  <a:cubicBezTo>
                    <a:pt x="325" y="195"/>
                    <a:pt x="325" y="195"/>
                    <a:pt x="325" y="195"/>
                  </a:cubicBezTo>
                  <a:cubicBezTo>
                    <a:pt x="324" y="195"/>
                    <a:pt x="324" y="195"/>
                    <a:pt x="324" y="195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2" y="196"/>
                    <a:pt x="322" y="196"/>
                    <a:pt x="322" y="196"/>
                  </a:cubicBezTo>
                  <a:cubicBezTo>
                    <a:pt x="322" y="195"/>
                    <a:pt x="322" y="195"/>
                    <a:pt x="322" y="195"/>
                  </a:cubicBezTo>
                  <a:cubicBezTo>
                    <a:pt x="321" y="194"/>
                    <a:pt x="321" y="194"/>
                    <a:pt x="321" y="194"/>
                  </a:cubicBezTo>
                  <a:cubicBezTo>
                    <a:pt x="320" y="194"/>
                    <a:pt x="320" y="194"/>
                    <a:pt x="320" y="194"/>
                  </a:cubicBezTo>
                  <a:cubicBezTo>
                    <a:pt x="319" y="194"/>
                    <a:pt x="319" y="194"/>
                    <a:pt x="319" y="194"/>
                  </a:cubicBezTo>
                  <a:cubicBezTo>
                    <a:pt x="319" y="194"/>
                    <a:pt x="319" y="194"/>
                    <a:pt x="319" y="194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6"/>
                    <a:pt x="320" y="196"/>
                    <a:pt x="320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20" y="197"/>
                    <a:pt x="320" y="197"/>
                    <a:pt x="320" y="197"/>
                  </a:cubicBezTo>
                  <a:cubicBezTo>
                    <a:pt x="319" y="198"/>
                    <a:pt x="319" y="198"/>
                    <a:pt x="319" y="198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20" y="199"/>
                    <a:pt x="320" y="199"/>
                    <a:pt x="320" y="199"/>
                  </a:cubicBezTo>
                  <a:cubicBezTo>
                    <a:pt x="320" y="198"/>
                    <a:pt x="320" y="198"/>
                    <a:pt x="320" y="198"/>
                  </a:cubicBezTo>
                  <a:cubicBezTo>
                    <a:pt x="321" y="198"/>
                    <a:pt x="321" y="198"/>
                    <a:pt x="321" y="198"/>
                  </a:cubicBezTo>
                  <a:cubicBezTo>
                    <a:pt x="320" y="199"/>
                    <a:pt x="320" y="199"/>
                    <a:pt x="320" y="199"/>
                  </a:cubicBezTo>
                  <a:cubicBezTo>
                    <a:pt x="319" y="199"/>
                    <a:pt x="319" y="199"/>
                    <a:pt x="319" y="199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19" y="201"/>
                    <a:pt x="319" y="201"/>
                    <a:pt x="319" y="201"/>
                  </a:cubicBezTo>
                  <a:cubicBezTo>
                    <a:pt x="320" y="202"/>
                    <a:pt x="320" y="202"/>
                    <a:pt x="320" y="202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21" y="205"/>
                    <a:pt x="321" y="205"/>
                    <a:pt x="321" y="205"/>
                  </a:cubicBezTo>
                  <a:cubicBezTo>
                    <a:pt x="321" y="206"/>
                    <a:pt x="321" y="206"/>
                    <a:pt x="321" y="206"/>
                  </a:cubicBezTo>
                  <a:cubicBezTo>
                    <a:pt x="320" y="207"/>
                    <a:pt x="320" y="207"/>
                    <a:pt x="320" y="207"/>
                  </a:cubicBezTo>
                  <a:cubicBezTo>
                    <a:pt x="320" y="207"/>
                    <a:pt x="320" y="207"/>
                    <a:pt x="320" y="207"/>
                  </a:cubicBezTo>
                  <a:cubicBezTo>
                    <a:pt x="319" y="208"/>
                    <a:pt x="319" y="208"/>
                    <a:pt x="319" y="208"/>
                  </a:cubicBezTo>
                  <a:cubicBezTo>
                    <a:pt x="319" y="209"/>
                    <a:pt x="319" y="209"/>
                    <a:pt x="319" y="209"/>
                  </a:cubicBezTo>
                  <a:cubicBezTo>
                    <a:pt x="319" y="210"/>
                    <a:pt x="319" y="210"/>
                    <a:pt x="319" y="210"/>
                  </a:cubicBezTo>
                  <a:cubicBezTo>
                    <a:pt x="318" y="210"/>
                    <a:pt x="318" y="210"/>
                    <a:pt x="318" y="210"/>
                  </a:cubicBezTo>
                  <a:cubicBezTo>
                    <a:pt x="316" y="210"/>
                    <a:pt x="316" y="210"/>
                    <a:pt x="316" y="210"/>
                  </a:cubicBezTo>
                  <a:cubicBezTo>
                    <a:pt x="315" y="210"/>
                    <a:pt x="315" y="210"/>
                    <a:pt x="315" y="210"/>
                  </a:cubicBezTo>
                  <a:cubicBezTo>
                    <a:pt x="315" y="211"/>
                    <a:pt x="315" y="211"/>
                    <a:pt x="315" y="211"/>
                  </a:cubicBezTo>
                  <a:cubicBezTo>
                    <a:pt x="314" y="212"/>
                    <a:pt x="314" y="212"/>
                    <a:pt x="314" y="212"/>
                  </a:cubicBezTo>
                  <a:cubicBezTo>
                    <a:pt x="313" y="213"/>
                    <a:pt x="313" y="213"/>
                    <a:pt x="313" y="213"/>
                  </a:cubicBezTo>
                  <a:cubicBezTo>
                    <a:pt x="312" y="213"/>
                    <a:pt x="312" y="213"/>
                    <a:pt x="312" y="213"/>
                  </a:cubicBezTo>
                  <a:cubicBezTo>
                    <a:pt x="311" y="214"/>
                    <a:pt x="311" y="214"/>
                    <a:pt x="311" y="214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306" y="216"/>
                    <a:pt x="306" y="216"/>
                    <a:pt x="306" y="216"/>
                  </a:cubicBezTo>
                  <a:cubicBezTo>
                    <a:pt x="305" y="215"/>
                    <a:pt x="305" y="215"/>
                    <a:pt x="305" y="215"/>
                  </a:cubicBezTo>
                  <a:cubicBezTo>
                    <a:pt x="306" y="215"/>
                    <a:pt x="306" y="215"/>
                    <a:pt x="306" y="215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05" y="211"/>
                    <a:pt x="305" y="211"/>
                    <a:pt x="305" y="211"/>
                  </a:cubicBezTo>
                  <a:cubicBezTo>
                    <a:pt x="306" y="210"/>
                    <a:pt x="306" y="210"/>
                    <a:pt x="306" y="210"/>
                  </a:cubicBezTo>
                  <a:cubicBezTo>
                    <a:pt x="305" y="211"/>
                    <a:pt x="305" y="211"/>
                    <a:pt x="305" y="211"/>
                  </a:cubicBezTo>
                  <a:cubicBezTo>
                    <a:pt x="305" y="211"/>
                    <a:pt x="305" y="211"/>
                    <a:pt x="305" y="211"/>
                  </a:cubicBezTo>
                  <a:cubicBezTo>
                    <a:pt x="305" y="209"/>
                    <a:pt x="305" y="209"/>
                    <a:pt x="305" y="209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2" y="210"/>
                    <a:pt x="302" y="210"/>
                    <a:pt x="302" y="210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4" y="212"/>
                    <a:pt x="304" y="212"/>
                    <a:pt x="304" y="212"/>
                  </a:cubicBezTo>
                  <a:cubicBezTo>
                    <a:pt x="304" y="213"/>
                    <a:pt x="304" y="213"/>
                    <a:pt x="304" y="213"/>
                  </a:cubicBezTo>
                  <a:cubicBezTo>
                    <a:pt x="304" y="213"/>
                    <a:pt x="304" y="213"/>
                    <a:pt x="304" y="213"/>
                  </a:cubicBezTo>
                  <a:cubicBezTo>
                    <a:pt x="305" y="215"/>
                    <a:pt x="305" y="215"/>
                    <a:pt x="305" y="215"/>
                  </a:cubicBezTo>
                  <a:cubicBezTo>
                    <a:pt x="304" y="215"/>
                    <a:pt x="304" y="215"/>
                    <a:pt x="304" y="215"/>
                  </a:cubicBezTo>
                  <a:cubicBezTo>
                    <a:pt x="304" y="216"/>
                    <a:pt x="304" y="216"/>
                    <a:pt x="304" y="216"/>
                  </a:cubicBezTo>
                  <a:cubicBezTo>
                    <a:pt x="304" y="216"/>
                    <a:pt x="304" y="216"/>
                    <a:pt x="304" y="216"/>
                  </a:cubicBezTo>
                  <a:cubicBezTo>
                    <a:pt x="304" y="217"/>
                    <a:pt x="304" y="217"/>
                    <a:pt x="304" y="217"/>
                  </a:cubicBezTo>
                  <a:cubicBezTo>
                    <a:pt x="302" y="215"/>
                    <a:pt x="302" y="215"/>
                    <a:pt x="302" y="215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3"/>
                    <a:pt x="301" y="213"/>
                    <a:pt x="301" y="213"/>
                  </a:cubicBezTo>
                  <a:cubicBezTo>
                    <a:pt x="300" y="214"/>
                    <a:pt x="300" y="214"/>
                    <a:pt x="300" y="214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0" y="215"/>
                    <a:pt x="300" y="215"/>
                    <a:pt x="300" y="215"/>
                  </a:cubicBezTo>
                  <a:cubicBezTo>
                    <a:pt x="299" y="215"/>
                    <a:pt x="299" y="215"/>
                    <a:pt x="299" y="215"/>
                  </a:cubicBezTo>
                  <a:cubicBezTo>
                    <a:pt x="299" y="214"/>
                    <a:pt x="299" y="214"/>
                    <a:pt x="299" y="214"/>
                  </a:cubicBezTo>
                  <a:cubicBezTo>
                    <a:pt x="298" y="215"/>
                    <a:pt x="298" y="215"/>
                    <a:pt x="298" y="215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4" y="212"/>
                    <a:pt x="294" y="212"/>
                    <a:pt x="294" y="212"/>
                  </a:cubicBezTo>
                  <a:cubicBezTo>
                    <a:pt x="293" y="212"/>
                    <a:pt x="293" y="212"/>
                    <a:pt x="293" y="212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2" y="212"/>
                    <a:pt x="292" y="212"/>
                    <a:pt x="292" y="212"/>
                  </a:cubicBezTo>
                  <a:cubicBezTo>
                    <a:pt x="292" y="213"/>
                    <a:pt x="292" y="213"/>
                    <a:pt x="292" y="213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4" y="215"/>
                    <a:pt x="294" y="215"/>
                    <a:pt x="294" y="215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3" y="217"/>
                    <a:pt x="293" y="217"/>
                    <a:pt x="293" y="217"/>
                  </a:cubicBezTo>
                  <a:cubicBezTo>
                    <a:pt x="293" y="217"/>
                    <a:pt x="293" y="217"/>
                    <a:pt x="293" y="217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8" y="222"/>
                    <a:pt x="288" y="222"/>
                    <a:pt x="288" y="222"/>
                  </a:cubicBezTo>
                  <a:cubicBezTo>
                    <a:pt x="287" y="221"/>
                    <a:pt x="287" y="221"/>
                    <a:pt x="287" y="221"/>
                  </a:cubicBezTo>
                  <a:cubicBezTo>
                    <a:pt x="286" y="222"/>
                    <a:pt x="286" y="222"/>
                    <a:pt x="286" y="222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4" y="224"/>
                    <a:pt x="284" y="224"/>
                    <a:pt x="284" y="224"/>
                  </a:cubicBezTo>
                  <a:cubicBezTo>
                    <a:pt x="281" y="223"/>
                    <a:pt x="281" y="223"/>
                    <a:pt x="281" y="223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80" y="221"/>
                    <a:pt x="280" y="221"/>
                    <a:pt x="280" y="221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9" y="219"/>
                    <a:pt x="279" y="219"/>
                    <a:pt x="279" y="219"/>
                  </a:cubicBezTo>
                  <a:cubicBezTo>
                    <a:pt x="278" y="219"/>
                    <a:pt x="278" y="219"/>
                    <a:pt x="278" y="219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5" y="215"/>
                    <a:pt x="275" y="215"/>
                    <a:pt x="275" y="215"/>
                  </a:cubicBezTo>
                  <a:cubicBezTo>
                    <a:pt x="272" y="215"/>
                    <a:pt x="272" y="215"/>
                    <a:pt x="272" y="215"/>
                  </a:cubicBezTo>
                  <a:cubicBezTo>
                    <a:pt x="271" y="215"/>
                    <a:pt x="271" y="215"/>
                    <a:pt x="271" y="215"/>
                  </a:cubicBezTo>
                  <a:cubicBezTo>
                    <a:pt x="268" y="214"/>
                    <a:pt x="268" y="214"/>
                    <a:pt x="268" y="214"/>
                  </a:cubicBezTo>
                  <a:cubicBezTo>
                    <a:pt x="267" y="214"/>
                    <a:pt x="267" y="214"/>
                    <a:pt x="267" y="214"/>
                  </a:cubicBezTo>
                  <a:cubicBezTo>
                    <a:pt x="267" y="215"/>
                    <a:pt x="267" y="215"/>
                    <a:pt x="267" y="215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269" y="215"/>
                    <a:pt x="269" y="215"/>
                    <a:pt x="269" y="215"/>
                  </a:cubicBezTo>
                  <a:cubicBezTo>
                    <a:pt x="271" y="216"/>
                    <a:pt x="271" y="216"/>
                    <a:pt x="271" y="216"/>
                  </a:cubicBezTo>
                  <a:cubicBezTo>
                    <a:pt x="274" y="216"/>
                    <a:pt x="274" y="216"/>
                    <a:pt x="274" y="216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74" y="217"/>
                    <a:pt x="274" y="217"/>
                    <a:pt x="274" y="217"/>
                  </a:cubicBezTo>
                  <a:cubicBezTo>
                    <a:pt x="274" y="217"/>
                    <a:pt x="274" y="217"/>
                    <a:pt x="274" y="217"/>
                  </a:cubicBezTo>
                  <a:cubicBezTo>
                    <a:pt x="273" y="217"/>
                    <a:pt x="273" y="217"/>
                    <a:pt x="273" y="217"/>
                  </a:cubicBezTo>
                  <a:cubicBezTo>
                    <a:pt x="274" y="217"/>
                    <a:pt x="274" y="217"/>
                    <a:pt x="274" y="217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6" y="223"/>
                    <a:pt x="276" y="223"/>
                    <a:pt x="276" y="223"/>
                  </a:cubicBezTo>
                  <a:cubicBezTo>
                    <a:pt x="278" y="223"/>
                    <a:pt x="278" y="223"/>
                    <a:pt x="278" y="223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3" y="227"/>
                    <a:pt x="283" y="227"/>
                    <a:pt x="283" y="227"/>
                  </a:cubicBezTo>
                  <a:cubicBezTo>
                    <a:pt x="282" y="228"/>
                    <a:pt x="282" y="228"/>
                    <a:pt x="282" y="228"/>
                  </a:cubicBezTo>
                  <a:cubicBezTo>
                    <a:pt x="280" y="229"/>
                    <a:pt x="280" y="229"/>
                    <a:pt x="280" y="229"/>
                  </a:cubicBezTo>
                  <a:cubicBezTo>
                    <a:pt x="280" y="229"/>
                    <a:pt x="280" y="229"/>
                    <a:pt x="280" y="229"/>
                  </a:cubicBezTo>
                  <a:cubicBezTo>
                    <a:pt x="280" y="229"/>
                    <a:pt x="280" y="229"/>
                    <a:pt x="280" y="229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4" y="236"/>
                    <a:pt x="274" y="236"/>
                    <a:pt x="274" y="236"/>
                  </a:cubicBezTo>
                  <a:cubicBezTo>
                    <a:pt x="273" y="236"/>
                    <a:pt x="273" y="236"/>
                    <a:pt x="273" y="236"/>
                  </a:cubicBezTo>
                  <a:cubicBezTo>
                    <a:pt x="272" y="235"/>
                    <a:pt x="272" y="235"/>
                    <a:pt x="272" y="235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71" y="236"/>
                    <a:pt x="271" y="236"/>
                    <a:pt x="271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69" y="234"/>
                    <a:pt x="269" y="234"/>
                    <a:pt x="269" y="234"/>
                  </a:cubicBezTo>
                  <a:cubicBezTo>
                    <a:pt x="268" y="235"/>
                    <a:pt x="268" y="235"/>
                    <a:pt x="268" y="235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8" y="233"/>
                    <a:pt x="268" y="233"/>
                    <a:pt x="268" y="233"/>
                  </a:cubicBezTo>
                  <a:cubicBezTo>
                    <a:pt x="268" y="233"/>
                    <a:pt x="268" y="233"/>
                    <a:pt x="268" y="233"/>
                  </a:cubicBezTo>
                  <a:cubicBezTo>
                    <a:pt x="268" y="232"/>
                    <a:pt x="268" y="232"/>
                    <a:pt x="268" y="232"/>
                  </a:cubicBezTo>
                  <a:cubicBezTo>
                    <a:pt x="267" y="233"/>
                    <a:pt x="267" y="233"/>
                    <a:pt x="267" y="233"/>
                  </a:cubicBezTo>
                  <a:cubicBezTo>
                    <a:pt x="266" y="235"/>
                    <a:pt x="266" y="235"/>
                    <a:pt x="266" y="235"/>
                  </a:cubicBezTo>
                  <a:cubicBezTo>
                    <a:pt x="266" y="234"/>
                    <a:pt x="266" y="234"/>
                    <a:pt x="266" y="234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5" y="234"/>
                    <a:pt x="265" y="234"/>
                    <a:pt x="265" y="234"/>
                  </a:cubicBezTo>
                  <a:cubicBezTo>
                    <a:pt x="265" y="234"/>
                    <a:pt x="265" y="234"/>
                    <a:pt x="265" y="234"/>
                  </a:cubicBezTo>
                  <a:cubicBezTo>
                    <a:pt x="265" y="236"/>
                    <a:pt x="265" y="236"/>
                    <a:pt x="265" y="236"/>
                  </a:cubicBezTo>
                  <a:cubicBezTo>
                    <a:pt x="264" y="238"/>
                    <a:pt x="264" y="238"/>
                    <a:pt x="264" y="238"/>
                  </a:cubicBezTo>
                  <a:cubicBezTo>
                    <a:pt x="263" y="238"/>
                    <a:pt x="263" y="238"/>
                    <a:pt x="263" y="238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2" y="236"/>
                    <a:pt x="262" y="236"/>
                    <a:pt x="262" y="236"/>
                  </a:cubicBezTo>
                  <a:cubicBezTo>
                    <a:pt x="262" y="237"/>
                    <a:pt x="262" y="237"/>
                    <a:pt x="262" y="237"/>
                  </a:cubicBezTo>
                  <a:cubicBezTo>
                    <a:pt x="262" y="237"/>
                    <a:pt x="262" y="237"/>
                    <a:pt x="262" y="237"/>
                  </a:cubicBezTo>
                  <a:cubicBezTo>
                    <a:pt x="261" y="238"/>
                    <a:pt x="261" y="238"/>
                    <a:pt x="261" y="238"/>
                  </a:cubicBezTo>
                  <a:cubicBezTo>
                    <a:pt x="261" y="239"/>
                    <a:pt x="261" y="239"/>
                    <a:pt x="261" y="239"/>
                  </a:cubicBezTo>
                  <a:cubicBezTo>
                    <a:pt x="261" y="239"/>
                    <a:pt x="261" y="239"/>
                    <a:pt x="261" y="239"/>
                  </a:cubicBezTo>
                  <a:cubicBezTo>
                    <a:pt x="260" y="238"/>
                    <a:pt x="260" y="238"/>
                    <a:pt x="260" y="238"/>
                  </a:cubicBezTo>
                  <a:cubicBezTo>
                    <a:pt x="259" y="237"/>
                    <a:pt x="259" y="237"/>
                    <a:pt x="259" y="237"/>
                  </a:cubicBezTo>
                  <a:cubicBezTo>
                    <a:pt x="258" y="237"/>
                    <a:pt x="258" y="237"/>
                    <a:pt x="258" y="237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5" y="235"/>
                    <a:pt x="255" y="235"/>
                    <a:pt x="255" y="235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2" y="232"/>
                    <a:pt x="252" y="232"/>
                    <a:pt x="252" y="232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0" y="231"/>
                    <a:pt x="250" y="231"/>
                    <a:pt x="250" y="231"/>
                  </a:cubicBezTo>
                  <a:cubicBezTo>
                    <a:pt x="249" y="230"/>
                    <a:pt x="249" y="230"/>
                    <a:pt x="249" y="230"/>
                  </a:cubicBezTo>
                  <a:cubicBezTo>
                    <a:pt x="249" y="232"/>
                    <a:pt x="249" y="232"/>
                    <a:pt x="249" y="232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9" y="233"/>
                    <a:pt x="249" y="233"/>
                    <a:pt x="249" y="233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2"/>
                    <a:pt x="250" y="232"/>
                    <a:pt x="250" y="232"/>
                  </a:cubicBezTo>
                  <a:cubicBezTo>
                    <a:pt x="250" y="232"/>
                    <a:pt x="250" y="232"/>
                    <a:pt x="250" y="232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5" y="235"/>
                    <a:pt x="255" y="235"/>
                    <a:pt x="255" y="235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54" y="237"/>
                    <a:pt x="254" y="237"/>
                    <a:pt x="254" y="237"/>
                  </a:cubicBezTo>
                  <a:cubicBezTo>
                    <a:pt x="252" y="237"/>
                    <a:pt x="252" y="237"/>
                    <a:pt x="252" y="237"/>
                  </a:cubicBezTo>
                  <a:cubicBezTo>
                    <a:pt x="252" y="237"/>
                    <a:pt x="252" y="237"/>
                    <a:pt x="252" y="237"/>
                  </a:cubicBezTo>
                  <a:cubicBezTo>
                    <a:pt x="252" y="237"/>
                    <a:pt x="252" y="237"/>
                    <a:pt x="252" y="237"/>
                  </a:cubicBezTo>
                  <a:cubicBezTo>
                    <a:pt x="252" y="238"/>
                    <a:pt x="252" y="238"/>
                    <a:pt x="252" y="238"/>
                  </a:cubicBezTo>
                  <a:cubicBezTo>
                    <a:pt x="252" y="237"/>
                    <a:pt x="252" y="237"/>
                    <a:pt x="252" y="237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56" y="236"/>
                    <a:pt x="256" y="236"/>
                    <a:pt x="256" y="236"/>
                  </a:cubicBezTo>
                  <a:cubicBezTo>
                    <a:pt x="256" y="236"/>
                    <a:pt x="256" y="236"/>
                    <a:pt x="256" y="236"/>
                  </a:cubicBezTo>
                  <a:cubicBezTo>
                    <a:pt x="257" y="237"/>
                    <a:pt x="257" y="237"/>
                    <a:pt x="257" y="237"/>
                  </a:cubicBezTo>
                  <a:cubicBezTo>
                    <a:pt x="257" y="238"/>
                    <a:pt x="257" y="238"/>
                    <a:pt x="257" y="238"/>
                  </a:cubicBezTo>
                  <a:cubicBezTo>
                    <a:pt x="259" y="240"/>
                    <a:pt x="259" y="240"/>
                    <a:pt x="259" y="240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8" y="244"/>
                    <a:pt x="258" y="244"/>
                    <a:pt x="258" y="244"/>
                  </a:cubicBezTo>
                  <a:cubicBezTo>
                    <a:pt x="257" y="244"/>
                    <a:pt x="257" y="244"/>
                    <a:pt x="257" y="244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5" y="244"/>
                    <a:pt x="255" y="244"/>
                    <a:pt x="255" y="244"/>
                  </a:cubicBezTo>
                  <a:cubicBezTo>
                    <a:pt x="254" y="244"/>
                    <a:pt x="254" y="244"/>
                    <a:pt x="254" y="244"/>
                  </a:cubicBezTo>
                  <a:cubicBezTo>
                    <a:pt x="251" y="243"/>
                    <a:pt x="251" y="243"/>
                    <a:pt x="251" y="243"/>
                  </a:cubicBezTo>
                  <a:cubicBezTo>
                    <a:pt x="250" y="242"/>
                    <a:pt x="250" y="242"/>
                    <a:pt x="250" y="242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239"/>
                    <a:pt x="249" y="239"/>
                    <a:pt x="249" y="239"/>
                  </a:cubicBezTo>
                  <a:cubicBezTo>
                    <a:pt x="248" y="240"/>
                    <a:pt x="248" y="240"/>
                    <a:pt x="248" y="240"/>
                  </a:cubicBezTo>
                  <a:cubicBezTo>
                    <a:pt x="248" y="240"/>
                    <a:pt x="248" y="240"/>
                    <a:pt x="248" y="240"/>
                  </a:cubicBezTo>
                  <a:cubicBezTo>
                    <a:pt x="248" y="241"/>
                    <a:pt x="248" y="241"/>
                    <a:pt x="248" y="241"/>
                  </a:cubicBezTo>
                  <a:cubicBezTo>
                    <a:pt x="249" y="242"/>
                    <a:pt x="249" y="242"/>
                    <a:pt x="249" y="242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1" y="246"/>
                    <a:pt x="251" y="246"/>
                    <a:pt x="251" y="246"/>
                  </a:cubicBezTo>
                  <a:cubicBezTo>
                    <a:pt x="251" y="247"/>
                    <a:pt x="251" y="247"/>
                    <a:pt x="251" y="247"/>
                  </a:cubicBezTo>
                  <a:cubicBezTo>
                    <a:pt x="250" y="247"/>
                    <a:pt x="250" y="247"/>
                    <a:pt x="250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5"/>
                    <a:pt x="249" y="245"/>
                    <a:pt x="249" y="245"/>
                  </a:cubicBezTo>
                  <a:cubicBezTo>
                    <a:pt x="248" y="246"/>
                    <a:pt x="248" y="246"/>
                    <a:pt x="248" y="246"/>
                  </a:cubicBezTo>
                  <a:cubicBezTo>
                    <a:pt x="248" y="246"/>
                    <a:pt x="248" y="246"/>
                    <a:pt x="248" y="246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0" y="248"/>
                    <a:pt x="250" y="248"/>
                    <a:pt x="250" y="248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248" y="249"/>
                    <a:pt x="248" y="249"/>
                    <a:pt x="248" y="249"/>
                  </a:cubicBezTo>
                  <a:cubicBezTo>
                    <a:pt x="248" y="249"/>
                    <a:pt x="248" y="249"/>
                    <a:pt x="248" y="249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47" y="249"/>
                    <a:pt x="247" y="249"/>
                    <a:pt x="247" y="249"/>
                  </a:cubicBezTo>
                  <a:cubicBezTo>
                    <a:pt x="246" y="249"/>
                    <a:pt x="246" y="249"/>
                    <a:pt x="246" y="249"/>
                  </a:cubicBezTo>
                  <a:cubicBezTo>
                    <a:pt x="246" y="249"/>
                    <a:pt x="246" y="249"/>
                    <a:pt x="246" y="249"/>
                  </a:cubicBezTo>
                  <a:cubicBezTo>
                    <a:pt x="246" y="250"/>
                    <a:pt x="246" y="250"/>
                    <a:pt x="246" y="250"/>
                  </a:cubicBezTo>
                  <a:cubicBezTo>
                    <a:pt x="246" y="250"/>
                    <a:pt x="246" y="250"/>
                    <a:pt x="246" y="250"/>
                  </a:cubicBezTo>
                  <a:cubicBezTo>
                    <a:pt x="244" y="250"/>
                    <a:pt x="244" y="250"/>
                    <a:pt x="244" y="250"/>
                  </a:cubicBezTo>
                  <a:cubicBezTo>
                    <a:pt x="244" y="251"/>
                    <a:pt x="244" y="251"/>
                    <a:pt x="244" y="251"/>
                  </a:cubicBezTo>
                  <a:cubicBezTo>
                    <a:pt x="242" y="251"/>
                    <a:pt x="242" y="251"/>
                    <a:pt x="242" y="251"/>
                  </a:cubicBezTo>
                  <a:cubicBezTo>
                    <a:pt x="243" y="252"/>
                    <a:pt x="243" y="252"/>
                    <a:pt x="243" y="252"/>
                  </a:cubicBezTo>
                  <a:cubicBezTo>
                    <a:pt x="243" y="252"/>
                    <a:pt x="243" y="252"/>
                    <a:pt x="243" y="252"/>
                  </a:cubicBezTo>
                  <a:cubicBezTo>
                    <a:pt x="243" y="253"/>
                    <a:pt x="243" y="253"/>
                    <a:pt x="243" y="253"/>
                  </a:cubicBezTo>
                  <a:cubicBezTo>
                    <a:pt x="243" y="252"/>
                    <a:pt x="243" y="252"/>
                    <a:pt x="243" y="252"/>
                  </a:cubicBezTo>
                  <a:cubicBezTo>
                    <a:pt x="241" y="251"/>
                    <a:pt x="241" y="251"/>
                    <a:pt x="241" y="251"/>
                  </a:cubicBezTo>
                  <a:cubicBezTo>
                    <a:pt x="240" y="251"/>
                    <a:pt x="240" y="251"/>
                    <a:pt x="240" y="251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41" y="254"/>
                    <a:pt x="241" y="254"/>
                    <a:pt x="241" y="254"/>
                  </a:cubicBezTo>
                  <a:cubicBezTo>
                    <a:pt x="240" y="254"/>
                    <a:pt x="240" y="254"/>
                    <a:pt x="240" y="254"/>
                  </a:cubicBezTo>
                  <a:cubicBezTo>
                    <a:pt x="239" y="255"/>
                    <a:pt x="239" y="255"/>
                    <a:pt x="239" y="255"/>
                  </a:cubicBezTo>
                  <a:cubicBezTo>
                    <a:pt x="237" y="256"/>
                    <a:pt x="237" y="256"/>
                    <a:pt x="237" y="256"/>
                  </a:cubicBezTo>
                  <a:cubicBezTo>
                    <a:pt x="238" y="257"/>
                    <a:pt x="238" y="257"/>
                    <a:pt x="238" y="257"/>
                  </a:cubicBezTo>
                  <a:cubicBezTo>
                    <a:pt x="238" y="257"/>
                    <a:pt x="238" y="257"/>
                    <a:pt x="238" y="257"/>
                  </a:cubicBezTo>
                  <a:cubicBezTo>
                    <a:pt x="237" y="257"/>
                    <a:pt x="237" y="257"/>
                    <a:pt x="237" y="257"/>
                  </a:cubicBezTo>
                  <a:cubicBezTo>
                    <a:pt x="236" y="258"/>
                    <a:pt x="236" y="258"/>
                    <a:pt x="236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35" y="259"/>
                    <a:pt x="235" y="259"/>
                    <a:pt x="235" y="259"/>
                  </a:cubicBezTo>
                  <a:cubicBezTo>
                    <a:pt x="234" y="261"/>
                    <a:pt x="234" y="261"/>
                    <a:pt x="234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2" y="262"/>
                    <a:pt x="232" y="262"/>
                    <a:pt x="232" y="262"/>
                  </a:cubicBezTo>
                  <a:cubicBezTo>
                    <a:pt x="231" y="263"/>
                    <a:pt x="231" y="263"/>
                    <a:pt x="231" y="263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30" y="265"/>
                    <a:pt x="230" y="265"/>
                    <a:pt x="230" y="265"/>
                  </a:cubicBezTo>
                  <a:cubicBezTo>
                    <a:pt x="229" y="267"/>
                    <a:pt x="229" y="267"/>
                    <a:pt x="229" y="267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8" y="269"/>
                    <a:pt x="228" y="269"/>
                    <a:pt x="228" y="269"/>
                  </a:cubicBezTo>
                  <a:cubicBezTo>
                    <a:pt x="227" y="270"/>
                    <a:pt x="227" y="270"/>
                    <a:pt x="227" y="270"/>
                  </a:cubicBezTo>
                  <a:cubicBezTo>
                    <a:pt x="226" y="272"/>
                    <a:pt x="226" y="272"/>
                    <a:pt x="226" y="272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227" y="273"/>
                    <a:pt x="227" y="273"/>
                    <a:pt x="227" y="273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5" y="276"/>
                    <a:pt x="225" y="276"/>
                    <a:pt x="225" y="276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4" y="277"/>
                    <a:pt x="224" y="277"/>
                    <a:pt x="224" y="277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5" y="278"/>
                    <a:pt x="225" y="278"/>
                    <a:pt x="225" y="278"/>
                  </a:cubicBezTo>
                  <a:cubicBezTo>
                    <a:pt x="225" y="279"/>
                    <a:pt x="225" y="279"/>
                    <a:pt x="225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81"/>
                    <a:pt x="226" y="281"/>
                    <a:pt x="226" y="281"/>
                  </a:cubicBezTo>
                  <a:cubicBezTo>
                    <a:pt x="226" y="281"/>
                    <a:pt x="226" y="281"/>
                    <a:pt x="226" y="281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3" y="284"/>
                    <a:pt x="223" y="284"/>
                    <a:pt x="223" y="284"/>
                  </a:cubicBezTo>
                  <a:cubicBezTo>
                    <a:pt x="220" y="285"/>
                    <a:pt x="220" y="285"/>
                    <a:pt x="220" y="28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6" y="282"/>
                    <a:pt x="226" y="282"/>
                    <a:pt x="226" y="282"/>
                  </a:cubicBezTo>
                  <a:cubicBezTo>
                    <a:pt x="227" y="280"/>
                    <a:pt x="227" y="280"/>
                    <a:pt x="227" y="280"/>
                  </a:cubicBezTo>
                  <a:cubicBezTo>
                    <a:pt x="231" y="280"/>
                    <a:pt x="231" y="280"/>
                    <a:pt x="231" y="280"/>
                  </a:cubicBezTo>
                  <a:cubicBezTo>
                    <a:pt x="232" y="280"/>
                    <a:pt x="232" y="280"/>
                    <a:pt x="232" y="280"/>
                  </a:cubicBezTo>
                  <a:cubicBezTo>
                    <a:pt x="232" y="281"/>
                    <a:pt x="232" y="281"/>
                    <a:pt x="232" y="281"/>
                  </a:cubicBezTo>
                  <a:cubicBezTo>
                    <a:pt x="231" y="282"/>
                    <a:pt x="231" y="282"/>
                    <a:pt x="231" y="282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2" y="285"/>
                    <a:pt x="232" y="285"/>
                    <a:pt x="232" y="285"/>
                  </a:cubicBezTo>
                  <a:cubicBezTo>
                    <a:pt x="232" y="287"/>
                    <a:pt x="232" y="287"/>
                    <a:pt x="232" y="287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2"/>
                    <a:pt x="232" y="292"/>
                    <a:pt x="232" y="292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28" y="296"/>
                    <a:pt x="228" y="296"/>
                    <a:pt x="228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5" y="296"/>
                    <a:pt x="225" y="296"/>
                    <a:pt x="225" y="296"/>
                  </a:cubicBezTo>
                  <a:cubicBezTo>
                    <a:pt x="227" y="297"/>
                    <a:pt x="227" y="297"/>
                    <a:pt x="227" y="297"/>
                  </a:cubicBezTo>
                  <a:cubicBezTo>
                    <a:pt x="228" y="297"/>
                    <a:pt x="228" y="297"/>
                    <a:pt x="228" y="297"/>
                  </a:cubicBezTo>
                  <a:cubicBezTo>
                    <a:pt x="232" y="295"/>
                    <a:pt x="232" y="295"/>
                    <a:pt x="232" y="295"/>
                  </a:cubicBezTo>
                  <a:cubicBezTo>
                    <a:pt x="236" y="294"/>
                    <a:pt x="236" y="294"/>
                    <a:pt x="236" y="294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41" y="296"/>
                    <a:pt x="241" y="296"/>
                    <a:pt x="241" y="296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8"/>
                    <a:pt x="245" y="298"/>
                    <a:pt x="245" y="298"/>
                  </a:cubicBezTo>
                  <a:cubicBezTo>
                    <a:pt x="246" y="298"/>
                    <a:pt x="246" y="298"/>
                    <a:pt x="246" y="298"/>
                  </a:cubicBezTo>
                  <a:cubicBezTo>
                    <a:pt x="247" y="298"/>
                    <a:pt x="247" y="298"/>
                    <a:pt x="247" y="298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2" y="304"/>
                    <a:pt x="252" y="304"/>
                    <a:pt x="252" y="304"/>
                  </a:cubicBezTo>
                  <a:cubicBezTo>
                    <a:pt x="253" y="306"/>
                    <a:pt x="253" y="306"/>
                    <a:pt x="253" y="306"/>
                  </a:cubicBezTo>
                  <a:cubicBezTo>
                    <a:pt x="253" y="306"/>
                    <a:pt x="253" y="306"/>
                    <a:pt x="253" y="306"/>
                  </a:cubicBezTo>
                  <a:cubicBezTo>
                    <a:pt x="253" y="306"/>
                    <a:pt x="253" y="306"/>
                    <a:pt x="253" y="306"/>
                  </a:cubicBezTo>
                  <a:cubicBezTo>
                    <a:pt x="254" y="306"/>
                    <a:pt x="254" y="306"/>
                    <a:pt x="254" y="306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57" y="308"/>
                    <a:pt x="257" y="308"/>
                    <a:pt x="257" y="308"/>
                  </a:cubicBezTo>
                  <a:cubicBezTo>
                    <a:pt x="259" y="309"/>
                    <a:pt x="259" y="309"/>
                    <a:pt x="259" y="309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1" y="311"/>
                    <a:pt x="261" y="311"/>
                    <a:pt x="261" y="311"/>
                  </a:cubicBezTo>
                  <a:cubicBezTo>
                    <a:pt x="262" y="312"/>
                    <a:pt x="262" y="312"/>
                    <a:pt x="262" y="312"/>
                  </a:cubicBezTo>
                  <a:cubicBezTo>
                    <a:pt x="263" y="313"/>
                    <a:pt x="263" y="313"/>
                    <a:pt x="263" y="313"/>
                  </a:cubicBezTo>
                  <a:cubicBezTo>
                    <a:pt x="263" y="313"/>
                    <a:pt x="263" y="313"/>
                    <a:pt x="263" y="313"/>
                  </a:cubicBezTo>
                  <a:cubicBezTo>
                    <a:pt x="263" y="314"/>
                    <a:pt x="263" y="314"/>
                    <a:pt x="263" y="314"/>
                  </a:cubicBezTo>
                  <a:cubicBezTo>
                    <a:pt x="265" y="314"/>
                    <a:pt x="265" y="314"/>
                    <a:pt x="265" y="314"/>
                  </a:cubicBezTo>
                  <a:cubicBezTo>
                    <a:pt x="266" y="314"/>
                    <a:pt x="266" y="314"/>
                    <a:pt x="266" y="314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72" y="315"/>
                    <a:pt x="272" y="315"/>
                    <a:pt x="272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6" y="319"/>
                    <a:pt x="276" y="319"/>
                    <a:pt x="276" y="319"/>
                  </a:cubicBezTo>
                  <a:cubicBezTo>
                    <a:pt x="276" y="320"/>
                    <a:pt x="276" y="320"/>
                    <a:pt x="276" y="320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4" y="322"/>
                    <a:pt x="274" y="322"/>
                    <a:pt x="274" y="322"/>
                  </a:cubicBezTo>
                  <a:cubicBezTo>
                    <a:pt x="274" y="323"/>
                    <a:pt x="274" y="323"/>
                    <a:pt x="274" y="323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3" y="328"/>
                    <a:pt x="273" y="328"/>
                    <a:pt x="273" y="328"/>
                  </a:cubicBezTo>
                  <a:cubicBezTo>
                    <a:pt x="273" y="328"/>
                    <a:pt x="273" y="328"/>
                    <a:pt x="273" y="328"/>
                  </a:cubicBezTo>
                  <a:cubicBezTo>
                    <a:pt x="273" y="330"/>
                    <a:pt x="273" y="330"/>
                    <a:pt x="273" y="330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1" y="333"/>
                    <a:pt x="271" y="333"/>
                    <a:pt x="271" y="333"/>
                  </a:cubicBezTo>
                  <a:cubicBezTo>
                    <a:pt x="272" y="334"/>
                    <a:pt x="272" y="334"/>
                    <a:pt x="272" y="334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3" y="336"/>
                    <a:pt x="273" y="336"/>
                    <a:pt x="273" y="336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4" y="337"/>
                    <a:pt x="274" y="337"/>
                    <a:pt x="274" y="337"/>
                  </a:cubicBezTo>
                  <a:cubicBezTo>
                    <a:pt x="274" y="338"/>
                    <a:pt x="274" y="338"/>
                    <a:pt x="274" y="338"/>
                  </a:cubicBezTo>
                  <a:cubicBezTo>
                    <a:pt x="274" y="338"/>
                    <a:pt x="274" y="338"/>
                    <a:pt x="274" y="338"/>
                  </a:cubicBezTo>
                  <a:cubicBezTo>
                    <a:pt x="274" y="339"/>
                    <a:pt x="274" y="339"/>
                    <a:pt x="274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6" y="340"/>
                    <a:pt x="276" y="340"/>
                    <a:pt x="276" y="340"/>
                  </a:cubicBezTo>
                  <a:cubicBezTo>
                    <a:pt x="277" y="340"/>
                    <a:pt x="277" y="340"/>
                    <a:pt x="277" y="340"/>
                  </a:cubicBezTo>
                  <a:cubicBezTo>
                    <a:pt x="277" y="341"/>
                    <a:pt x="277" y="341"/>
                    <a:pt x="277" y="341"/>
                  </a:cubicBezTo>
                  <a:cubicBezTo>
                    <a:pt x="278" y="341"/>
                    <a:pt x="278" y="341"/>
                    <a:pt x="278" y="341"/>
                  </a:cubicBezTo>
                  <a:cubicBezTo>
                    <a:pt x="278" y="343"/>
                    <a:pt x="278" y="343"/>
                    <a:pt x="278" y="343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5"/>
                    <a:pt x="278" y="345"/>
                    <a:pt x="278" y="345"/>
                  </a:cubicBezTo>
                  <a:cubicBezTo>
                    <a:pt x="275" y="347"/>
                    <a:pt x="275" y="347"/>
                    <a:pt x="275" y="347"/>
                  </a:cubicBezTo>
                  <a:cubicBezTo>
                    <a:pt x="277" y="346"/>
                    <a:pt x="277" y="346"/>
                    <a:pt x="277" y="346"/>
                  </a:cubicBezTo>
                  <a:cubicBezTo>
                    <a:pt x="278" y="345"/>
                    <a:pt x="278" y="345"/>
                    <a:pt x="278" y="345"/>
                  </a:cubicBezTo>
                  <a:cubicBezTo>
                    <a:pt x="280" y="346"/>
                    <a:pt x="280" y="346"/>
                    <a:pt x="280" y="346"/>
                  </a:cubicBezTo>
                  <a:cubicBezTo>
                    <a:pt x="281" y="346"/>
                    <a:pt x="281" y="346"/>
                    <a:pt x="281" y="346"/>
                  </a:cubicBezTo>
                  <a:cubicBezTo>
                    <a:pt x="282" y="347"/>
                    <a:pt x="282" y="347"/>
                    <a:pt x="282" y="347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2" y="345"/>
                  </a:cubicBezTo>
                  <a:cubicBezTo>
                    <a:pt x="284" y="343"/>
                    <a:pt x="284" y="343"/>
                    <a:pt x="284" y="343"/>
                  </a:cubicBezTo>
                  <a:cubicBezTo>
                    <a:pt x="285" y="343"/>
                    <a:pt x="285" y="343"/>
                    <a:pt x="285" y="343"/>
                  </a:cubicBezTo>
                  <a:cubicBezTo>
                    <a:pt x="284" y="343"/>
                    <a:pt x="284" y="343"/>
                    <a:pt x="284" y="343"/>
                  </a:cubicBezTo>
                  <a:cubicBezTo>
                    <a:pt x="284" y="344"/>
                    <a:pt x="284" y="344"/>
                    <a:pt x="284" y="344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6"/>
                    <a:pt x="286" y="346"/>
                    <a:pt x="286" y="346"/>
                  </a:cubicBezTo>
                  <a:cubicBezTo>
                    <a:pt x="285" y="347"/>
                    <a:pt x="285" y="347"/>
                    <a:pt x="285" y="347"/>
                  </a:cubicBezTo>
                  <a:cubicBezTo>
                    <a:pt x="287" y="348"/>
                    <a:pt x="287" y="348"/>
                    <a:pt x="287" y="348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7" y="348"/>
                    <a:pt x="287" y="348"/>
                    <a:pt x="287" y="348"/>
                  </a:cubicBezTo>
                  <a:cubicBezTo>
                    <a:pt x="286" y="347"/>
                    <a:pt x="286" y="347"/>
                    <a:pt x="286" y="347"/>
                  </a:cubicBezTo>
                  <a:cubicBezTo>
                    <a:pt x="286" y="346"/>
                    <a:pt x="286" y="346"/>
                    <a:pt x="286" y="346"/>
                  </a:cubicBezTo>
                  <a:cubicBezTo>
                    <a:pt x="286" y="344"/>
                    <a:pt x="286" y="344"/>
                    <a:pt x="286" y="344"/>
                  </a:cubicBezTo>
                  <a:cubicBezTo>
                    <a:pt x="287" y="343"/>
                    <a:pt x="287" y="343"/>
                    <a:pt x="287" y="343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86" y="342"/>
                    <a:pt x="286" y="342"/>
                    <a:pt x="286" y="342"/>
                  </a:cubicBezTo>
                  <a:cubicBezTo>
                    <a:pt x="287" y="342"/>
                    <a:pt x="287" y="342"/>
                    <a:pt x="287" y="342"/>
                  </a:cubicBezTo>
                  <a:cubicBezTo>
                    <a:pt x="287" y="342"/>
                    <a:pt x="287" y="342"/>
                    <a:pt x="287" y="342"/>
                  </a:cubicBezTo>
                  <a:cubicBezTo>
                    <a:pt x="288" y="340"/>
                    <a:pt x="288" y="340"/>
                    <a:pt x="288" y="340"/>
                  </a:cubicBezTo>
                  <a:cubicBezTo>
                    <a:pt x="289" y="339"/>
                    <a:pt x="289" y="339"/>
                    <a:pt x="289" y="339"/>
                  </a:cubicBezTo>
                  <a:cubicBezTo>
                    <a:pt x="289" y="339"/>
                    <a:pt x="289" y="339"/>
                    <a:pt x="289" y="339"/>
                  </a:cubicBezTo>
                  <a:cubicBezTo>
                    <a:pt x="289" y="337"/>
                    <a:pt x="289" y="337"/>
                    <a:pt x="289" y="337"/>
                  </a:cubicBezTo>
                  <a:cubicBezTo>
                    <a:pt x="288" y="337"/>
                    <a:pt x="288" y="337"/>
                    <a:pt x="288" y="337"/>
                  </a:cubicBezTo>
                  <a:cubicBezTo>
                    <a:pt x="288" y="336"/>
                    <a:pt x="288" y="336"/>
                    <a:pt x="288" y="336"/>
                  </a:cubicBezTo>
                  <a:cubicBezTo>
                    <a:pt x="289" y="335"/>
                    <a:pt x="289" y="335"/>
                    <a:pt x="289" y="335"/>
                  </a:cubicBezTo>
                  <a:cubicBezTo>
                    <a:pt x="289" y="334"/>
                    <a:pt x="289" y="334"/>
                    <a:pt x="289" y="334"/>
                  </a:cubicBezTo>
                  <a:cubicBezTo>
                    <a:pt x="289" y="334"/>
                    <a:pt x="289" y="334"/>
                    <a:pt x="289" y="334"/>
                  </a:cubicBezTo>
                  <a:cubicBezTo>
                    <a:pt x="288" y="333"/>
                    <a:pt x="288" y="333"/>
                    <a:pt x="288" y="333"/>
                  </a:cubicBezTo>
                  <a:cubicBezTo>
                    <a:pt x="288" y="333"/>
                    <a:pt x="288" y="333"/>
                    <a:pt x="288" y="333"/>
                  </a:cubicBezTo>
                  <a:cubicBezTo>
                    <a:pt x="289" y="330"/>
                    <a:pt x="289" y="330"/>
                    <a:pt x="289" y="330"/>
                  </a:cubicBezTo>
                  <a:cubicBezTo>
                    <a:pt x="289" y="329"/>
                    <a:pt x="289" y="329"/>
                    <a:pt x="289" y="329"/>
                  </a:cubicBezTo>
                  <a:cubicBezTo>
                    <a:pt x="289" y="328"/>
                    <a:pt x="289" y="328"/>
                    <a:pt x="289" y="328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0" y="326"/>
                    <a:pt x="290" y="326"/>
                    <a:pt x="290" y="326"/>
                  </a:cubicBezTo>
                  <a:cubicBezTo>
                    <a:pt x="289" y="325"/>
                    <a:pt x="289" y="325"/>
                    <a:pt x="289" y="325"/>
                  </a:cubicBezTo>
                  <a:cubicBezTo>
                    <a:pt x="290" y="324"/>
                    <a:pt x="290" y="324"/>
                    <a:pt x="290" y="324"/>
                  </a:cubicBezTo>
                  <a:cubicBezTo>
                    <a:pt x="289" y="324"/>
                    <a:pt x="289" y="324"/>
                    <a:pt x="289" y="324"/>
                  </a:cubicBezTo>
                  <a:cubicBezTo>
                    <a:pt x="289" y="324"/>
                    <a:pt x="289" y="324"/>
                    <a:pt x="289" y="324"/>
                  </a:cubicBezTo>
                  <a:cubicBezTo>
                    <a:pt x="290" y="323"/>
                    <a:pt x="290" y="323"/>
                    <a:pt x="290" y="323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22"/>
                    <a:pt x="289" y="322"/>
                    <a:pt x="289" y="322"/>
                  </a:cubicBezTo>
                  <a:cubicBezTo>
                    <a:pt x="289" y="321"/>
                    <a:pt x="289" y="321"/>
                    <a:pt x="289" y="321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8" y="319"/>
                    <a:pt x="288" y="319"/>
                    <a:pt x="288" y="319"/>
                  </a:cubicBezTo>
                  <a:cubicBezTo>
                    <a:pt x="290" y="319"/>
                    <a:pt x="290" y="319"/>
                    <a:pt x="290" y="319"/>
                  </a:cubicBezTo>
                  <a:cubicBezTo>
                    <a:pt x="292" y="318"/>
                    <a:pt x="292" y="318"/>
                    <a:pt x="292" y="318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4" y="318"/>
                    <a:pt x="294" y="318"/>
                    <a:pt x="294" y="318"/>
                  </a:cubicBezTo>
                  <a:cubicBezTo>
                    <a:pt x="295" y="317"/>
                    <a:pt x="295" y="317"/>
                    <a:pt x="295" y="317"/>
                  </a:cubicBezTo>
                  <a:cubicBezTo>
                    <a:pt x="297" y="316"/>
                    <a:pt x="297" y="316"/>
                    <a:pt x="297" y="316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1" y="314"/>
                    <a:pt x="301" y="314"/>
                    <a:pt x="301" y="314"/>
                  </a:cubicBezTo>
                  <a:cubicBezTo>
                    <a:pt x="304" y="313"/>
                    <a:pt x="304" y="313"/>
                    <a:pt x="304" y="313"/>
                  </a:cubicBezTo>
                  <a:cubicBezTo>
                    <a:pt x="304" y="312"/>
                    <a:pt x="304" y="312"/>
                    <a:pt x="304" y="312"/>
                  </a:cubicBezTo>
                  <a:cubicBezTo>
                    <a:pt x="306" y="312"/>
                    <a:pt x="306" y="312"/>
                    <a:pt x="306" y="312"/>
                  </a:cubicBezTo>
                  <a:cubicBezTo>
                    <a:pt x="307" y="309"/>
                    <a:pt x="307" y="309"/>
                    <a:pt x="307" y="309"/>
                  </a:cubicBezTo>
                  <a:cubicBezTo>
                    <a:pt x="308" y="309"/>
                    <a:pt x="308" y="309"/>
                    <a:pt x="308" y="309"/>
                  </a:cubicBezTo>
                  <a:cubicBezTo>
                    <a:pt x="308" y="310"/>
                    <a:pt x="308" y="310"/>
                    <a:pt x="308" y="310"/>
                  </a:cubicBezTo>
                  <a:cubicBezTo>
                    <a:pt x="309" y="310"/>
                    <a:pt x="309" y="310"/>
                    <a:pt x="309" y="310"/>
                  </a:cubicBezTo>
                  <a:cubicBezTo>
                    <a:pt x="310" y="309"/>
                    <a:pt x="310" y="309"/>
                    <a:pt x="310" y="309"/>
                  </a:cubicBezTo>
                  <a:cubicBezTo>
                    <a:pt x="309" y="308"/>
                    <a:pt x="309" y="308"/>
                    <a:pt x="309" y="308"/>
                  </a:cubicBezTo>
                  <a:cubicBezTo>
                    <a:pt x="309" y="307"/>
                    <a:pt x="309" y="307"/>
                    <a:pt x="309" y="307"/>
                  </a:cubicBezTo>
                  <a:cubicBezTo>
                    <a:pt x="308" y="307"/>
                    <a:pt x="308" y="307"/>
                    <a:pt x="308" y="307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08" y="307"/>
                    <a:pt x="308" y="307"/>
                    <a:pt x="308" y="307"/>
                  </a:cubicBezTo>
                  <a:cubicBezTo>
                    <a:pt x="309" y="304"/>
                    <a:pt x="309" y="304"/>
                    <a:pt x="309" y="304"/>
                  </a:cubicBezTo>
                  <a:cubicBezTo>
                    <a:pt x="310" y="304"/>
                    <a:pt x="310" y="304"/>
                    <a:pt x="310" y="304"/>
                  </a:cubicBezTo>
                  <a:cubicBezTo>
                    <a:pt x="310" y="302"/>
                    <a:pt x="310" y="302"/>
                    <a:pt x="310" y="302"/>
                  </a:cubicBezTo>
                  <a:cubicBezTo>
                    <a:pt x="310" y="301"/>
                    <a:pt x="310" y="301"/>
                    <a:pt x="310" y="301"/>
                  </a:cubicBezTo>
                  <a:cubicBezTo>
                    <a:pt x="309" y="300"/>
                    <a:pt x="309" y="300"/>
                    <a:pt x="309" y="300"/>
                  </a:cubicBezTo>
                  <a:cubicBezTo>
                    <a:pt x="309" y="296"/>
                    <a:pt x="309" y="296"/>
                    <a:pt x="309" y="296"/>
                  </a:cubicBezTo>
                  <a:cubicBezTo>
                    <a:pt x="309" y="294"/>
                    <a:pt x="309" y="294"/>
                    <a:pt x="309" y="294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306" y="291"/>
                    <a:pt x="306" y="291"/>
                    <a:pt x="306" y="291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89"/>
                    <a:pt x="304" y="289"/>
                    <a:pt x="304" y="289"/>
                  </a:cubicBezTo>
                  <a:cubicBezTo>
                    <a:pt x="304" y="288"/>
                    <a:pt x="304" y="288"/>
                    <a:pt x="304" y="288"/>
                  </a:cubicBezTo>
                  <a:cubicBezTo>
                    <a:pt x="305" y="286"/>
                    <a:pt x="305" y="286"/>
                    <a:pt x="305" y="286"/>
                  </a:cubicBezTo>
                  <a:cubicBezTo>
                    <a:pt x="306" y="286"/>
                    <a:pt x="306" y="286"/>
                    <a:pt x="306" y="286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310" y="283"/>
                    <a:pt x="310" y="283"/>
                    <a:pt x="310" y="283"/>
                  </a:cubicBezTo>
                  <a:cubicBezTo>
                    <a:pt x="310" y="282"/>
                    <a:pt x="310" y="282"/>
                    <a:pt x="310" y="282"/>
                  </a:cubicBezTo>
                  <a:cubicBezTo>
                    <a:pt x="310" y="282"/>
                    <a:pt x="310" y="282"/>
                    <a:pt x="310" y="282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11" y="280"/>
                    <a:pt x="311" y="280"/>
                    <a:pt x="311" y="280"/>
                  </a:cubicBezTo>
                  <a:cubicBezTo>
                    <a:pt x="312" y="280"/>
                    <a:pt x="312" y="280"/>
                    <a:pt x="312" y="280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3" y="279"/>
                    <a:pt x="313" y="279"/>
                    <a:pt x="313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5" y="277"/>
                    <a:pt x="315" y="277"/>
                    <a:pt x="315" y="277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14" y="275"/>
                    <a:pt x="314" y="275"/>
                    <a:pt x="314" y="275"/>
                  </a:cubicBezTo>
                  <a:cubicBezTo>
                    <a:pt x="314" y="274"/>
                    <a:pt x="314" y="274"/>
                    <a:pt x="314" y="274"/>
                  </a:cubicBezTo>
                  <a:cubicBezTo>
                    <a:pt x="313" y="274"/>
                    <a:pt x="313" y="274"/>
                    <a:pt x="313" y="274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5" y="272"/>
                    <a:pt x="315" y="272"/>
                    <a:pt x="315" y="272"/>
                  </a:cubicBezTo>
                  <a:cubicBezTo>
                    <a:pt x="314" y="272"/>
                    <a:pt x="314" y="272"/>
                    <a:pt x="314" y="272"/>
                  </a:cubicBezTo>
                  <a:cubicBezTo>
                    <a:pt x="314" y="272"/>
                    <a:pt x="314" y="272"/>
                    <a:pt x="314" y="272"/>
                  </a:cubicBezTo>
                  <a:cubicBezTo>
                    <a:pt x="314" y="270"/>
                    <a:pt x="314" y="270"/>
                    <a:pt x="314" y="270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5" y="267"/>
                    <a:pt x="315" y="267"/>
                    <a:pt x="315" y="267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8" y="262"/>
                    <a:pt x="318" y="262"/>
                    <a:pt x="318" y="262"/>
                  </a:cubicBezTo>
                  <a:cubicBezTo>
                    <a:pt x="317" y="262"/>
                    <a:pt x="317" y="262"/>
                    <a:pt x="317" y="262"/>
                  </a:cubicBezTo>
                  <a:cubicBezTo>
                    <a:pt x="317" y="262"/>
                    <a:pt x="317" y="262"/>
                    <a:pt x="317" y="262"/>
                  </a:cubicBezTo>
                  <a:cubicBezTo>
                    <a:pt x="316" y="262"/>
                    <a:pt x="316" y="262"/>
                    <a:pt x="316" y="262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6" y="259"/>
                    <a:pt x="316" y="259"/>
                    <a:pt x="316" y="259"/>
                  </a:cubicBezTo>
                  <a:cubicBezTo>
                    <a:pt x="316" y="257"/>
                    <a:pt x="316" y="257"/>
                    <a:pt x="316" y="25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17" y="256"/>
                    <a:pt x="317" y="256"/>
                    <a:pt x="317" y="256"/>
                  </a:cubicBezTo>
                  <a:cubicBezTo>
                    <a:pt x="318" y="256"/>
                    <a:pt x="318" y="256"/>
                    <a:pt x="318" y="256"/>
                  </a:cubicBezTo>
                  <a:cubicBezTo>
                    <a:pt x="318" y="256"/>
                    <a:pt x="318" y="256"/>
                    <a:pt x="318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9" y="254"/>
                    <a:pt x="319" y="254"/>
                    <a:pt x="319" y="254"/>
                  </a:cubicBezTo>
                  <a:cubicBezTo>
                    <a:pt x="320" y="254"/>
                    <a:pt x="320" y="254"/>
                    <a:pt x="320" y="254"/>
                  </a:cubicBezTo>
                  <a:cubicBezTo>
                    <a:pt x="321" y="254"/>
                    <a:pt x="321" y="254"/>
                    <a:pt x="321" y="254"/>
                  </a:cubicBezTo>
                  <a:cubicBezTo>
                    <a:pt x="321" y="255"/>
                    <a:pt x="321" y="255"/>
                    <a:pt x="321" y="255"/>
                  </a:cubicBezTo>
                  <a:cubicBezTo>
                    <a:pt x="323" y="255"/>
                    <a:pt x="323" y="255"/>
                    <a:pt x="323" y="255"/>
                  </a:cubicBezTo>
                  <a:cubicBezTo>
                    <a:pt x="325" y="256"/>
                    <a:pt x="325" y="256"/>
                    <a:pt x="325" y="256"/>
                  </a:cubicBezTo>
                  <a:cubicBezTo>
                    <a:pt x="328" y="257"/>
                    <a:pt x="328" y="257"/>
                    <a:pt x="328" y="257"/>
                  </a:cubicBezTo>
                  <a:cubicBezTo>
                    <a:pt x="329" y="257"/>
                    <a:pt x="329" y="257"/>
                    <a:pt x="329" y="257"/>
                  </a:cubicBezTo>
                  <a:cubicBezTo>
                    <a:pt x="329" y="258"/>
                    <a:pt x="329" y="258"/>
                    <a:pt x="329" y="258"/>
                  </a:cubicBezTo>
                  <a:cubicBezTo>
                    <a:pt x="327" y="258"/>
                    <a:pt x="327" y="258"/>
                    <a:pt x="327" y="258"/>
                  </a:cubicBezTo>
                  <a:cubicBezTo>
                    <a:pt x="329" y="258"/>
                    <a:pt x="329" y="258"/>
                    <a:pt x="329" y="258"/>
                  </a:cubicBezTo>
                  <a:cubicBezTo>
                    <a:pt x="331" y="257"/>
                    <a:pt x="331" y="257"/>
                    <a:pt x="331" y="257"/>
                  </a:cubicBezTo>
                  <a:cubicBezTo>
                    <a:pt x="332" y="257"/>
                    <a:pt x="332" y="257"/>
                    <a:pt x="332" y="257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3" y="258"/>
                    <a:pt x="333" y="258"/>
                    <a:pt x="333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5" y="258"/>
                    <a:pt x="335" y="258"/>
                    <a:pt x="335" y="258"/>
                  </a:cubicBezTo>
                  <a:cubicBezTo>
                    <a:pt x="336" y="258"/>
                    <a:pt x="336" y="258"/>
                    <a:pt x="336" y="258"/>
                  </a:cubicBezTo>
                  <a:cubicBezTo>
                    <a:pt x="337" y="258"/>
                    <a:pt x="337" y="258"/>
                    <a:pt x="337" y="258"/>
                  </a:cubicBezTo>
                  <a:cubicBezTo>
                    <a:pt x="338" y="257"/>
                    <a:pt x="338" y="257"/>
                    <a:pt x="338" y="257"/>
                  </a:cubicBezTo>
                  <a:cubicBezTo>
                    <a:pt x="340" y="258"/>
                    <a:pt x="340" y="258"/>
                    <a:pt x="340" y="258"/>
                  </a:cubicBezTo>
                  <a:cubicBezTo>
                    <a:pt x="340" y="259"/>
                    <a:pt x="340" y="259"/>
                    <a:pt x="340" y="259"/>
                  </a:cubicBezTo>
                  <a:cubicBezTo>
                    <a:pt x="341" y="260"/>
                    <a:pt x="341" y="260"/>
                    <a:pt x="341" y="260"/>
                  </a:cubicBezTo>
                  <a:cubicBezTo>
                    <a:pt x="342" y="260"/>
                    <a:pt x="342" y="260"/>
                    <a:pt x="342" y="260"/>
                  </a:cubicBezTo>
                  <a:cubicBezTo>
                    <a:pt x="342" y="262"/>
                    <a:pt x="342" y="262"/>
                    <a:pt x="342" y="262"/>
                  </a:cubicBezTo>
                  <a:cubicBezTo>
                    <a:pt x="342" y="263"/>
                    <a:pt x="342" y="263"/>
                    <a:pt x="342" y="263"/>
                  </a:cubicBezTo>
                  <a:cubicBezTo>
                    <a:pt x="342" y="263"/>
                    <a:pt x="342" y="263"/>
                    <a:pt x="342" y="263"/>
                  </a:cubicBezTo>
                  <a:cubicBezTo>
                    <a:pt x="342" y="263"/>
                    <a:pt x="342" y="263"/>
                    <a:pt x="342" y="263"/>
                  </a:cubicBezTo>
                  <a:cubicBezTo>
                    <a:pt x="344" y="264"/>
                    <a:pt x="344" y="264"/>
                    <a:pt x="344" y="264"/>
                  </a:cubicBezTo>
                  <a:cubicBezTo>
                    <a:pt x="344" y="265"/>
                    <a:pt x="344" y="265"/>
                    <a:pt x="344" y="265"/>
                  </a:cubicBezTo>
                  <a:cubicBezTo>
                    <a:pt x="343" y="265"/>
                    <a:pt x="343" y="265"/>
                    <a:pt x="343" y="265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345" y="265"/>
                    <a:pt x="345" y="265"/>
                    <a:pt x="345" y="265"/>
                  </a:cubicBezTo>
                  <a:cubicBezTo>
                    <a:pt x="346" y="267"/>
                    <a:pt x="346" y="267"/>
                    <a:pt x="346" y="267"/>
                  </a:cubicBezTo>
                  <a:cubicBezTo>
                    <a:pt x="346" y="267"/>
                    <a:pt x="346" y="267"/>
                    <a:pt x="346" y="267"/>
                  </a:cubicBezTo>
                  <a:cubicBezTo>
                    <a:pt x="345" y="266"/>
                    <a:pt x="345" y="266"/>
                    <a:pt x="345" y="266"/>
                  </a:cubicBezTo>
                  <a:cubicBezTo>
                    <a:pt x="344" y="267"/>
                    <a:pt x="344" y="267"/>
                    <a:pt x="344" y="267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45" y="269"/>
                    <a:pt x="345" y="269"/>
                    <a:pt x="345" y="269"/>
                  </a:cubicBezTo>
                  <a:cubicBezTo>
                    <a:pt x="345" y="270"/>
                    <a:pt x="345" y="270"/>
                    <a:pt x="345" y="270"/>
                  </a:cubicBezTo>
                  <a:cubicBezTo>
                    <a:pt x="346" y="269"/>
                    <a:pt x="346" y="269"/>
                    <a:pt x="346" y="269"/>
                  </a:cubicBezTo>
                  <a:cubicBezTo>
                    <a:pt x="346" y="270"/>
                    <a:pt x="346" y="270"/>
                    <a:pt x="346" y="270"/>
                  </a:cubicBezTo>
                  <a:cubicBezTo>
                    <a:pt x="347" y="269"/>
                    <a:pt x="347" y="269"/>
                    <a:pt x="347" y="269"/>
                  </a:cubicBezTo>
                  <a:cubicBezTo>
                    <a:pt x="348" y="270"/>
                    <a:pt x="348" y="270"/>
                    <a:pt x="348" y="270"/>
                  </a:cubicBezTo>
                  <a:cubicBezTo>
                    <a:pt x="349" y="270"/>
                    <a:pt x="349" y="270"/>
                    <a:pt x="349" y="270"/>
                  </a:cubicBezTo>
                  <a:cubicBezTo>
                    <a:pt x="349" y="271"/>
                    <a:pt x="349" y="271"/>
                    <a:pt x="349" y="271"/>
                  </a:cubicBezTo>
                  <a:cubicBezTo>
                    <a:pt x="351" y="270"/>
                    <a:pt x="351" y="270"/>
                    <a:pt x="351" y="270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52" y="273"/>
                    <a:pt x="352" y="273"/>
                    <a:pt x="352" y="273"/>
                  </a:cubicBezTo>
                  <a:cubicBezTo>
                    <a:pt x="352" y="273"/>
                    <a:pt x="352" y="273"/>
                    <a:pt x="352" y="273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54" y="271"/>
                    <a:pt x="354" y="271"/>
                    <a:pt x="354" y="271"/>
                  </a:cubicBezTo>
                  <a:cubicBezTo>
                    <a:pt x="355" y="271"/>
                    <a:pt x="355" y="271"/>
                    <a:pt x="355" y="271"/>
                  </a:cubicBezTo>
                  <a:cubicBezTo>
                    <a:pt x="355" y="273"/>
                    <a:pt x="355" y="273"/>
                    <a:pt x="355" y="273"/>
                  </a:cubicBezTo>
                  <a:cubicBezTo>
                    <a:pt x="355" y="274"/>
                    <a:pt x="355" y="274"/>
                    <a:pt x="355" y="274"/>
                  </a:cubicBezTo>
                  <a:cubicBezTo>
                    <a:pt x="353" y="275"/>
                    <a:pt x="353" y="275"/>
                    <a:pt x="353" y="275"/>
                  </a:cubicBezTo>
                  <a:cubicBezTo>
                    <a:pt x="352" y="276"/>
                    <a:pt x="352" y="276"/>
                    <a:pt x="352" y="276"/>
                  </a:cubicBezTo>
                  <a:cubicBezTo>
                    <a:pt x="352" y="279"/>
                    <a:pt x="352" y="279"/>
                    <a:pt x="352" y="279"/>
                  </a:cubicBezTo>
                  <a:cubicBezTo>
                    <a:pt x="352" y="279"/>
                    <a:pt x="352" y="279"/>
                    <a:pt x="352" y="279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1" y="279"/>
                    <a:pt x="351" y="279"/>
                    <a:pt x="351" y="279"/>
                  </a:cubicBezTo>
                  <a:cubicBezTo>
                    <a:pt x="351" y="280"/>
                    <a:pt x="351" y="280"/>
                    <a:pt x="351" y="280"/>
                  </a:cubicBezTo>
                  <a:cubicBezTo>
                    <a:pt x="348" y="280"/>
                    <a:pt x="348" y="280"/>
                    <a:pt x="348" y="280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8" y="280"/>
                    <a:pt x="348" y="280"/>
                    <a:pt x="348" y="280"/>
                  </a:cubicBezTo>
                  <a:cubicBezTo>
                    <a:pt x="350" y="281"/>
                    <a:pt x="350" y="281"/>
                    <a:pt x="350" y="281"/>
                  </a:cubicBezTo>
                  <a:cubicBezTo>
                    <a:pt x="352" y="282"/>
                    <a:pt x="352" y="282"/>
                    <a:pt x="352" y="282"/>
                  </a:cubicBezTo>
                  <a:cubicBezTo>
                    <a:pt x="352" y="284"/>
                    <a:pt x="352" y="284"/>
                    <a:pt x="352" y="284"/>
                  </a:cubicBezTo>
                  <a:cubicBezTo>
                    <a:pt x="351" y="285"/>
                    <a:pt x="351" y="285"/>
                    <a:pt x="351" y="285"/>
                  </a:cubicBezTo>
                  <a:cubicBezTo>
                    <a:pt x="350" y="286"/>
                    <a:pt x="350" y="286"/>
                    <a:pt x="350" y="286"/>
                  </a:cubicBezTo>
                  <a:cubicBezTo>
                    <a:pt x="349" y="287"/>
                    <a:pt x="349" y="287"/>
                    <a:pt x="349" y="287"/>
                  </a:cubicBezTo>
                  <a:cubicBezTo>
                    <a:pt x="350" y="287"/>
                    <a:pt x="350" y="287"/>
                    <a:pt x="350" y="287"/>
                  </a:cubicBezTo>
                  <a:cubicBezTo>
                    <a:pt x="351" y="289"/>
                    <a:pt x="351" y="289"/>
                    <a:pt x="351" y="289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49" y="289"/>
                    <a:pt x="349" y="289"/>
                    <a:pt x="349" y="289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2" y="291"/>
                    <a:pt x="352" y="291"/>
                    <a:pt x="352" y="291"/>
                  </a:cubicBezTo>
                  <a:cubicBezTo>
                    <a:pt x="352" y="291"/>
                    <a:pt x="352" y="291"/>
                    <a:pt x="352" y="291"/>
                  </a:cubicBezTo>
                  <a:cubicBezTo>
                    <a:pt x="352" y="290"/>
                    <a:pt x="352" y="290"/>
                    <a:pt x="352" y="290"/>
                  </a:cubicBezTo>
                  <a:cubicBezTo>
                    <a:pt x="353" y="290"/>
                    <a:pt x="353" y="290"/>
                    <a:pt x="353" y="290"/>
                  </a:cubicBezTo>
                  <a:cubicBezTo>
                    <a:pt x="354" y="291"/>
                    <a:pt x="354" y="291"/>
                    <a:pt x="354" y="291"/>
                  </a:cubicBezTo>
                  <a:cubicBezTo>
                    <a:pt x="354" y="292"/>
                    <a:pt x="354" y="292"/>
                    <a:pt x="354" y="292"/>
                  </a:cubicBezTo>
                  <a:cubicBezTo>
                    <a:pt x="354" y="293"/>
                    <a:pt x="354" y="293"/>
                    <a:pt x="354" y="293"/>
                  </a:cubicBezTo>
                  <a:cubicBezTo>
                    <a:pt x="354" y="294"/>
                    <a:pt x="354" y="294"/>
                    <a:pt x="354" y="294"/>
                  </a:cubicBezTo>
                  <a:cubicBezTo>
                    <a:pt x="353" y="296"/>
                    <a:pt x="353" y="296"/>
                    <a:pt x="353" y="296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2" y="298"/>
                    <a:pt x="352" y="298"/>
                    <a:pt x="352" y="298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5" y="295"/>
                    <a:pt x="355" y="295"/>
                    <a:pt x="355" y="295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56" y="294"/>
                    <a:pt x="356" y="294"/>
                    <a:pt x="356" y="294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6" y="298"/>
                    <a:pt x="356" y="298"/>
                    <a:pt x="356" y="298"/>
                  </a:cubicBezTo>
                  <a:cubicBezTo>
                    <a:pt x="356" y="299"/>
                    <a:pt x="356" y="299"/>
                    <a:pt x="356" y="299"/>
                  </a:cubicBezTo>
                  <a:cubicBezTo>
                    <a:pt x="357" y="297"/>
                    <a:pt x="357" y="297"/>
                    <a:pt x="357" y="297"/>
                  </a:cubicBezTo>
                  <a:cubicBezTo>
                    <a:pt x="357" y="296"/>
                    <a:pt x="357" y="296"/>
                    <a:pt x="357" y="296"/>
                  </a:cubicBezTo>
                  <a:cubicBezTo>
                    <a:pt x="358" y="295"/>
                    <a:pt x="358" y="295"/>
                    <a:pt x="358" y="295"/>
                  </a:cubicBezTo>
                  <a:cubicBezTo>
                    <a:pt x="359" y="295"/>
                    <a:pt x="359" y="295"/>
                    <a:pt x="359" y="295"/>
                  </a:cubicBezTo>
                  <a:cubicBezTo>
                    <a:pt x="360" y="294"/>
                    <a:pt x="360" y="294"/>
                    <a:pt x="360" y="294"/>
                  </a:cubicBezTo>
                  <a:cubicBezTo>
                    <a:pt x="361" y="295"/>
                    <a:pt x="361" y="295"/>
                    <a:pt x="361" y="295"/>
                  </a:cubicBezTo>
                  <a:cubicBezTo>
                    <a:pt x="361" y="295"/>
                    <a:pt x="361" y="295"/>
                    <a:pt x="361" y="295"/>
                  </a:cubicBezTo>
                  <a:cubicBezTo>
                    <a:pt x="362" y="295"/>
                    <a:pt x="362" y="295"/>
                    <a:pt x="362" y="295"/>
                  </a:cubicBezTo>
                  <a:cubicBezTo>
                    <a:pt x="363" y="294"/>
                    <a:pt x="363" y="294"/>
                    <a:pt x="363" y="294"/>
                  </a:cubicBezTo>
                  <a:cubicBezTo>
                    <a:pt x="363" y="293"/>
                    <a:pt x="363" y="293"/>
                    <a:pt x="363" y="293"/>
                  </a:cubicBezTo>
                  <a:cubicBezTo>
                    <a:pt x="364" y="292"/>
                    <a:pt x="364" y="292"/>
                    <a:pt x="364" y="292"/>
                  </a:cubicBezTo>
                  <a:cubicBezTo>
                    <a:pt x="365" y="291"/>
                    <a:pt x="365" y="291"/>
                    <a:pt x="365" y="291"/>
                  </a:cubicBezTo>
                  <a:cubicBezTo>
                    <a:pt x="366" y="292"/>
                    <a:pt x="366" y="292"/>
                    <a:pt x="366" y="292"/>
                  </a:cubicBezTo>
                  <a:cubicBezTo>
                    <a:pt x="366" y="294"/>
                    <a:pt x="366" y="294"/>
                    <a:pt x="366" y="294"/>
                  </a:cubicBezTo>
                  <a:cubicBezTo>
                    <a:pt x="366" y="295"/>
                    <a:pt x="366" y="295"/>
                    <a:pt x="366" y="295"/>
                  </a:cubicBezTo>
                  <a:cubicBezTo>
                    <a:pt x="367" y="293"/>
                    <a:pt x="367" y="293"/>
                    <a:pt x="367" y="293"/>
                  </a:cubicBezTo>
                  <a:cubicBezTo>
                    <a:pt x="367" y="292"/>
                    <a:pt x="367" y="292"/>
                    <a:pt x="367" y="292"/>
                  </a:cubicBezTo>
                  <a:cubicBezTo>
                    <a:pt x="367" y="292"/>
                    <a:pt x="367" y="292"/>
                    <a:pt x="367" y="292"/>
                  </a:cubicBezTo>
                  <a:cubicBezTo>
                    <a:pt x="367" y="291"/>
                    <a:pt x="367" y="291"/>
                    <a:pt x="367" y="291"/>
                  </a:cubicBezTo>
                  <a:cubicBezTo>
                    <a:pt x="368" y="290"/>
                    <a:pt x="368" y="290"/>
                    <a:pt x="368" y="290"/>
                  </a:cubicBezTo>
                  <a:cubicBezTo>
                    <a:pt x="369" y="290"/>
                    <a:pt x="369" y="290"/>
                    <a:pt x="369" y="290"/>
                  </a:cubicBezTo>
                  <a:cubicBezTo>
                    <a:pt x="369" y="289"/>
                    <a:pt x="369" y="289"/>
                    <a:pt x="369" y="289"/>
                  </a:cubicBezTo>
                  <a:cubicBezTo>
                    <a:pt x="370" y="288"/>
                    <a:pt x="370" y="288"/>
                    <a:pt x="370" y="288"/>
                  </a:cubicBezTo>
                  <a:cubicBezTo>
                    <a:pt x="371" y="287"/>
                    <a:pt x="371" y="287"/>
                    <a:pt x="371" y="287"/>
                  </a:cubicBezTo>
                  <a:cubicBezTo>
                    <a:pt x="371" y="287"/>
                    <a:pt x="371" y="287"/>
                    <a:pt x="371" y="287"/>
                  </a:cubicBezTo>
                  <a:cubicBezTo>
                    <a:pt x="372" y="287"/>
                    <a:pt x="372" y="287"/>
                    <a:pt x="372" y="287"/>
                  </a:cubicBezTo>
                  <a:cubicBezTo>
                    <a:pt x="372" y="287"/>
                    <a:pt x="372" y="287"/>
                    <a:pt x="372" y="287"/>
                  </a:cubicBezTo>
                  <a:cubicBezTo>
                    <a:pt x="372" y="287"/>
                    <a:pt x="372" y="287"/>
                    <a:pt x="372" y="287"/>
                  </a:cubicBezTo>
                  <a:cubicBezTo>
                    <a:pt x="372" y="286"/>
                    <a:pt x="372" y="286"/>
                    <a:pt x="372" y="286"/>
                  </a:cubicBezTo>
                  <a:cubicBezTo>
                    <a:pt x="371" y="286"/>
                    <a:pt x="371" y="286"/>
                    <a:pt x="371" y="286"/>
                  </a:cubicBezTo>
                  <a:cubicBezTo>
                    <a:pt x="371" y="285"/>
                    <a:pt x="371" y="285"/>
                    <a:pt x="371" y="285"/>
                  </a:cubicBezTo>
                  <a:cubicBezTo>
                    <a:pt x="372" y="284"/>
                    <a:pt x="372" y="284"/>
                    <a:pt x="372" y="284"/>
                  </a:cubicBezTo>
                  <a:cubicBezTo>
                    <a:pt x="372" y="284"/>
                    <a:pt x="372" y="284"/>
                    <a:pt x="372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4" y="283"/>
                    <a:pt x="374" y="283"/>
                    <a:pt x="374" y="283"/>
                  </a:cubicBezTo>
                  <a:cubicBezTo>
                    <a:pt x="374" y="282"/>
                    <a:pt x="374" y="282"/>
                    <a:pt x="374" y="282"/>
                  </a:cubicBezTo>
                  <a:cubicBezTo>
                    <a:pt x="375" y="281"/>
                    <a:pt x="375" y="281"/>
                    <a:pt x="375" y="281"/>
                  </a:cubicBezTo>
                  <a:cubicBezTo>
                    <a:pt x="375" y="280"/>
                    <a:pt x="375" y="280"/>
                    <a:pt x="375" y="280"/>
                  </a:cubicBezTo>
                  <a:cubicBezTo>
                    <a:pt x="375" y="279"/>
                    <a:pt x="375" y="279"/>
                    <a:pt x="375" y="279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377" y="278"/>
                    <a:pt x="377" y="278"/>
                    <a:pt x="377" y="278"/>
                  </a:cubicBezTo>
                  <a:cubicBezTo>
                    <a:pt x="378" y="278"/>
                    <a:pt x="378" y="278"/>
                    <a:pt x="378" y="278"/>
                  </a:cubicBezTo>
                  <a:cubicBezTo>
                    <a:pt x="377" y="279"/>
                    <a:pt x="377" y="279"/>
                    <a:pt x="377" y="279"/>
                  </a:cubicBezTo>
                  <a:cubicBezTo>
                    <a:pt x="378" y="278"/>
                    <a:pt x="378" y="278"/>
                    <a:pt x="378" y="278"/>
                  </a:cubicBezTo>
                  <a:cubicBezTo>
                    <a:pt x="378" y="279"/>
                    <a:pt x="378" y="279"/>
                    <a:pt x="378" y="279"/>
                  </a:cubicBezTo>
                  <a:cubicBezTo>
                    <a:pt x="378" y="279"/>
                    <a:pt x="378" y="279"/>
                    <a:pt x="378" y="279"/>
                  </a:cubicBezTo>
                  <a:cubicBezTo>
                    <a:pt x="377" y="280"/>
                    <a:pt x="377" y="280"/>
                    <a:pt x="377" y="280"/>
                  </a:cubicBezTo>
                  <a:cubicBezTo>
                    <a:pt x="378" y="281"/>
                    <a:pt x="378" y="281"/>
                    <a:pt x="378" y="281"/>
                  </a:cubicBezTo>
                  <a:cubicBezTo>
                    <a:pt x="377" y="281"/>
                    <a:pt x="377" y="281"/>
                    <a:pt x="377" y="281"/>
                  </a:cubicBezTo>
                  <a:cubicBezTo>
                    <a:pt x="377" y="281"/>
                    <a:pt x="377" y="281"/>
                    <a:pt x="377" y="281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8" y="282"/>
                    <a:pt x="378" y="282"/>
                    <a:pt x="378" y="282"/>
                  </a:cubicBezTo>
                  <a:cubicBezTo>
                    <a:pt x="378" y="282"/>
                    <a:pt x="378" y="282"/>
                    <a:pt x="378" y="282"/>
                  </a:cubicBezTo>
                  <a:cubicBezTo>
                    <a:pt x="378" y="283"/>
                    <a:pt x="378" y="283"/>
                    <a:pt x="378" y="283"/>
                  </a:cubicBezTo>
                  <a:cubicBezTo>
                    <a:pt x="378" y="283"/>
                    <a:pt x="378" y="283"/>
                    <a:pt x="378" y="283"/>
                  </a:cubicBezTo>
                  <a:cubicBezTo>
                    <a:pt x="378" y="283"/>
                    <a:pt x="378" y="283"/>
                    <a:pt x="378" y="283"/>
                  </a:cubicBezTo>
                  <a:cubicBezTo>
                    <a:pt x="378" y="284"/>
                    <a:pt x="378" y="284"/>
                    <a:pt x="378" y="284"/>
                  </a:cubicBezTo>
                  <a:cubicBezTo>
                    <a:pt x="378" y="284"/>
                    <a:pt x="378" y="284"/>
                    <a:pt x="378" y="284"/>
                  </a:cubicBezTo>
                  <a:cubicBezTo>
                    <a:pt x="378" y="285"/>
                    <a:pt x="378" y="285"/>
                    <a:pt x="378" y="285"/>
                  </a:cubicBezTo>
                  <a:cubicBezTo>
                    <a:pt x="379" y="286"/>
                    <a:pt x="379" y="286"/>
                    <a:pt x="379" y="286"/>
                  </a:cubicBezTo>
                  <a:cubicBezTo>
                    <a:pt x="379" y="288"/>
                    <a:pt x="379" y="288"/>
                    <a:pt x="379" y="288"/>
                  </a:cubicBezTo>
                  <a:cubicBezTo>
                    <a:pt x="379" y="288"/>
                    <a:pt x="379" y="288"/>
                    <a:pt x="379" y="288"/>
                  </a:cubicBezTo>
                  <a:cubicBezTo>
                    <a:pt x="378" y="288"/>
                    <a:pt x="378" y="288"/>
                    <a:pt x="378" y="288"/>
                  </a:cubicBezTo>
                  <a:cubicBezTo>
                    <a:pt x="377" y="288"/>
                    <a:pt x="377" y="288"/>
                    <a:pt x="377" y="288"/>
                  </a:cubicBezTo>
                  <a:cubicBezTo>
                    <a:pt x="378" y="288"/>
                    <a:pt x="378" y="288"/>
                    <a:pt x="378" y="288"/>
                  </a:cubicBezTo>
                  <a:cubicBezTo>
                    <a:pt x="378" y="289"/>
                    <a:pt x="378" y="289"/>
                    <a:pt x="378" y="289"/>
                  </a:cubicBezTo>
                  <a:cubicBezTo>
                    <a:pt x="379" y="289"/>
                    <a:pt x="379" y="289"/>
                    <a:pt x="379" y="289"/>
                  </a:cubicBezTo>
                  <a:cubicBezTo>
                    <a:pt x="380" y="288"/>
                    <a:pt x="380" y="288"/>
                    <a:pt x="380" y="288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80" y="291"/>
                    <a:pt x="380" y="291"/>
                    <a:pt x="380" y="291"/>
                  </a:cubicBezTo>
                  <a:cubicBezTo>
                    <a:pt x="379" y="291"/>
                    <a:pt x="379" y="291"/>
                    <a:pt x="379" y="291"/>
                  </a:cubicBezTo>
                  <a:cubicBezTo>
                    <a:pt x="377" y="291"/>
                    <a:pt x="377" y="291"/>
                    <a:pt x="377" y="291"/>
                  </a:cubicBezTo>
                  <a:cubicBezTo>
                    <a:pt x="377" y="291"/>
                    <a:pt x="377" y="291"/>
                    <a:pt x="377" y="291"/>
                  </a:cubicBezTo>
                  <a:cubicBezTo>
                    <a:pt x="378" y="292"/>
                    <a:pt x="378" y="292"/>
                    <a:pt x="378" y="292"/>
                  </a:cubicBezTo>
                  <a:cubicBezTo>
                    <a:pt x="380" y="291"/>
                    <a:pt x="380" y="291"/>
                    <a:pt x="380" y="291"/>
                  </a:cubicBezTo>
                  <a:cubicBezTo>
                    <a:pt x="381" y="291"/>
                    <a:pt x="381" y="291"/>
                    <a:pt x="381" y="291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0" y="293"/>
                    <a:pt x="380" y="293"/>
                    <a:pt x="380" y="293"/>
                  </a:cubicBezTo>
                  <a:cubicBezTo>
                    <a:pt x="381" y="294"/>
                    <a:pt x="381" y="294"/>
                    <a:pt x="381" y="294"/>
                  </a:cubicBezTo>
                  <a:cubicBezTo>
                    <a:pt x="382" y="293"/>
                    <a:pt x="382" y="293"/>
                    <a:pt x="382" y="293"/>
                  </a:cubicBezTo>
                  <a:cubicBezTo>
                    <a:pt x="382" y="294"/>
                    <a:pt x="382" y="294"/>
                    <a:pt x="382" y="294"/>
                  </a:cubicBezTo>
                  <a:cubicBezTo>
                    <a:pt x="381" y="296"/>
                    <a:pt x="381" y="296"/>
                    <a:pt x="381" y="296"/>
                  </a:cubicBezTo>
                  <a:cubicBezTo>
                    <a:pt x="379" y="296"/>
                    <a:pt x="379" y="296"/>
                    <a:pt x="379" y="296"/>
                  </a:cubicBezTo>
                  <a:cubicBezTo>
                    <a:pt x="378" y="295"/>
                    <a:pt x="378" y="295"/>
                    <a:pt x="378" y="295"/>
                  </a:cubicBezTo>
                  <a:cubicBezTo>
                    <a:pt x="378" y="296"/>
                    <a:pt x="378" y="296"/>
                    <a:pt x="378" y="296"/>
                  </a:cubicBezTo>
                  <a:cubicBezTo>
                    <a:pt x="378" y="296"/>
                    <a:pt x="378" y="296"/>
                    <a:pt x="378" y="296"/>
                  </a:cubicBezTo>
                  <a:cubicBezTo>
                    <a:pt x="377" y="297"/>
                    <a:pt x="377" y="297"/>
                    <a:pt x="377" y="297"/>
                  </a:cubicBezTo>
                  <a:cubicBezTo>
                    <a:pt x="379" y="297"/>
                    <a:pt x="379" y="297"/>
                    <a:pt x="379" y="297"/>
                  </a:cubicBezTo>
                  <a:cubicBezTo>
                    <a:pt x="381" y="297"/>
                    <a:pt x="381" y="297"/>
                    <a:pt x="381" y="297"/>
                  </a:cubicBezTo>
                  <a:cubicBezTo>
                    <a:pt x="382" y="296"/>
                    <a:pt x="382" y="296"/>
                    <a:pt x="382" y="296"/>
                  </a:cubicBezTo>
                  <a:cubicBezTo>
                    <a:pt x="382" y="296"/>
                    <a:pt x="382" y="296"/>
                    <a:pt x="382" y="296"/>
                  </a:cubicBezTo>
                  <a:cubicBezTo>
                    <a:pt x="382" y="297"/>
                    <a:pt x="382" y="297"/>
                    <a:pt x="382" y="297"/>
                  </a:cubicBezTo>
                  <a:cubicBezTo>
                    <a:pt x="382" y="298"/>
                    <a:pt x="382" y="298"/>
                    <a:pt x="382" y="298"/>
                  </a:cubicBezTo>
                  <a:cubicBezTo>
                    <a:pt x="381" y="298"/>
                    <a:pt x="381" y="298"/>
                    <a:pt x="381" y="298"/>
                  </a:cubicBezTo>
                  <a:cubicBezTo>
                    <a:pt x="380" y="298"/>
                    <a:pt x="380" y="298"/>
                    <a:pt x="380" y="298"/>
                  </a:cubicBezTo>
                  <a:cubicBezTo>
                    <a:pt x="378" y="300"/>
                    <a:pt x="378" y="300"/>
                    <a:pt x="378" y="300"/>
                  </a:cubicBezTo>
                  <a:cubicBezTo>
                    <a:pt x="380" y="299"/>
                    <a:pt x="380" y="299"/>
                    <a:pt x="380" y="299"/>
                  </a:cubicBezTo>
                  <a:cubicBezTo>
                    <a:pt x="381" y="299"/>
                    <a:pt x="381" y="299"/>
                    <a:pt x="381" y="299"/>
                  </a:cubicBezTo>
                  <a:cubicBezTo>
                    <a:pt x="382" y="299"/>
                    <a:pt x="382" y="299"/>
                    <a:pt x="382" y="299"/>
                  </a:cubicBezTo>
                  <a:cubicBezTo>
                    <a:pt x="383" y="299"/>
                    <a:pt x="383" y="299"/>
                    <a:pt x="383" y="299"/>
                  </a:cubicBezTo>
                  <a:cubicBezTo>
                    <a:pt x="383" y="300"/>
                    <a:pt x="383" y="300"/>
                    <a:pt x="383" y="300"/>
                  </a:cubicBezTo>
                  <a:cubicBezTo>
                    <a:pt x="382" y="300"/>
                    <a:pt x="382" y="300"/>
                    <a:pt x="382" y="300"/>
                  </a:cubicBezTo>
                  <a:cubicBezTo>
                    <a:pt x="381" y="301"/>
                    <a:pt x="381" y="301"/>
                    <a:pt x="381" y="301"/>
                  </a:cubicBezTo>
                  <a:cubicBezTo>
                    <a:pt x="380" y="302"/>
                    <a:pt x="380" y="302"/>
                    <a:pt x="380" y="302"/>
                  </a:cubicBezTo>
                  <a:cubicBezTo>
                    <a:pt x="381" y="301"/>
                    <a:pt x="381" y="301"/>
                    <a:pt x="381" y="301"/>
                  </a:cubicBezTo>
                  <a:cubicBezTo>
                    <a:pt x="382" y="301"/>
                    <a:pt x="382" y="301"/>
                    <a:pt x="382" y="301"/>
                  </a:cubicBezTo>
                  <a:cubicBezTo>
                    <a:pt x="383" y="301"/>
                    <a:pt x="383" y="301"/>
                    <a:pt x="383" y="301"/>
                  </a:cubicBezTo>
                  <a:cubicBezTo>
                    <a:pt x="384" y="302"/>
                    <a:pt x="384" y="302"/>
                    <a:pt x="384" y="302"/>
                  </a:cubicBezTo>
                  <a:cubicBezTo>
                    <a:pt x="384" y="303"/>
                    <a:pt x="384" y="303"/>
                    <a:pt x="384" y="303"/>
                  </a:cubicBezTo>
                  <a:cubicBezTo>
                    <a:pt x="383" y="304"/>
                    <a:pt x="383" y="304"/>
                    <a:pt x="383" y="304"/>
                  </a:cubicBezTo>
                  <a:cubicBezTo>
                    <a:pt x="382" y="304"/>
                    <a:pt x="382" y="304"/>
                    <a:pt x="382" y="304"/>
                  </a:cubicBezTo>
                  <a:cubicBezTo>
                    <a:pt x="382" y="304"/>
                    <a:pt x="382" y="304"/>
                    <a:pt x="382" y="304"/>
                  </a:cubicBezTo>
                  <a:cubicBezTo>
                    <a:pt x="381" y="304"/>
                    <a:pt x="381" y="304"/>
                    <a:pt x="381" y="304"/>
                  </a:cubicBezTo>
                  <a:cubicBezTo>
                    <a:pt x="382" y="305"/>
                    <a:pt x="382" y="305"/>
                    <a:pt x="382" y="305"/>
                  </a:cubicBezTo>
                  <a:cubicBezTo>
                    <a:pt x="382" y="305"/>
                    <a:pt x="382" y="305"/>
                    <a:pt x="382" y="305"/>
                  </a:cubicBezTo>
                  <a:cubicBezTo>
                    <a:pt x="383" y="305"/>
                    <a:pt x="383" y="305"/>
                    <a:pt x="383" y="305"/>
                  </a:cubicBezTo>
                  <a:cubicBezTo>
                    <a:pt x="384" y="305"/>
                    <a:pt x="384" y="305"/>
                    <a:pt x="384" y="305"/>
                  </a:cubicBezTo>
                  <a:cubicBezTo>
                    <a:pt x="385" y="306"/>
                    <a:pt x="385" y="306"/>
                    <a:pt x="385" y="306"/>
                  </a:cubicBezTo>
                  <a:cubicBezTo>
                    <a:pt x="384" y="307"/>
                    <a:pt x="384" y="307"/>
                    <a:pt x="384" y="307"/>
                  </a:cubicBezTo>
                  <a:cubicBezTo>
                    <a:pt x="383" y="307"/>
                    <a:pt x="383" y="307"/>
                    <a:pt x="383" y="307"/>
                  </a:cubicBezTo>
                  <a:cubicBezTo>
                    <a:pt x="384" y="307"/>
                    <a:pt x="384" y="307"/>
                    <a:pt x="384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8"/>
                    <a:pt x="386" y="308"/>
                    <a:pt x="386" y="308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9"/>
                    <a:pt x="385" y="309"/>
                    <a:pt x="385" y="309"/>
                  </a:cubicBezTo>
                  <a:cubicBezTo>
                    <a:pt x="384" y="310"/>
                    <a:pt x="384" y="310"/>
                    <a:pt x="384" y="310"/>
                  </a:cubicBezTo>
                  <a:cubicBezTo>
                    <a:pt x="383" y="310"/>
                    <a:pt x="383" y="310"/>
                    <a:pt x="383" y="310"/>
                  </a:cubicBezTo>
                  <a:cubicBezTo>
                    <a:pt x="383" y="310"/>
                    <a:pt x="383" y="310"/>
                    <a:pt x="383" y="310"/>
                  </a:cubicBezTo>
                  <a:cubicBezTo>
                    <a:pt x="384" y="311"/>
                    <a:pt x="384" y="311"/>
                    <a:pt x="384" y="311"/>
                  </a:cubicBezTo>
                  <a:cubicBezTo>
                    <a:pt x="384" y="311"/>
                    <a:pt x="384" y="311"/>
                    <a:pt x="384" y="311"/>
                  </a:cubicBezTo>
                  <a:cubicBezTo>
                    <a:pt x="383" y="312"/>
                    <a:pt x="383" y="312"/>
                    <a:pt x="383" y="312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80" y="311"/>
                    <a:pt x="380" y="311"/>
                    <a:pt x="380" y="311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1" y="313"/>
                    <a:pt x="381" y="313"/>
                    <a:pt x="381" y="313"/>
                  </a:cubicBezTo>
                  <a:cubicBezTo>
                    <a:pt x="382" y="314"/>
                    <a:pt x="382" y="314"/>
                    <a:pt x="382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2" y="315"/>
                    <a:pt x="382" y="315"/>
                    <a:pt x="382" y="315"/>
                  </a:cubicBezTo>
                  <a:cubicBezTo>
                    <a:pt x="381" y="315"/>
                    <a:pt x="381" y="315"/>
                    <a:pt x="381" y="315"/>
                  </a:cubicBezTo>
                  <a:cubicBezTo>
                    <a:pt x="381" y="315"/>
                    <a:pt x="381" y="315"/>
                    <a:pt x="381" y="315"/>
                  </a:cubicBezTo>
                  <a:cubicBezTo>
                    <a:pt x="379" y="315"/>
                    <a:pt x="379" y="315"/>
                    <a:pt x="379" y="315"/>
                  </a:cubicBezTo>
                  <a:cubicBezTo>
                    <a:pt x="381" y="316"/>
                    <a:pt x="381" y="316"/>
                    <a:pt x="381" y="316"/>
                  </a:cubicBezTo>
                  <a:cubicBezTo>
                    <a:pt x="382" y="316"/>
                    <a:pt x="382" y="316"/>
                    <a:pt x="382" y="316"/>
                  </a:cubicBezTo>
                  <a:cubicBezTo>
                    <a:pt x="382" y="315"/>
                    <a:pt x="382" y="315"/>
                    <a:pt x="382" y="315"/>
                  </a:cubicBezTo>
                  <a:cubicBezTo>
                    <a:pt x="384" y="315"/>
                    <a:pt x="384" y="315"/>
                    <a:pt x="384" y="315"/>
                  </a:cubicBezTo>
                  <a:cubicBezTo>
                    <a:pt x="384" y="315"/>
                    <a:pt x="384" y="315"/>
                    <a:pt x="384" y="315"/>
                  </a:cubicBezTo>
                  <a:cubicBezTo>
                    <a:pt x="384" y="316"/>
                    <a:pt x="384" y="316"/>
                    <a:pt x="384" y="316"/>
                  </a:cubicBezTo>
                  <a:cubicBezTo>
                    <a:pt x="385" y="316"/>
                    <a:pt x="385" y="316"/>
                    <a:pt x="385" y="316"/>
                  </a:cubicBezTo>
                  <a:cubicBezTo>
                    <a:pt x="384" y="317"/>
                    <a:pt x="384" y="317"/>
                    <a:pt x="384" y="317"/>
                  </a:cubicBezTo>
                  <a:cubicBezTo>
                    <a:pt x="385" y="317"/>
                    <a:pt x="385" y="317"/>
                    <a:pt x="385" y="317"/>
                  </a:cubicBezTo>
                  <a:cubicBezTo>
                    <a:pt x="385" y="317"/>
                    <a:pt x="385" y="317"/>
                    <a:pt x="385" y="317"/>
                  </a:cubicBezTo>
                  <a:cubicBezTo>
                    <a:pt x="385" y="318"/>
                    <a:pt x="385" y="318"/>
                    <a:pt x="385" y="318"/>
                  </a:cubicBezTo>
                  <a:cubicBezTo>
                    <a:pt x="385" y="318"/>
                    <a:pt x="385" y="318"/>
                    <a:pt x="385" y="318"/>
                  </a:cubicBezTo>
                  <a:cubicBezTo>
                    <a:pt x="386" y="318"/>
                    <a:pt x="386" y="318"/>
                    <a:pt x="386" y="318"/>
                  </a:cubicBezTo>
                  <a:cubicBezTo>
                    <a:pt x="387" y="318"/>
                    <a:pt x="387" y="318"/>
                    <a:pt x="387" y="318"/>
                  </a:cubicBezTo>
                  <a:cubicBezTo>
                    <a:pt x="387" y="318"/>
                    <a:pt x="387" y="318"/>
                    <a:pt x="387" y="318"/>
                  </a:cubicBezTo>
                  <a:cubicBezTo>
                    <a:pt x="387" y="319"/>
                    <a:pt x="387" y="319"/>
                    <a:pt x="387" y="319"/>
                  </a:cubicBezTo>
                  <a:cubicBezTo>
                    <a:pt x="387" y="320"/>
                    <a:pt x="387" y="320"/>
                    <a:pt x="387" y="320"/>
                  </a:cubicBezTo>
                  <a:cubicBezTo>
                    <a:pt x="387" y="320"/>
                    <a:pt x="387" y="320"/>
                    <a:pt x="387" y="320"/>
                  </a:cubicBezTo>
                  <a:cubicBezTo>
                    <a:pt x="387" y="320"/>
                    <a:pt x="387" y="320"/>
                    <a:pt x="387" y="320"/>
                  </a:cubicBezTo>
                  <a:cubicBezTo>
                    <a:pt x="388" y="319"/>
                    <a:pt x="388" y="319"/>
                    <a:pt x="388" y="319"/>
                  </a:cubicBezTo>
                  <a:cubicBezTo>
                    <a:pt x="389" y="319"/>
                    <a:pt x="389" y="319"/>
                    <a:pt x="389" y="319"/>
                  </a:cubicBezTo>
                  <a:cubicBezTo>
                    <a:pt x="389" y="320"/>
                    <a:pt x="389" y="320"/>
                    <a:pt x="389" y="320"/>
                  </a:cubicBezTo>
                  <a:cubicBezTo>
                    <a:pt x="389" y="320"/>
                    <a:pt x="389" y="320"/>
                    <a:pt x="389" y="320"/>
                  </a:cubicBezTo>
                  <a:cubicBezTo>
                    <a:pt x="388" y="321"/>
                    <a:pt x="388" y="321"/>
                    <a:pt x="388" y="321"/>
                  </a:cubicBezTo>
                  <a:cubicBezTo>
                    <a:pt x="386" y="323"/>
                    <a:pt x="386" y="323"/>
                    <a:pt x="386" y="323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4" y="324"/>
                    <a:pt x="384" y="324"/>
                    <a:pt x="384" y="324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6" y="324"/>
                    <a:pt x="386" y="324"/>
                    <a:pt x="386" y="324"/>
                  </a:cubicBezTo>
                  <a:cubicBezTo>
                    <a:pt x="388" y="322"/>
                    <a:pt x="388" y="322"/>
                    <a:pt x="388" y="322"/>
                  </a:cubicBezTo>
                  <a:cubicBezTo>
                    <a:pt x="389" y="322"/>
                    <a:pt x="389" y="322"/>
                    <a:pt x="389" y="322"/>
                  </a:cubicBezTo>
                  <a:cubicBezTo>
                    <a:pt x="389" y="323"/>
                    <a:pt x="389" y="323"/>
                    <a:pt x="389" y="323"/>
                  </a:cubicBezTo>
                  <a:cubicBezTo>
                    <a:pt x="388" y="323"/>
                    <a:pt x="388" y="323"/>
                    <a:pt x="388" y="323"/>
                  </a:cubicBezTo>
                  <a:cubicBezTo>
                    <a:pt x="388" y="324"/>
                    <a:pt x="388" y="324"/>
                    <a:pt x="388" y="324"/>
                  </a:cubicBezTo>
                  <a:cubicBezTo>
                    <a:pt x="388" y="324"/>
                    <a:pt x="388" y="324"/>
                    <a:pt x="388" y="324"/>
                  </a:cubicBezTo>
                  <a:cubicBezTo>
                    <a:pt x="389" y="323"/>
                    <a:pt x="389" y="323"/>
                    <a:pt x="389" y="323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1" y="322"/>
                    <a:pt x="391" y="322"/>
                    <a:pt x="391" y="322"/>
                  </a:cubicBezTo>
                  <a:cubicBezTo>
                    <a:pt x="391" y="322"/>
                    <a:pt x="391" y="322"/>
                    <a:pt x="391" y="322"/>
                  </a:cubicBezTo>
                  <a:cubicBezTo>
                    <a:pt x="391" y="323"/>
                    <a:pt x="391" y="323"/>
                    <a:pt x="391" y="323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90" y="324"/>
                    <a:pt x="390" y="324"/>
                    <a:pt x="390" y="324"/>
                  </a:cubicBezTo>
                  <a:cubicBezTo>
                    <a:pt x="392" y="323"/>
                    <a:pt x="392" y="323"/>
                    <a:pt x="392" y="323"/>
                  </a:cubicBezTo>
                  <a:cubicBezTo>
                    <a:pt x="392" y="323"/>
                    <a:pt x="392" y="323"/>
                    <a:pt x="392" y="323"/>
                  </a:cubicBezTo>
                  <a:cubicBezTo>
                    <a:pt x="391" y="324"/>
                    <a:pt x="391" y="324"/>
                    <a:pt x="391" y="324"/>
                  </a:cubicBezTo>
                  <a:cubicBezTo>
                    <a:pt x="390" y="325"/>
                    <a:pt x="390" y="325"/>
                    <a:pt x="390" y="325"/>
                  </a:cubicBezTo>
                  <a:cubicBezTo>
                    <a:pt x="391" y="325"/>
                    <a:pt x="391" y="325"/>
                    <a:pt x="391" y="325"/>
                  </a:cubicBezTo>
                  <a:cubicBezTo>
                    <a:pt x="392" y="325"/>
                    <a:pt x="392" y="325"/>
                    <a:pt x="392" y="325"/>
                  </a:cubicBezTo>
                  <a:cubicBezTo>
                    <a:pt x="394" y="323"/>
                    <a:pt x="394" y="323"/>
                    <a:pt x="394" y="323"/>
                  </a:cubicBezTo>
                  <a:cubicBezTo>
                    <a:pt x="394" y="323"/>
                    <a:pt x="394" y="323"/>
                    <a:pt x="394" y="323"/>
                  </a:cubicBezTo>
                  <a:cubicBezTo>
                    <a:pt x="394" y="324"/>
                    <a:pt x="394" y="324"/>
                    <a:pt x="394" y="324"/>
                  </a:cubicBezTo>
                  <a:cubicBezTo>
                    <a:pt x="393" y="324"/>
                    <a:pt x="393" y="324"/>
                    <a:pt x="393" y="324"/>
                  </a:cubicBezTo>
                  <a:cubicBezTo>
                    <a:pt x="395" y="323"/>
                    <a:pt x="395" y="323"/>
                    <a:pt x="395" y="323"/>
                  </a:cubicBezTo>
                  <a:cubicBezTo>
                    <a:pt x="395" y="324"/>
                    <a:pt x="395" y="324"/>
                    <a:pt x="395" y="324"/>
                  </a:cubicBezTo>
                  <a:cubicBezTo>
                    <a:pt x="395" y="325"/>
                    <a:pt x="395" y="325"/>
                    <a:pt x="395" y="325"/>
                  </a:cubicBezTo>
                  <a:cubicBezTo>
                    <a:pt x="394" y="326"/>
                    <a:pt x="394" y="326"/>
                    <a:pt x="394" y="326"/>
                  </a:cubicBezTo>
                  <a:cubicBezTo>
                    <a:pt x="394" y="326"/>
                    <a:pt x="394" y="326"/>
                    <a:pt x="394" y="326"/>
                  </a:cubicBezTo>
                  <a:cubicBezTo>
                    <a:pt x="395" y="326"/>
                    <a:pt x="395" y="326"/>
                    <a:pt x="395" y="326"/>
                  </a:cubicBezTo>
                  <a:cubicBezTo>
                    <a:pt x="397" y="327"/>
                    <a:pt x="397" y="327"/>
                    <a:pt x="397" y="327"/>
                  </a:cubicBezTo>
                  <a:cubicBezTo>
                    <a:pt x="398" y="326"/>
                    <a:pt x="398" y="326"/>
                    <a:pt x="398" y="326"/>
                  </a:cubicBezTo>
                  <a:cubicBezTo>
                    <a:pt x="399" y="325"/>
                    <a:pt x="399" y="325"/>
                    <a:pt x="399" y="325"/>
                  </a:cubicBezTo>
                  <a:cubicBezTo>
                    <a:pt x="400" y="326"/>
                    <a:pt x="400" y="326"/>
                    <a:pt x="400" y="326"/>
                  </a:cubicBezTo>
                  <a:cubicBezTo>
                    <a:pt x="399" y="327"/>
                    <a:pt x="399" y="327"/>
                    <a:pt x="399" y="327"/>
                  </a:cubicBezTo>
                  <a:cubicBezTo>
                    <a:pt x="399" y="327"/>
                    <a:pt x="399" y="327"/>
                    <a:pt x="399" y="327"/>
                  </a:cubicBezTo>
                  <a:cubicBezTo>
                    <a:pt x="398" y="327"/>
                    <a:pt x="398" y="327"/>
                    <a:pt x="398" y="327"/>
                  </a:cubicBezTo>
                  <a:cubicBezTo>
                    <a:pt x="401" y="328"/>
                    <a:pt x="401" y="328"/>
                    <a:pt x="401" y="328"/>
                  </a:cubicBezTo>
                  <a:cubicBezTo>
                    <a:pt x="402" y="329"/>
                    <a:pt x="402" y="329"/>
                    <a:pt x="402" y="329"/>
                  </a:cubicBezTo>
                  <a:cubicBezTo>
                    <a:pt x="400" y="329"/>
                    <a:pt x="400" y="329"/>
                    <a:pt x="400" y="329"/>
                  </a:cubicBezTo>
                  <a:cubicBezTo>
                    <a:pt x="400" y="329"/>
                    <a:pt x="400" y="329"/>
                    <a:pt x="400" y="329"/>
                  </a:cubicBezTo>
                  <a:cubicBezTo>
                    <a:pt x="398" y="330"/>
                    <a:pt x="398" y="330"/>
                    <a:pt x="398" y="330"/>
                  </a:cubicBezTo>
                  <a:cubicBezTo>
                    <a:pt x="398" y="329"/>
                    <a:pt x="398" y="329"/>
                    <a:pt x="398" y="329"/>
                  </a:cubicBezTo>
                  <a:cubicBezTo>
                    <a:pt x="396" y="330"/>
                    <a:pt x="396" y="330"/>
                    <a:pt x="396" y="330"/>
                  </a:cubicBezTo>
                  <a:cubicBezTo>
                    <a:pt x="395" y="331"/>
                    <a:pt x="395" y="331"/>
                    <a:pt x="395" y="331"/>
                  </a:cubicBezTo>
                  <a:cubicBezTo>
                    <a:pt x="393" y="331"/>
                    <a:pt x="393" y="331"/>
                    <a:pt x="393" y="331"/>
                  </a:cubicBezTo>
                  <a:cubicBezTo>
                    <a:pt x="390" y="331"/>
                    <a:pt x="390" y="331"/>
                    <a:pt x="390" y="331"/>
                  </a:cubicBezTo>
                  <a:cubicBezTo>
                    <a:pt x="390" y="332"/>
                    <a:pt x="390" y="332"/>
                    <a:pt x="390" y="332"/>
                  </a:cubicBezTo>
                  <a:cubicBezTo>
                    <a:pt x="392" y="332"/>
                    <a:pt x="392" y="332"/>
                    <a:pt x="392" y="332"/>
                  </a:cubicBezTo>
                  <a:cubicBezTo>
                    <a:pt x="394" y="331"/>
                    <a:pt x="394" y="331"/>
                    <a:pt x="394" y="331"/>
                  </a:cubicBezTo>
                  <a:cubicBezTo>
                    <a:pt x="395" y="331"/>
                    <a:pt x="395" y="331"/>
                    <a:pt x="395" y="331"/>
                  </a:cubicBezTo>
                  <a:cubicBezTo>
                    <a:pt x="395" y="332"/>
                    <a:pt x="395" y="332"/>
                    <a:pt x="395" y="332"/>
                  </a:cubicBezTo>
                  <a:cubicBezTo>
                    <a:pt x="393" y="332"/>
                    <a:pt x="393" y="332"/>
                    <a:pt x="393" y="332"/>
                  </a:cubicBezTo>
                  <a:cubicBezTo>
                    <a:pt x="391" y="332"/>
                    <a:pt x="391" y="332"/>
                    <a:pt x="391" y="332"/>
                  </a:cubicBezTo>
                  <a:cubicBezTo>
                    <a:pt x="389" y="333"/>
                    <a:pt x="389" y="333"/>
                    <a:pt x="389" y="333"/>
                  </a:cubicBezTo>
                  <a:cubicBezTo>
                    <a:pt x="388" y="334"/>
                    <a:pt x="388" y="334"/>
                    <a:pt x="388" y="334"/>
                  </a:cubicBezTo>
                  <a:cubicBezTo>
                    <a:pt x="387" y="334"/>
                    <a:pt x="387" y="334"/>
                    <a:pt x="387" y="334"/>
                  </a:cubicBezTo>
                  <a:cubicBezTo>
                    <a:pt x="387" y="335"/>
                    <a:pt x="387" y="335"/>
                    <a:pt x="387" y="335"/>
                  </a:cubicBezTo>
                  <a:cubicBezTo>
                    <a:pt x="386" y="335"/>
                    <a:pt x="386" y="335"/>
                    <a:pt x="386" y="335"/>
                  </a:cubicBezTo>
                  <a:cubicBezTo>
                    <a:pt x="384" y="334"/>
                    <a:pt x="384" y="334"/>
                    <a:pt x="384" y="334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383" y="333"/>
                    <a:pt x="383" y="333"/>
                    <a:pt x="383" y="333"/>
                  </a:cubicBezTo>
                  <a:cubicBezTo>
                    <a:pt x="383" y="333"/>
                    <a:pt x="383" y="333"/>
                    <a:pt x="383" y="333"/>
                  </a:cubicBezTo>
                  <a:cubicBezTo>
                    <a:pt x="384" y="334"/>
                    <a:pt x="384" y="334"/>
                    <a:pt x="384" y="334"/>
                  </a:cubicBezTo>
                  <a:cubicBezTo>
                    <a:pt x="384" y="334"/>
                    <a:pt x="384" y="334"/>
                    <a:pt x="384" y="334"/>
                  </a:cubicBezTo>
                  <a:cubicBezTo>
                    <a:pt x="386" y="336"/>
                    <a:pt x="386" y="336"/>
                    <a:pt x="386" y="336"/>
                  </a:cubicBezTo>
                  <a:cubicBezTo>
                    <a:pt x="386" y="337"/>
                    <a:pt x="386" y="337"/>
                    <a:pt x="386" y="337"/>
                  </a:cubicBezTo>
                  <a:cubicBezTo>
                    <a:pt x="385" y="336"/>
                    <a:pt x="385" y="336"/>
                    <a:pt x="385" y="336"/>
                  </a:cubicBezTo>
                  <a:cubicBezTo>
                    <a:pt x="384" y="337"/>
                    <a:pt x="384" y="337"/>
                    <a:pt x="384" y="337"/>
                  </a:cubicBezTo>
                  <a:cubicBezTo>
                    <a:pt x="385" y="338"/>
                    <a:pt x="385" y="338"/>
                    <a:pt x="385" y="338"/>
                  </a:cubicBezTo>
                  <a:cubicBezTo>
                    <a:pt x="385" y="338"/>
                    <a:pt x="385" y="338"/>
                    <a:pt x="385" y="338"/>
                  </a:cubicBezTo>
                  <a:cubicBezTo>
                    <a:pt x="386" y="337"/>
                    <a:pt x="386" y="337"/>
                    <a:pt x="386" y="337"/>
                  </a:cubicBezTo>
                  <a:cubicBezTo>
                    <a:pt x="387" y="337"/>
                    <a:pt x="387" y="337"/>
                    <a:pt x="387" y="337"/>
                  </a:cubicBezTo>
                  <a:cubicBezTo>
                    <a:pt x="387" y="336"/>
                    <a:pt x="387" y="336"/>
                    <a:pt x="387" y="336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0" y="335"/>
                    <a:pt x="390" y="335"/>
                    <a:pt x="390" y="335"/>
                  </a:cubicBezTo>
                  <a:cubicBezTo>
                    <a:pt x="391" y="335"/>
                    <a:pt x="391" y="335"/>
                    <a:pt x="391" y="335"/>
                  </a:cubicBezTo>
                  <a:cubicBezTo>
                    <a:pt x="392" y="334"/>
                    <a:pt x="392" y="334"/>
                    <a:pt x="392" y="334"/>
                  </a:cubicBezTo>
                  <a:cubicBezTo>
                    <a:pt x="393" y="333"/>
                    <a:pt x="393" y="333"/>
                    <a:pt x="393" y="333"/>
                  </a:cubicBezTo>
                  <a:cubicBezTo>
                    <a:pt x="394" y="333"/>
                    <a:pt x="394" y="333"/>
                    <a:pt x="394" y="333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7" y="332"/>
                    <a:pt x="397" y="332"/>
                    <a:pt x="397" y="332"/>
                  </a:cubicBezTo>
                  <a:cubicBezTo>
                    <a:pt x="398" y="332"/>
                    <a:pt x="398" y="332"/>
                    <a:pt x="398" y="332"/>
                  </a:cubicBezTo>
                  <a:cubicBezTo>
                    <a:pt x="398" y="332"/>
                    <a:pt x="398" y="332"/>
                    <a:pt x="398" y="332"/>
                  </a:cubicBezTo>
                  <a:cubicBezTo>
                    <a:pt x="397" y="332"/>
                    <a:pt x="397" y="332"/>
                    <a:pt x="397" y="332"/>
                  </a:cubicBezTo>
                  <a:cubicBezTo>
                    <a:pt x="396" y="331"/>
                    <a:pt x="396" y="331"/>
                    <a:pt x="396" y="331"/>
                  </a:cubicBezTo>
                  <a:cubicBezTo>
                    <a:pt x="397" y="331"/>
                    <a:pt x="397" y="331"/>
                    <a:pt x="397" y="331"/>
                  </a:cubicBezTo>
                  <a:cubicBezTo>
                    <a:pt x="399" y="331"/>
                    <a:pt x="399" y="331"/>
                    <a:pt x="399" y="331"/>
                  </a:cubicBezTo>
                  <a:cubicBezTo>
                    <a:pt x="401" y="331"/>
                    <a:pt x="401" y="331"/>
                    <a:pt x="401" y="331"/>
                  </a:cubicBezTo>
                  <a:cubicBezTo>
                    <a:pt x="402" y="333"/>
                    <a:pt x="402" y="333"/>
                    <a:pt x="402" y="333"/>
                  </a:cubicBezTo>
                  <a:cubicBezTo>
                    <a:pt x="402" y="334"/>
                    <a:pt x="402" y="334"/>
                    <a:pt x="402" y="334"/>
                  </a:cubicBezTo>
                  <a:cubicBezTo>
                    <a:pt x="401" y="335"/>
                    <a:pt x="401" y="335"/>
                    <a:pt x="401" y="335"/>
                  </a:cubicBezTo>
                  <a:cubicBezTo>
                    <a:pt x="400" y="335"/>
                    <a:pt x="400" y="335"/>
                    <a:pt x="400" y="335"/>
                  </a:cubicBezTo>
                  <a:cubicBezTo>
                    <a:pt x="399" y="336"/>
                    <a:pt x="399" y="336"/>
                    <a:pt x="399" y="336"/>
                  </a:cubicBezTo>
                  <a:cubicBezTo>
                    <a:pt x="401" y="336"/>
                    <a:pt x="401" y="336"/>
                    <a:pt x="401" y="336"/>
                  </a:cubicBezTo>
                  <a:cubicBezTo>
                    <a:pt x="401" y="337"/>
                    <a:pt x="401" y="337"/>
                    <a:pt x="401" y="337"/>
                  </a:cubicBezTo>
                  <a:cubicBezTo>
                    <a:pt x="402" y="336"/>
                    <a:pt x="402" y="336"/>
                    <a:pt x="402" y="336"/>
                  </a:cubicBezTo>
                  <a:cubicBezTo>
                    <a:pt x="402" y="335"/>
                    <a:pt x="402" y="335"/>
                    <a:pt x="402" y="335"/>
                  </a:cubicBezTo>
                  <a:cubicBezTo>
                    <a:pt x="404" y="334"/>
                    <a:pt x="404" y="334"/>
                    <a:pt x="404" y="334"/>
                  </a:cubicBezTo>
                  <a:cubicBezTo>
                    <a:pt x="405" y="334"/>
                    <a:pt x="405" y="334"/>
                    <a:pt x="405" y="334"/>
                  </a:cubicBezTo>
                  <a:cubicBezTo>
                    <a:pt x="405" y="335"/>
                    <a:pt x="405" y="335"/>
                    <a:pt x="405" y="335"/>
                  </a:cubicBezTo>
                  <a:cubicBezTo>
                    <a:pt x="405" y="335"/>
                    <a:pt x="405" y="335"/>
                    <a:pt x="405" y="335"/>
                  </a:cubicBezTo>
                  <a:cubicBezTo>
                    <a:pt x="405" y="336"/>
                    <a:pt x="405" y="336"/>
                    <a:pt x="405" y="336"/>
                  </a:cubicBezTo>
                  <a:cubicBezTo>
                    <a:pt x="406" y="336"/>
                    <a:pt x="406" y="336"/>
                    <a:pt x="406" y="336"/>
                  </a:cubicBezTo>
                  <a:cubicBezTo>
                    <a:pt x="407" y="336"/>
                    <a:pt x="407" y="336"/>
                    <a:pt x="407" y="336"/>
                  </a:cubicBezTo>
                  <a:cubicBezTo>
                    <a:pt x="408" y="337"/>
                    <a:pt x="408" y="337"/>
                    <a:pt x="408" y="337"/>
                  </a:cubicBezTo>
                  <a:cubicBezTo>
                    <a:pt x="407" y="336"/>
                    <a:pt x="407" y="336"/>
                    <a:pt x="407" y="336"/>
                  </a:cubicBezTo>
                  <a:cubicBezTo>
                    <a:pt x="406" y="337"/>
                    <a:pt x="406" y="337"/>
                    <a:pt x="406" y="337"/>
                  </a:cubicBezTo>
                  <a:cubicBezTo>
                    <a:pt x="406" y="337"/>
                    <a:pt x="406" y="337"/>
                    <a:pt x="406" y="337"/>
                  </a:cubicBezTo>
                  <a:cubicBezTo>
                    <a:pt x="408" y="338"/>
                    <a:pt x="408" y="338"/>
                    <a:pt x="408" y="338"/>
                  </a:cubicBezTo>
                  <a:cubicBezTo>
                    <a:pt x="408" y="339"/>
                    <a:pt x="408" y="339"/>
                    <a:pt x="408" y="339"/>
                  </a:cubicBezTo>
                  <a:cubicBezTo>
                    <a:pt x="407" y="339"/>
                    <a:pt x="407" y="339"/>
                    <a:pt x="407" y="339"/>
                  </a:cubicBezTo>
                  <a:cubicBezTo>
                    <a:pt x="406" y="339"/>
                    <a:pt x="406" y="339"/>
                    <a:pt x="406" y="339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7" y="340"/>
                    <a:pt x="407" y="340"/>
                    <a:pt x="407" y="340"/>
                  </a:cubicBezTo>
                  <a:cubicBezTo>
                    <a:pt x="407" y="341"/>
                    <a:pt x="407" y="341"/>
                    <a:pt x="407" y="341"/>
                  </a:cubicBezTo>
                  <a:cubicBezTo>
                    <a:pt x="406" y="342"/>
                    <a:pt x="406" y="342"/>
                    <a:pt x="406" y="342"/>
                  </a:cubicBezTo>
                  <a:cubicBezTo>
                    <a:pt x="406" y="342"/>
                    <a:pt x="406" y="342"/>
                    <a:pt x="406" y="342"/>
                  </a:cubicBezTo>
                  <a:cubicBezTo>
                    <a:pt x="405" y="343"/>
                    <a:pt x="405" y="343"/>
                    <a:pt x="405" y="343"/>
                  </a:cubicBezTo>
                  <a:cubicBezTo>
                    <a:pt x="403" y="342"/>
                    <a:pt x="403" y="342"/>
                    <a:pt x="403" y="342"/>
                  </a:cubicBezTo>
                  <a:cubicBezTo>
                    <a:pt x="404" y="343"/>
                    <a:pt x="404" y="343"/>
                    <a:pt x="404" y="343"/>
                  </a:cubicBezTo>
                  <a:cubicBezTo>
                    <a:pt x="406" y="343"/>
                    <a:pt x="406" y="343"/>
                    <a:pt x="406" y="343"/>
                  </a:cubicBezTo>
                  <a:cubicBezTo>
                    <a:pt x="407" y="343"/>
                    <a:pt x="407" y="343"/>
                    <a:pt x="407" y="343"/>
                  </a:cubicBezTo>
                  <a:cubicBezTo>
                    <a:pt x="407" y="344"/>
                    <a:pt x="407" y="344"/>
                    <a:pt x="407" y="344"/>
                  </a:cubicBezTo>
                  <a:cubicBezTo>
                    <a:pt x="407" y="344"/>
                    <a:pt x="407" y="344"/>
                    <a:pt x="407" y="344"/>
                  </a:cubicBezTo>
                  <a:cubicBezTo>
                    <a:pt x="406" y="344"/>
                    <a:pt x="406" y="344"/>
                    <a:pt x="406" y="344"/>
                  </a:cubicBezTo>
                  <a:cubicBezTo>
                    <a:pt x="405" y="344"/>
                    <a:pt x="405" y="344"/>
                    <a:pt x="405" y="344"/>
                  </a:cubicBezTo>
                  <a:cubicBezTo>
                    <a:pt x="406" y="345"/>
                    <a:pt x="406" y="345"/>
                    <a:pt x="406" y="345"/>
                  </a:cubicBezTo>
                  <a:cubicBezTo>
                    <a:pt x="407" y="345"/>
                    <a:pt x="407" y="345"/>
                    <a:pt x="407" y="345"/>
                  </a:cubicBezTo>
                  <a:cubicBezTo>
                    <a:pt x="407" y="345"/>
                    <a:pt x="407" y="345"/>
                    <a:pt x="407" y="345"/>
                  </a:cubicBezTo>
                  <a:cubicBezTo>
                    <a:pt x="407" y="346"/>
                    <a:pt x="407" y="346"/>
                    <a:pt x="407" y="346"/>
                  </a:cubicBezTo>
                  <a:cubicBezTo>
                    <a:pt x="407" y="347"/>
                    <a:pt x="407" y="347"/>
                    <a:pt x="407" y="347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05" y="348"/>
                    <a:pt x="405" y="348"/>
                    <a:pt x="405" y="348"/>
                  </a:cubicBezTo>
                  <a:cubicBezTo>
                    <a:pt x="404" y="349"/>
                    <a:pt x="404" y="349"/>
                    <a:pt x="404" y="349"/>
                  </a:cubicBezTo>
                  <a:cubicBezTo>
                    <a:pt x="403" y="349"/>
                    <a:pt x="403" y="349"/>
                    <a:pt x="403" y="349"/>
                  </a:cubicBezTo>
                  <a:cubicBezTo>
                    <a:pt x="402" y="350"/>
                    <a:pt x="402" y="350"/>
                    <a:pt x="402" y="350"/>
                  </a:cubicBezTo>
                  <a:cubicBezTo>
                    <a:pt x="401" y="350"/>
                    <a:pt x="401" y="350"/>
                    <a:pt x="401" y="350"/>
                  </a:cubicBezTo>
                  <a:cubicBezTo>
                    <a:pt x="400" y="350"/>
                    <a:pt x="400" y="350"/>
                    <a:pt x="400" y="350"/>
                  </a:cubicBezTo>
                  <a:cubicBezTo>
                    <a:pt x="400" y="351"/>
                    <a:pt x="400" y="351"/>
                    <a:pt x="400" y="351"/>
                  </a:cubicBezTo>
                  <a:cubicBezTo>
                    <a:pt x="399" y="351"/>
                    <a:pt x="399" y="351"/>
                    <a:pt x="399" y="351"/>
                  </a:cubicBezTo>
                  <a:cubicBezTo>
                    <a:pt x="398" y="351"/>
                    <a:pt x="398" y="351"/>
                    <a:pt x="398" y="351"/>
                  </a:cubicBezTo>
                  <a:cubicBezTo>
                    <a:pt x="398" y="351"/>
                    <a:pt x="398" y="351"/>
                    <a:pt x="398" y="351"/>
                  </a:cubicBezTo>
                  <a:cubicBezTo>
                    <a:pt x="397" y="351"/>
                    <a:pt x="397" y="351"/>
                    <a:pt x="397" y="351"/>
                  </a:cubicBezTo>
                  <a:cubicBezTo>
                    <a:pt x="396" y="351"/>
                    <a:pt x="396" y="351"/>
                    <a:pt x="396" y="351"/>
                  </a:cubicBezTo>
                  <a:cubicBezTo>
                    <a:pt x="396" y="351"/>
                    <a:pt x="396" y="351"/>
                    <a:pt x="396" y="351"/>
                  </a:cubicBezTo>
                  <a:cubicBezTo>
                    <a:pt x="395" y="351"/>
                    <a:pt x="395" y="351"/>
                    <a:pt x="395" y="351"/>
                  </a:cubicBezTo>
                  <a:cubicBezTo>
                    <a:pt x="393" y="351"/>
                    <a:pt x="393" y="351"/>
                    <a:pt x="393" y="351"/>
                  </a:cubicBezTo>
                  <a:cubicBezTo>
                    <a:pt x="393" y="350"/>
                    <a:pt x="393" y="350"/>
                    <a:pt x="393" y="350"/>
                  </a:cubicBezTo>
                  <a:cubicBezTo>
                    <a:pt x="392" y="351"/>
                    <a:pt x="392" y="351"/>
                    <a:pt x="392" y="351"/>
                  </a:cubicBezTo>
                  <a:cubicBezTo>
                    <a:pt x="393" y="351"/>
                    <a:pt x="393" y="351"/>
                    <a:pt x="393" y="351"/>
                  </a:cubicBezTo>
                  <a:cubicBezTo>
                    <a:pt x="391" y="352"/>
                    <a:pt x="391" y="352"/>
                    <a:pt x="391" y="352"/>
                  </a:cubicBezTo>
                  <a:cubicBezTo>
                    <a:pt x="390" y="352"/>
                    <a:pt x="390" y="352"/>
                    <a:pt x="390" y="352"/>
                  </a:cubicBezTo>
                  <a:cubicBezTo>
                    <a:pt x="390" y="352"/>
                    <a:pt x="390" y="352"/>
                    <a:pt x="390" y="352"/>
                  </a:cubicBezTo>
                  <a:cubicBezTo>
                    <a:pt x="390" y="352"/>
                    <a:pt x="390" y="352"/>
                    <a:pt x="390" y="352"/>
                  </a:cubicBezTo>
                  <a:cubicBezTo>
                    <a:pt x="390" y="353"/>
                    <a:pt x="390" y="353"/>
                    <a:pt x="39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389" y="354"/>
                    <a:pt x="389" y="354"/>
                    <a:pt x="389" y="354"/>
                  </a:cubicBezTo>
                  <a:cubicBezTo>
                    <a:pt x="388" y="356"/>
                    <a:pt x="388" y="356"/>
                    <a:pt x="388" y="356"/>
                  </a:cubicBezTo>
                  <a:cubicBezTo>
                    <a:pt x="387" y="355"/>
                    <a:pt x="387" y="355"/>
                    <a:pt x="387" y="355"/>
                  </a:cubicBezTo>
                  <a:cubicBezTo>
                    <a:pt x="387" y="356"/>
                    <a:pt x="387" y="356"/>
                    <a:pt x="387" y="356"/>
                  </a:cubicBezTo>
                  <a:cubicBezTo>
                    <a:pt x="386" y="356"/>
                    <a:pt x="386" y="356"/>
                    <a:pt x="386" y="356"/>
                  </a:cubicBezTo>
                  <a:cubicBezTo>
                    <a:pt x="385" y="357"/>
                    <a:pt x="385" y="357"/>
                    <a:pt x="385" y="357"/>
                  </a:cubicBezTo>
                  <a:cubicBezTo>
                    <a:pt x="385" y="357"/>
                    <a:pt x="385" y="357"/>
                    <a:pt x="385" y="357"/>
                  </a:cubicBezTo>
                  <a:cubicBezTo>
                    <a:pt x="384" y="358"/>
                    <a:pt x="384" y="358"/>
                    <a:pt x="384" y="358"/>
                  </a:cubicBezTo>
                  <a:cubicBezTo>
                    <a:pt x="383" y="358"/>
                    <a:pt x="383" y="358"/>
                    <a:pt x="383" y="358"/>
                  </a:cubicBezTo>
                  <a:cubicBezTo>
                    <a:pt x="383" y="358"/>
                    <a:pt x="383" y="358"/>
                    <a:pt x="383" y="358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1" y="358"/>
                    <a:pt x="381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7" y="358"/>
                    <a:pt x="377" y="358"/>
                    <a:pt x="377" y="358"/>
                  </a:cubicBezTo>
                  <a:cubicBezTo>
                    <a:pt x="377" y="358"/>
                    <a:pt x="377" y="358"/>
                    <a:pt x="377" y="358"/>
                  </a:cubicBezTo>
                  <a:cubicBezTo>
                    <a:pt x="374" y="359"/>
                    <a:pt x="374" y="359"/>
                    <a:pt x="374" y="359"/>
                  </a:cubicBezTo>
                  <a:cubicBezTo>
                    <a:pt x="373" y="359"/>
                    <a:pt x="373" y="359"/>
                    <a:pt x="373" y="359"/>
                  </a:cubicBezTo>
                  <a:cubicBezTo>
                    <a:pt x="373" y="358"/>
                    <a:pt x="373" y="358"/>
                    <a:pt x="373" y="358"/>
                  </a:cubicBezTo>
                  <a:cubicBezTo>
                    <a:pt x="373" y="358"/>
                    <a:pt x="373" y="358"/>
                    <a:pt x="373" y="358"/>
                  </a:cubicBezTo>
                  <a:cubicBezTo>
                    <a:pt x="372" y="358"/>
                    <a:pt x="372" y="358"/>
                    <a:pt x="372" y="358"/>
                  </a:cubicBezTo>
                  <a:cubicBezTo>
                    <a:pt x="371" y="358"/>
                    <a:pt x="371" y="358"/>
                    <a:pt x="371" y="358"/>
                  </a:cubicBezTo>
                  <a:cubicBezTo>
                    <a:pt x="369" y="358"/>
                    <a:pt x="369" y="358"/>
                    <a:pt x="369" y="358"/>
                  </a:cubicBezTo>
                  <a:cubicBezTo>
                    <a:pt x="369" y="358"/>
                    <a:pt x="369" y="358"/>
                    <a:pt x="369" y="358"/>
                  </a:cubicBezTo>
                  <a:cubicBezTo>
                    <a:pt x="367" y="358"/>
                    <a:pt x="367" y="358"/>
                    <a:pt x="367" y="358"/>
                  </a:cubicBezTo>
                  <a:cubicBezTo>
                    <a:pt x="366" y="357"/>
                    <a:pt x="366" y="357"/>
                    <a:pt x="366" y="357"/>
                  </a:cubicBezTo>
                  <a:cubicBezTo>
                    <a:pt x="366" y="357"/>
                    <a:pt x="366" y="357"/>
                    <a:pt x="366" y="357"/>
                  </a:cubicBezTo>
                  <a:cubicBezTo>
                    <a:pt x="365" y="358"/>
                    <a:pt x="365" y="358"/>
                    <a:pt x="365" y="358"/>
                  </a:cubicBezTo>
                  <a:cubicBezTo>
                    <a:pt x="363" y="358"/>
                    <a:pt x="363" y="358"/>
                    <a:pt x="363" y="358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61" y="357"/>
                    <a:pt x="361" y="357"/>
                    <a:pt x="361" y="357"/>
                  </a:cubicBezTo>
                  <a:cubicBezTo>
                    <a:pt x="360" y="357"/>
                    <a:pt x="360" y="357"/>
                    <a:pt x="360" y="357"/>
                  </a:cubicBezTo>
                  <a:cubicBezTo>
                    <a:pt x="359" y="357"/>
                    <a:pt x="359" y="357"/>
                    <a:pt x="359" y="357"/>
                  </a:cubicBezTo>
                  <a:cubicBezTo>
                    <a:pt x="358" y="357"/>
                    <a:pt x="358" y="357"/>
                    <a:pt x="358" y="357"/>
                  </a:cubicBezTo>
                  <a:cubicBezTo>
                    <a:pt x="357" y="357"/>
                    <a:pt x="357" y="357"/>
                    <a:pt x="357" y="357"/>
                  </a:cubicBezTo>
                  <a:cubicBezTo>
                    <a:pt x="357" y="357"/>
                    <a:pt x="357" y="357"/>
                    <a:pt x="357" y="357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53" y="357"/>
                    <a:pt x="353" y="357"/>
                    <a:pt x="353" y="357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49" y="356"/>
                    <a:pt x="349" y="356"/>
                    <a:pt x="349" y="356"/>
                  </a:cubicBezTo>
                  <a:cubicBezTo>
                    <a:pt x="349" y="357"/>
                    <a:pt x="349" y="357"/>
                    <a:pt x="349" y="357"/>
                  </a:cubicBezTo>
                  <a:cubicBezTo>
                    <a:pt x="349" y="357"/>
                    <a:pt x="349" y="357"/>
                    <a:pt x="349" y="357"/>
                  </a:cubicBezTo>
                  <a:cubicBezTo>
                    <a:pt x="349" y="357"/>
                    <a:pt x="349" y="357"/>
                    <a:pt x="349" y="357"/>
                  </a:cubicBezTo>
                  <a:cubicBezTo>
                    <a:pt x="348" y="358"/>
                    <a:pt x="348" y="358"/>
                    <a:pt x="348" y="358"/>
                  </a:cubicBezTo>
                  <a:cubicBezTo>
                    <a:pt x="346" y="359"/>
                    <a:pt x="346" y="359"/>
                    <a:pt x="346" y="359"/>
                  </a:cubicBezTo>
                  <a:cubicBezTo>
                    <a:pt x="344" y="360"/>
                    <a:pt x="344" y="360"/>
                    <a:pt x="344" y="360"/>
                  </a:cubicBezTo>
                  <a:cubicBezTo>
                    <a:pt x="344" y="361"/>
                    <a:pt x="344" y="361"/>
                    <a:pt x="344" y="361"/>
                  </a:cubicBezTo>
                  <a:cubicBezTo>
                    <a:pt x="344" y="361"/>
                    <a:pt x="344" y="361"/>
                    <a:pt x="344" y="361"/>
                  </a:cubicBezTo>
                  <a:cubicBezTo>
                    <a:pt x="344" y="362"/>
                    <a:pt x="344" y="362"/>
                    <a:pt x="344" y="362"/>
                  </a:cubicBezTo>
                  <a:cubicBezTo>
                    <a:pt x="343" y="363"/>
                    <a:pt x="343" y="363"/>
                    <a:pt x="343" y="363"/>
                  </a:cubicBezTo>
                  <a:cubicBezTo>
                    <a:pt x="341" y="363"/>
                    <a:pt x="341" y="363"/>
                    <a:pt x="341" y="363"/>
                  </a:cubicBezTo>
                  <a:cubicBezTo>
                    <a:pt x="340" y="364"/>
                    <a:pt x="340" y="364"/>
                    <a:pt x="340" y="364"/>
                  </a:cubicBezTo>
                  <a:cubicBezTo>
                    <a:pt x="338" y="364"/>
                    <a:pt x="338" y="364"/>
                    <a:pt x="338" y="364"/>
                  </a:cubicBezTo>
                  <a:cubicBezTo>
                    <a:pt x="338" y="365"/>
                    <a:pt x="338" y="365"/>
                    <a:pt x="338" y="365"/>
                  </a:cubicBezTo>
                  <a:cubicBezTo>
                    <a:pt x="337" y="365"/>
                    <a:pt x="337" y="365"/>
                    <a:pt x="337" y="365"/>
                  </a:cubicBezTo>
                  <a:cubicBezTo>
                    <a:pt x="336" y="365"/>
                    <a:pt x="336" y="365"/>
                    <a:pt x="336" y="365"/>
                  </a:cubicBezTo>
                  <a:cubicBezTo>
                    <a:pt x="336" y="365"/>
                    <a:pt x="336" y="365"/>
                    <a:pt x="336" y="365"/>
                  </a:cubicBezTo>
                  <a:cubicBezTo>
                    <a:pt x="335" y="366"/>
                    <a:pt x="335" y="366"/>
                    <a:pt x="335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3" y="367"/>
                    <a:pt x="333" y="367"/>
                    <a:pt x="333" y="367"/>
                  </a:cubicBezTo>
                  <a:cubicBezTo>
                    <a:pt x="333" y="368"/>
                    <a:pt x="333" y="368"/>
                    <a:pt x="333" y="368"/>
                  </a:cubicBezTo>
                  <a:cubicBezTo>
                    <a:pt x="332" y="368"/>
                    <a:pt x="332" y="368"/>
                    <a:pt x="332" y="368"/>
                  </a:cubicBezTo>
                  <a:cubicBezTo>
                    <a:pt x="331" y="370"/>
                    <a:pt x="331" y="370"/>
                    <a:pt x="331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3"/>
                    <a:pt x="328" y="373"/>
                    <a:pt x="328" y="373"/>
                  </a:cubicBezTo>
                  <a:cubicBezTo>
                    <a:pt x="326" y="373"/>
                    <a:pt x="326" y="373"/>
                    <a:pt x="326" y="373"/>
                  </a:cubicBezTo>
                  <a:cubicBezTo>
                    <a:pt x="325" y="374"/>
                    <a:pt x="325" y="374"/>
                    <a:pt x="325" y="374"/>
                  </a:cubicBezTo>
                  <a:cubicBezTo>
                    <a:pt x="324" y="375"/>
                    <a:pt x="324" y="375"/>
                    <a:pt x="324" y="375"/>
                  </a:cubicBezTo>
                  <a:cubicBezTo>
                    <a:pt x="323" y="376"/>
                    <a:pt x="323" y="376"/>
                    <a:pt x="323" y="376"/>
                  </a:cubicBezTo>
                  <a:cubicBezTo>
                    <a:pt x="323" y="377"/>
                    <a:pt x="323" y="377"/>
                    <a:pt x="323" y="377"/>
                  </a:cubicBezTo>
                  <a:cubicBezTo>
                    <a:pt x="320" y="378"/>
                    <a:pt x="320" y="378"/>
                    <a:pt x="320" y="378"/>
                  </a:cubicBezTo>
                  <a:cubicBezTo>
                    <a:pt x="320" y="379"/>
                    <a:pt x="320" y="379"/>
                    <a:pt x="320" y="379"/>
                  </a:cubicBezTo>
                  <a:cubicBezTo>
                    <a:pt x="317" y="380"/>
                    <a:pt x="317" y="380"/>
                    <a:pt x="317" y="380"/>
                  </a:cubicBezTo>
                  <a:cubicBezTo>
                    <a:pt x="315" y="381"/>
                    <a:pt x="315" y="381"/>
                    <a:pt x="315" y="381"/>
                  </a:cubicBezTo>
                  <a:cubicBezTo>
                    <a:pt x="317" y="381"/>
                    <a:pt x="317" y="381"/>
                    <a:pt x="317" y="381"/>
                  </a:cubicBezTo>
                  <a:cubicBezTo>
                    <a:pt x="320" y="380"/>
                    <a:pt x="320" y="380"/>
                    <a:pt x="320" y="380"/>
                  </a:cubicBezTo>
                  <a:cubicBezTo>
                    <a:pt x="322" y="379"/>
                    <a:pt x="322" y="379"/>
                    <a:pt x="322" y="379"/>
                  </a:cubicBezTo>
                  <a:cubicBezTo>
                    <a:pt x="324" y="378"/>
                    <a:pt x="324" y="378"/>
                    <a:pt x="324" y="378"/>
                  </a:cubicBezTo>
                  <a:cubicBezTo>
                    <a:pt x="325" y="376"/>
                    <a:pt x="325" y="376"/>
                    <a:pt x="325" y="376"/>
                  </a:cubicBezTo>
                  <a:cubicBezTo>
                    <a:pt x="327" y="375"/>
                    <a:pt x="327" y="375"/>
                    <a:pt x="327" y="375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30" y="372"/>
                    <a:pt x="330" y="372"/>
                    <a:pt x="330" y="372"/>
                  </a:cubicBezTo>
                  <a:cubicBezTo>
                    <a:pt x="334" y="369"/>
                    <a:pt x="334" y="369"/>
                    <a:pt x="334" y="369"/>
                  </a:cubicBezTo>
                  <a:cubicBezTo>
                    <a:pt x="337" y="368"/>
                    <a:pt x="337" y="368"/>
                    <a:pt x="337" y="368"/>
                  </a:cubicBezTo>
                  <a:cubicBezTo>
                    <a:pt x="338" y="368"/>
                    <a:pt x="338" y="368"/>
                    <a:pt x="338" y="36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43" y="367"/>
                    <a:pt x="343" y="367"/>
                    <a:pt x="343" y="367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7" y="365"/>
                    <a:pt x="347" y="365"/>
                    <a:pt x="347" y="365"/>
                  </a:cubicBezTo>
                  <a:cubicBezTo>
                    <a:pt x="349" y="365"/>
                    <a:pt x="349" y="365"/>
                    <a:pt x="349" y="365"/>
                  </a:cubicBezTo>
                  <a:cubicBezTo>
                    <a:pt x="352" y="365"/>
                    <a:pt x="352" y="365"/>
                    <a:pt x="352" y="365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7" y="367"/>
                    <a:pt x="357" y="367"/>
                    <a:pt x="357" y="367"/>
                  </a:cubicBezTo>
                  <a:cubicBezTo>
                    <a:pt x="357" y="367"/>
                    <a:pt x="357" y="367"/>
                    <a:pt x="357" y="367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55" y="368"/>
                    <a:pt x="355" y="368"/>
                    <a:pt x="355" y="368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7" y="368"/>
                    <a:pt x="357" y="368"/>
                    <a:pt x="357" y="368"/>
                  </a:cubicBezTo>
                  <a:cubicBezTo>
                    <a:pt x="357" y="369"/>
                    <a:pt x="357" y="369"/>
                    <a:pt x="357" y="369"/>
                  </a:cubicBezTo>
                  <a:cubicBezTo>
                    <a:pt x="357" y="369"/>
                    <a:pt x="357" y="369"/>
                    <a:pt x="357" y="369"/>
                  </a:cubicBezTo>
                  <a:cubicBezTo>
                    <a:pt x="357" y="369"/>
                    <a:pt x="357" y="369"/>
                    <a:pt x="357" y="369"/>
                  </a:cubicBezTo>
                  <a:cubicBezTo>
                    <a:pt x="356" y="371"/>
                    <a:pt x="356" y="371"/>
                    <a:pt x="356" y="371"/>
                  </a:cubicBezTo>
                  <a:cubicBezTo>
                    <a:pt x="355" y="371"/>
                    <a:pt x="355" y="371"/>
                    <a:pt x="355" y="371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352" y="373"/>
                    <a:pt x="352" y="373"/>
                    <a:pt x="352" y="373"/>
                  </a:cubicBezTo>
                  <a:cubicBezTo>
                    <a:pt x="350" y="373"/>
                    <a:pt x="350" y="373"/>
                    <a:pt x="350" y="373"/>
                  </a:cubicBezTo>
                  <a:cubicBezTo>
                    <a:pt x="349" y="372"/>
                    <a:pt x="349" y="372"/>
                    <a:pt x="349" y="372"/>
                  </a:cubicBezTo>
                  <a:cubicBezTo>
                    <a:pt x="348" y="372"/>
                    <a:pt x="348" y="372"/>
                    <a:pt x="348" y="372"/>
                  </a:cubicBezTo>
                  <a:cubicBezTo>
                    <a:pt x="347" y="372"/>
                    <a:pt x="347" y="372"/>
                    <a:pt x="347" y="372"/>
                  </a:cubicBezTo>
                  <a:cubicBezTo>
                    <a:pt x="346" y="373"/>
                    <a:pt x="346" y="373"/>
                    <a:pt x="346" y="373"/>
                  </a:cubicBezTo>
                  <a:cubicBezTo>
                    <a:pt x="345" y="372"/>
                    <a:pt x="345" y="372"/>
                    <a:pt x="345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3"/>
                    <a:pt x="345" y="373"/>
                    <a:pt x="345" y="373"/>
                  </a:cubicBezTo>
                  <a:cubicBezTo>
                    <a:pt x="347" y="373"/>
                    <a:pt x="347" y="373"/>
                    <a:pt x="347" y="373"/>
                  </a:cubicBezTo>
                  <a:cubicBezTo>
                    <a:pt x="349" y="374"/>
                    <a:pt x="349" y="374"/>
                    <a:pt x="349" y="374"/>
                  </a:cubicBezTo>
                  <a:cubicBezTo>
                    <a:pt x="349" y="375"/>
                    <a:pt x="349" y="375"/>
                    <a:pt x="349" y="375"/>
                  </a:cubicBezTo>
                  <a:cubicBezTo>
                    <a:pt x="350" y="375"/>
                    <a:pt x="350" y="375"/>
                    <a:pt x="350" y="375"/>
                  </a:cubicBezTo>
                  <a:cubicBezTo>
                    <a:pt x="351" y="375"/>
                    <a:pt x="351" y="375"/>
                    <a:pt x="351" y="375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3" y="374"/>
                    <a:pt x="353" y="374"/>
                    <a:pt x="353" y="374"/>
                  </a:cubicBezTo>
                  <a:cubicBezTo>
                    <a:pt x="353" y="374"/>
                    <a:pt x="353" y="374"/>
                    <a:pt x="353" y="374"/>
                  </a:cubicBezTo>
                  <a:cubicBezTo>
                    <a:pt x="354" y="374"/>
                    <a:pt x="354" y="374"/>
                    <a:pt x="354" y="374"/>
                  </a:cubicBezTo>
                  <a:cubicBezTo>
                    <a:pt x="354" y="375"/>
                    <a:pt x="354" y="375"/>
                    <a:pt x="354" y="375"/>
                  </a:cubicBezTo>
                  <a:cubicBezTo>
                    <a:pt x="353" y="376"/>
                    <a:pt x="353" y="376"/>
                    <a:pt x="353" y="376"/>
                  </a:cubicBezTo>
                  <a:cubicBezTo>
                    <a:pt x="352" y="378"/>
                    <a:pt x="352" y="378"/>
                    <a:pt x="352" y="378"/>
                  </a:cubicBezTo>
                  <a:cubicBezTo>
                    <a:pt x="351" y="379"/>
                    <a:pt x="351" y="379"/>
                    <a:pt x="351" y="379"/>
                  </a:cubicBezTo>
                  <a:cubicBezTo>
                    <a:pt x="351" y="379"/>
                    <a:pt x="351" y="379"/>
                    <a:pt x="351" y="379"/>
                  </a:cubicBezTo>
                  <a:cubicBezTo>
                    <a:pt x="353" y="379"/>
                    <a:pt x="353" y="379"/>
                    <a:pt x="353" y="379"/>
                  </a:cubicBezTo>
                  <a:cubicBezTo>
                    <a:pt x="353" y="380"/>
                    <a:pt x="353" y="380"/>
                    <a:pt x="353" y="380"/>
                  </a:cubicBezTo>
                  <a:cubicBezTo>
                    <a:pt x="352" y="381"/>
                    <a:pt x="352" y="381"/>
                    <a:pt x="352" y="381"/>
                  </a:cubicBezTo>
                  <a:cubicBezTo>
                    <a:pt x="353" y="381"/>
                    <a:pt x="353" y="381"/>
                    <a:pt x="353" y="381"/>
                  </a:cubicBezTo>
                  <a:cubicBezTo>
                    <a:pt x="353" y="382"/>
                    <a:pt x="353" y="382"/>
                    <a:pt x="353" y="382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3" y="384"/>
                    <a:pt x="353" y="384"/>
                    <a:pt x="353" y="384"/>
                  </a:cubicBezTo>
                  <a:cubicBezTo>
                    <a:pt x="354" y="385"/>
                    <a:pt x="354" y="385"/>
                    <a:pt x="354" y="385"/>
                  </a:cubicBezTo>
                  <a:cubicBezTo>
                    <a:pt x="355" y="385"/>
                    <a:pt x="355" y="385"/>
                    <a:pt x="355" y="385"/>
                  </a:cubicBezTo>
                  <a:cubicBezTo>
                    <a:pt x="355" y="386"/>
                    <a:pt x="355" y="386"/>
                    <a:pt x="355" y="386"/>
                  </a:cubicBezTo>
                  <a:cubicBezTo>
                    <a:pt x="357" y="386"/>
                    <a:pt x="357" y="386"/>
                    <a:pt x="357" y="386"/>
                  </a:cubicBezTo>
                  <a:cubicBezTo>
                    <a:pt x="357" y="386"/>
                    <a:pt x="357" y="386"/>
                    <a:pt x="357" y="386"/>
                  </a:cubicBezTo>
                  <a:cubicBezTo>
                    <a:pt x="356" y="387"/>
                    <a:pt x="356" y="387"/>
                    <a:pt x="356" y="387"/>
                  </a:cubicBezTo>
                  <a:cubicBezTo>
                    <a:pt x="357" y="388"/>
                    <a:pt x="357" y="388"/>
                    <a:pt x="357" y="388"/>
                  </a:cubicBezTo>
                  <a:cubicBezTo>
                    <a:pt x="359" y="388"/>
                    <a:pt x="359" y="388"/>
                    <a:pt x="359" y="388"/>
                  </a:cubicBezTo>
                  <a:cubicBezTo>
                    <a:pt x="360" y="388"/>
                    <a:pt x="360" y="388"/>
                    <a:pt x="360" y="388"/>
                  </a:cubicBezTo>
                  <a:cubicBezTo>
                    <a:pt x="360" y="388"/>
                    <a:pt x="360" y="388"/>
                    <a:pt x="360" y="388"/>
                  </a:cubicBezTo>
                  <a:cubicBezTo>
                    <a:pt x="362" y="388"/>
                    <a:pt x="362" y="388"/>
                    <a:pt x="362" y="388"/>
                  </a:cubicBezTo>
                  <a:cubicBezTo>
                    <a:pt x="362" y="389"/>
                    <a:pt x="362" y="389"/>
                    <a:pt x="362" y="389"/>
                  </a:cubicBezTo>
                  <a:cubicBezTo>
                    <a:pt x="364" y="389"/>
                    <a:pt x="364" y="389"/>
                    <a:pt x="364" y="389"/>
                  </a:cubicBezTo>
                  <a:cubicBezTo>
                    <a:pt x="364" y="389"/>
                    <a:pt x="364" y="389"/>
                    <a:pt x="364" y="389"/>
                  </a:cubicBezTo>
                  <a:cubicBezTo>
                    <a:pt x="366" y="388"/>
                    <a:pt x="366" y="388"/>
                    <a:pt x="366" y="388"/>
                  </a:cubicBezTo>
                  <a:cubicBezTo>
                    <a:pt x="366" y="389"/>
                    <a:pt x="366" y="389"/>
                    <a:pt x="366" y="389"/>
                  </a:cubicBezTo>
                  <a:cubicBezTo>
                    <a:pt x="366" y="389"/>
                    <a:pt x="366" y="389"/>
                    <a:pt x="366" y="389"/>
                  </a:cubicBezTo>
                  <a:cubicBezTo>
                    <a:pt x="367" y="389"/>
                    <a:pt x="367" y="389"/>
                    <a:pt x="367" y="389"/>
                  </a:cubicBezTo>
                  <a:cubicBezTo>
                    <a:pt x="369" y="390"/>
                    <a:pt x="369" y="390"/>
                    <a:pt x="369" y="390"/>
                  </a:cubicBezTo>
                  <a:cubicBezTo>
                    <a:pt x="369" y="391"/>
                    <a:pt x="369" y="391"/>
                    <a:pt x="369" y="391"/>
                  </a:cubicBezTo>
                  <a:cubicBezTo>
                    <a:pt x="369" y="391"/>
                    <a:pt x="369" y="391"/>
                    <a:pt x="369" y="391"/>
                  </a:cubicBezTo>
                  <a:cubicBezTo>
                    <a:pt x="368" y="391"/>
                    <a:pt x="368" y="391"/>
                    <a:pt x="368" y="391"/>
                  </a:cubicBezTo>
                  <a:cubicBezTo>
                    <a:pt x="369" y="391"/>
                    <a:pt x="369" y="391"/>
                    <a:pt x="369" y="391"/>
                  </a:cubicBezTo>
                  <a:cubicBezTo>
                    <a:pt x="370" y="391"/>
                    <a:pt x="370" y="391"/>
                    <a:pt x="370" y="391"/>
                  </a:cubicBezTo>
                  <a:cubicBezTo>
                    <a:pt x="371" y="392"/>
                    <a:pt x="371" y="392"/>
                    <a:pt x="371" y="39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69" y="392"/>
                    <a:pt x="369" y="392"/>
                    <a:pt x="369" y="392"/>
                  </a:cubicBezTo>
                  <a:cubicBezTo>
                    <a:pt x="368" y="392"/>
                    <a:pt x="368" y="392"/>
                    <a:pt x="368" y="392"/>
                  </a:cubicBezTo>
                  <a:cubicBezTo>
                    <a:pt x="366" y="393"/>
                    <a:pt x="366" y="393"/>
                    <a:pt x="366" y="393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63" y="394"/>
                    <a:pt x="363" y="394"/>
                    <a:pt x="363" y="394"/>
                  </a:cubicBezTo>
                  <a:cubicBezTo>
                    <a:pt x="361" y="394"/>
                    <a:pt x="361" y="394"/>
                    <a:pt x="361" y="394"/>
                  </a:cubicBezTo>
                  <a:cubicBezTo>
                    <a:pt x="359" y="395"/>
                    <a:pt x="359" y="395"/>
                    <a:pt x="359" y="395"/>
                  </a:cubicBezTo>
                  <a:cubicBezTo>
                    <a:pt x="357" y="396"/>
                    <a:pt x="357" y="396"/>
                    <a:pt x="357" y="396"/>
                  </a:cubicBezTo>
                  <a:cubicBezTo>
                    <a:pt x="357" y="396"/>
                    <a:pt x="357" y="396"/>
                    <a:pt x="357" y="396"/>
                  </a:cubicBezTo>
                  <a:cubicBezTo>
                    <a:pt x="357" y="396"/>
                    <a:pt x="357" y="396"/>
                    <a:pt x="357" y="396"/>
                  </a:cubicBezTo>
                  <a:cubicBezTo>
                    <a:pt x="355" y="396"/>
                    <a:pt x="355" y="396"/>
                    <a:pt x="355" y="396"/>
                  </a:cubicBezTo>
                  <a:cubicBezTo>
                    <a:pt x="355" y="395"/>
                    <a:pt x="355" y="395"/>
                    <a:pt x="355" y="395"/>
                  </a:cubicBezTo>
                  <a:cubicBezTo>
                    <a:pt x="354" y="395"/>
                    <a:pt x="354" y="395"/>
                    <a:pt x="354" y="395"/>
                  </a:cubicBezTo>
                  <a:cubicBezTo>
                    <a:pt x="354" y="395"/>
                    <a:pt x="354" y="395"/>
                    <a:pt x="354" y="395"/>
                  </a:cubicBezTo>
                  <a:cubicBezTo>
                    <a:pt x="353" y="395"/>
                    <a:pt x="353" y="395"/>
                    <a:pt x="353" y="395"/>
                  </a:cubicBezTo>
                  <a:cubicBezTo>
                    <a:pt x="352" y="396"/>
                    <a:pt x="352" y="396"/>
                    <a:pt x="352" y="396"/>
                  </a:cubicBezTo>
                  <a:cubicBezTo>
                    <a:pt x="353" y="397"/>
                    <a:pt x="353" y="397"/>
                    <a:pt x="353" y="397"/>
                  </a:cubicBezTo>
                  <a:cubicBezTo>
                    <a:pt x="351" y="398"/>
                    <a:pt x="351" y="398"/>
                    <a:pt x="351" y="398"/>
                  </a:cubicBezTo>
                  <a:cubicBezTo>
                    <a:pt x="349" y="400"/>
                    <a:pt x="349" y="400"/>
                    <a:pt x="349" y="400"/>
                  </a:cubicBezTo>
                  <a:cubicBezTo>
                    <a:pt x="348" y="400"/>
                    <a:pt x="348" y="400"/>
                    <a:pt x="348" y="400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1"/>
                    <a:pt x="346" y="401"/>
                    <a:pt x="346" y="401"/>
                  </a:cubicBezTo>
                  <a:cubicBezTo>
                    <a:pt x="346" y="402"/>
                    <a:pt x="346" y="402"/>
                    <a:pt x="346" y="402"/>
                  </a:cubicBezTo>
                  <a:cubicBezTo>
                    <a:pt x="345" y="403"/>
                    <a:pt x="345" y="403"/>
                    <a:pt x="345" y="403"/>
                  </a:cubicBezTo>
                  <a:cubicBezTo>
                    <a:pt x="345" y="402"/>
                    <a:pt x="345" y="402"/>
                    <a:pt x="345" y="402"/>
                  </a:cubicBezTo>
                  <a:cubicBezTo>
                    <a:pt x="344" y="403"/>
                    <a:pt x="344" y="403"/>
                    <a:pt x="344" y="403"/>
                  </a:cubicBezTo>
                  <a:cubicBezTo>
                    <a:pt x="343" y="402"/>
                    <a:pt x="343" y="402"/>
                    <a:pt x="343" y="402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0"/>
                    <a:pt x="343" y="400"/>
                    <a:pt x="343" y="400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0"/>
                    <a:pt x="342" y="400"/>
                    <a:pt x="342" y="400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342" y="398"/>
                    <a:pt x="342" y="398"/>
                    <a:pt x="342" y="398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44" y="395"/>
                    <a:pt x="344" y="395"/>
                    <a:pt x="344" y="395"/>
                  </a:cubicBezTo>
                  <a:cubicBezTo>
                    <a:pt x="344" y="394"/>
                    <a:pt x="344" y="394"/>
                    <a:pt x="344" y="394"/>
                  </a:cubicBezTo>
                  <a:cubicBezTo>
                    <a:pt x="346" y="393"/>
                    <a:pt x="346" y="393"/>
                    <a:pt x="346" y="393"/>
                  </a:cubicBezTo>
                  <a:cubicBezTo>
                    <a:pt x="349" y="393"/>
                    <a:pt x="349" y="393"/>
                    <a:pt x="349" y="393"/>
                  </a:cubicBezTo>
                  <a:cubicBezTo>
                    <a:pt x="350" y="391"/>
                    <a:pt x="350" y="391"/>
                    <a:pt x="350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53" y="392"/>
                    <a:pt x="353" y="392"/>
                    <a:pt x="353" y="392"/>
                  </a:cubicBezTo>
                  <a:cubicBezTo>
                    <a:pt x="354" y="393"/>
                    <a:pt x="354" y="393"/>
                    <a:pt x="354" y="393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54" y="392"/>
                    <a:pt x="354" y="392"/>
                    <a:pt x="354" y="392"/>
                  </a:cubicBezTo>
                  <a:cubicBezTo>
                    <a:pt x="355" y="391"/>
                    <a:pt x="355" y="391"/>
                    <a:pt x="355" y="391"/>
                  </a:cubicBezTo>
                  <a:cubicBezTo>
                    <a:pt x="356" y="391"/>
                    <a:pt x="356" y="391"/>
                    <a:pt x="356" y="391"/>
                  </a:cubicBezTo>
                  <a:cubicBezTo>
                    <a:pt x="358" y="391"/>
                    <a:pt x="358" y="391"/>
                    <a:pt x="358" y="391"/>
                  </a:cubicBezTo>
                  <a:cubicBezTo>
                    <a:pt x="356" y="391"/>
                    <a:pt x="356" y="391"/>
                    <a:pt x="356" y="391"/>
                  </a:cubicBezTo>
                  <a:cubicBezTo>
                    <a:pt x="354" y="391"/>
                    <a:pt x="354" y="391"/>
                    <a:pt x="354" y="391"/>
                  </a:cubicBezTo>
                  <a:cubicBezTo>
                    <a:pt x="353" y="390"/>
                    <a:pt x="353" y="390"/>
                    <a:pt x="353" y="390"/>
                  </a:cubicBezTo>
                  <a:cubicBezTo>
                    <a:pt x="352" y="390"/>
                    <a:pt x="352" y="390"/>
                    <a:pt x="352" y="390"/>
                  </a:cubicBezTo>
                  <a:cubicBezTo>
                    <a:pt x="351" y="391"/>
                    <a:pt x="351" y="391"/>
                    <a:pt x="351" y="391"/>
                  </a:cubicBezTo>
                  <a:cubicBezTo>
                    <a:pt x="350" y="391"/>
                    <a:pt x="350" y="391"/>
                    <a:pt x="350" y="391"/>
                  </a:cubicBezTo>
                  <a:cubicBezTo>
                    <a:pt x="351" y="389"/>
                    <a:pt x="351" y="389"/>
                    <a:pt x="351" y="389"/>
                  </a:cubicBezTo>
                  <a:cubicBezTo>
                    <a:pt x="352" y="389"/>
                    <a:pt x="352" y="389"/>
                    <a:pt x="352" y="389"/>
                  </a:cubicBezTo>
                  <a:cubicBezTo>
                    <a:pt x="353" y="388"/>
                    <a:pt x="353" y="388"/>
                    <a:pt x="353" y="388"/>
                  </a:cubicBezTo>
                  <a:cubicBezTo>
                    <a:pt x="353" y="388"/>
                    <a:pt x="353" y="388"/>
                    <a:pt x="353" y="388"/>
                  </a:cubicBezTo>
                  <a:cubicBezTo>
                    <a:pt x="352" y="388"/>
                    <a:pt x="352" y="388"/>
                    <a:pt x="352" y="388"/>
                  </a:cubicBezTo>
                  <a:cubicBezTo>
                    <a:pt x="352" y="387"/>
                    <a:pt x="352" y="387"/>
                    <a:pt x="352" y="387"/>
                  </a:cubicBezTo>
                  <a:cubicBezTo>
                    <a:pt x="351" y="389"/>
                    <a:pt x="351" y="389"/>
                    <a:pt x="351" y="389"/>
                  </a:cubicBezTo>
                  <a:cubicBezTo>
                    <a:pt x="350" y="389"/>
                    <a:pt x="350" y="389"/>
                    <a:pt x="350" y="389"/>
                  </a:cubicBezTo>
                  <a:cubicBezTo>
                    <a:pt x="349" y="390"/>
                    <a:pt x="349" y="390"/>
                    <a:pt x="349" y="390"/>
                  </a:cubicBezTo>
                  <a:cubicBezTo>
                    <a:pt x="348" y="390"/>
                    <a:pt x="348" y="390"/>
                    <a:pt x="348" y="390"/>
                  </a:cubicBezTo>
                  <a:cubicBezTo>
                    <a:pt x="347" y="391"/>
                    <a:pt x="347" y="391"/>
                    <a:pt x="347" y="391"/>
                  </a:cubicBezTo>
                  <a:cubicBezTo>
                    <a:pt x="345" y="392"/>
                    <a:pt x="345" y="392"/>
                    <a:pt x="345" y="392"/>
                  </a:cubicBezTo>
                  <a:cubicBezTo>
                    <a:pt x="344" y="391"/>
                    <a:pt x="344" y="391"/>
                    <a:pt x="344" y="391"/>
                  </a:cubicBezTo>
                  <a:cubicBezTo>
                    <a:pt x="344" y="391"/>
                    <a:pt x="344" y="391"/>
                    <a:pt x="344" y="391"/>
                  </a:cubicBezTo>
                  <a:cubicBezTo>
                    <a:pt x="344" y="391"/>
                    <a:pt x="344" y="391"/>
                    <a:pt x="344" y="391"/>
                  </a:cubicBezTo>
                  <a:cubicBezTo>
                    <a:pt x="345" y="390"/>
                    <a:pt x="345" y="390"/>
                    <a:pt x="345" y="390"/>
                  </a:cubicBezTo>
                  <a:cubicBezTo>
                    <a:pt x="344" y="391"/>
                    <a:pt x="344" y="391"/>
                    <a:pt x="344" y="391"/>
                  </a:cubicBezTo>
                  <a:cubicBezTo>
                    <a:pt x="343" y="392"/>
                    <a:pt x="343" y="392"/>
                    <a:pt x="343" y="392"/>
                  </a:cubicBezTo>
                  <a:cubicBezTo>
                    <a:pt x="342" y="392"/>
                    <a:pt x="342" y="392"/>
                    <a:pt x="342" y="392"/>
                  </a:cubicBezTo>
                  <a:cubicBezTo>
                    <a:pt x="341" y="392"/>
                    <a:pt x="341" y="392"/>
                    <a:pt x="341" y="392"/>
                  </a:cubicBezTo>
                  <a:cubicBezTo>
                    <a:pt x="340" y="392"/>
                    <a:pt x="340" y="392"/>
                    <a:pt x="340" y="392"/>
                  </a:cubicBezTo>
                  <a:cubicBezTo>
                    <a:pt x="340" y="392"/>
                    <a:pt x="340" y="392"/>
                    <a:pt x="340" y="392"/>
                  </a:cubicBezTo>
                  <a:cubicBezTo>
                    <a:pt x="340" y="391"/>
                    <a:pt x="340" y="391"/>
                    <a:pt x="340" y="391"/>
                  </a:cubicBezTo>
                  <a:cubicBezTo>
                    <a:pt x="338" y="391"/>
                    <a:pt x="338" y="391"/>
                    <a:pt x="338" y="391"/>
                  </a:cubicBezTo>
                  <a:cubicBezTo>
                    <a:pt x="337" y="391"/>
                    <a:pt x="337" y="391"/>
                    <a:pt x="337" y="391"/>
                  </a:cubicBezTo>
                  <a:cubicBezTo>
                    <a:pt x="337" y="391"/>
                    <a:pt x="337" y="391"/>
                    <a:pt x="337" y="391"/>
                  </a:cubicBezTo>
                  <a:cubicBezTo>
                    <a:pt x="336" y="391"/>
                    <a:pt x="336" y="391"/>
                    <a:pt x="336" y="391"/>
                  </a:cubicBezTo>
                  <a:cubicBezTo>
                    <a:pt x="337" y="390"/>
                    <a:pt x="337" y="390"/>
                    <a:pt x="337" y="390"/>
                  </a:cubicBezTo>
                  <a:cubicBezTo>
                    <a:pt x="337" y="390"/>
                    <a:pt x="337" y="390"/>
                    <a:pt x="337" y="390"/>
                  </a:cubicBezTo>
                  <a:cubicBezTo>
                    <a:pt x="337" y="389"/>
                    <a:pt x="337" y="389"/>
                    <a:pt x="337" y="389"/>
                  </a:cubicBezTo>
                  <a:cubicBezTo>
                    <a:pt x="337" y="388"/>
                    <a:pt x="337" y="388"/>
                    <a:pt x="337" y="388"/>
                  </a:cubicBezTo>
                  <a:cubicBezTo>
                    <a:pt x="336" y="388"/>
                    <a:pt x="336" y="388"/>
                    <a:pt x="336" y="388"/>
                  </a:cubicBezTo>
                  <a:cubicBezTo>
                    <a:pt x="336" y="387"/>
                    <a:pt x="336" y="387"/>
                    <a:pt x="336" y="387"/>
                  </a:cubicBezTo>
                  <a:cubicBezTo>
                    <a:pt x="335" y="387"/>
                    <a:pt x="335" y="387"/>
                    <a:pt x="335" y="387"/>
                  </a:cubicBezTo>
                  <a:cubicBezTo>
                    <a:pt x="336" y="387"/>
                    <a:pt x="336" y="387"/>
                    <a:pt x="336" y="387"/>
                  </a:cubicBezTo>
                  <a:cubicBezTo>
                    <a:pt x="337" y="380"/>
                    <a:pt x="337" y="380"/>
                    <a:pt x="337" y="380"/>
                  </a:cubicBezTo>
                  <a:cubicBezTo>
                    <a:pt x="337" y="378"/>
                    <a:pt x="337" y="378"/>
                    <a:pt x="337" y="378"/>
                  </a:cubicBezTo>
                  <a:cubicBezTo>
                    <a:pt x="335" y="377"/>
                    <a:pt x="335" y="377"/>
                    <a:pt x="335" y="377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3" y="377"/>
                    <a:pt x="333" y="377"/>
                    <a:pt x="333" y="377"/>
                  </a:cubicBezTo>
                  <a:cubicBezTo>
                    <a:pt x="331" y="377"/>
                    <a:pt x="331" y="377"/>
                    <a:pt x="331" y="377"/>
                  </a:cubicBezTo>
                  <a:cubicBezTo>
                    <a:pt x="331" y="376"/>
                    <a:pt x="331" y="376"/>
                    <a:pt x="331" y="376"/>
                  </a:cubicBezTo>
                  <a:cubicBezTo>
                    <a:pt x="330" y="376"/>
                    <a:pt x="330" y="376"/>
                    <a:pt x="330" y="376"/>
                  </a:cubicBezTo>
                  <a:cubicBezTo>
                    <a:pt x="330" y="376"/>
                    <a:pt x="330" y="376"/>
                    <a:pt x="330" y="376"/>
                  </a:cubicBezTo>
                  <a:cubicBezTo>
                    <a:pt x="329" y="377"/>
                    <a:pt x="329" y="377"/>
                    <a:pt x="329" y="377"/>
                  </a:cubicBezTo>
                  <a:cubicBezTo>
                    <a:pt x="328" y="378"/>
                    <a:pt x="328" y="378"/>
                    <a:pt x="328" y="378"/>
                  </a:cubicBezTo>
                  <a:cubicBezTo>
                    <a:pt x="326" y="380"/>
                    <a:pt x="326" y="380"/>
                    <a:pt x="326" y="380"/>
                  </a:cubicBezTo>
                  <a:cubicBezTo>
                    <a:pt x="325" y="381"/>
                    <a:pt x="325" y="381"/>
                    <a:pt x="325" y="381"/>
                  </a:cubicBezTo>
                  <a:cubicBezTo>
                    <a:pt x="325" y="382"/>
                    <a:pt x="325" y="382"/>
                    <a:pt x="325" y="382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83"/>
                    <a:pt x="324" y="383"/>
                    <a:pt x="324" y="383"/>
                  </a:cubicBezTo>
                  <a:cubicBezTo>
                    <a:pt x="323" y="384"/>
                    <a:pt x="323" y="384"/>
                    <a:pt x="323" y="384"/>
                  </a:cubicBezTo>
                  <a:cubicBezTo>
                    <a:pt x="322" y="386"/>
                    <a:pt x="322" y="386"/>
                    <a:pt x="322" y="386"/>
                  </a:cubicBezTo>
                  <a:cubicBezTo>
                    <a:pt x="321" y="386"/>
                    <a:pt x="321" y="386"/>
                    <a:pt x="321" y="386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19" y="389"/>
                    <a:pt x="319" y="389"/>
                    <a:pt x="319" y="389"/>
                  </a:cubicBezTo>
                  <a:cubicBezTo>
                    <a:pt x="318" y="389"/>
                    <a:pt x="318" y="389"/>
                    <a:pt x="318" y="389"/>
                  </a:cubicBezTo>
                  <a:cubicBezTo>
                    <a:pt x="317" y="389"/>
                    <a:pt x="317" y="389"/>
                    <a:pt x="317" y="389"/>
                  </a:cubicBezTo>
                  <a:cubicBezTo>
                    <a:pt x="317" y="389"/>
                    <a:pt x="317" y="389"/>
                    <a:pt x="317" y="389"/>
                  </a:cubicBezTo>
                  <a:cubicBezTo>
                    <a:pt x="316" y="389"/>
                    <a:pt x="316" y="389"/>
                    <a:pt x="316" y="389"/>
                  </a:cubicBezTo>
                  <a:cubicBezTo>
                    <a:pt x="316" y="389"/>
                    <a:pt x="316" y="389"/>
                    <a:pt x="316" y="389"/>
                  </a:cubicBezTo>
                  <a:cubicBezTo>
                    <a:pt x="314" y="391"/>
                    <a:pt x="314" y="391"/>
                    <a:pt x="314" y="391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96" y="391"/>
                    <a:pt x="296" y="391"/>
                    <a:pt x="296" y="391"/>
                  </a:cubicBezTo>
                  <a:cubicBezTo>
                    <a:pt x="295" y="391"/>
                    <a:pt x="295" y="391"/>
                    <a:pt x="295" y="391"/>
                  </a:cubicBezTo>
                  <a:cubicBezTo>
                    <a:pt x="294" y="392"/>
                    <a:pt x="294" y="392"/>
                    <a:pt x="294" y="392"/>
                  </a:cubicBezTo>
                  <a:cubicBezTo>
                    <a:pt x="292" y="393"/>
                    <a:pt x="292" y="393"/>
                    <a:pt x="292" y="393"/>
                  </a:cubicBezTo>
                  <a:cubicBezTo>
                    <a:pt x="290" y="395"/>
                    <a:pt x="290" y="395"/>
                    <a:pt x="290" y="395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7" y="396"/>
                    <a:pt x="287" y="396"/>
                    <a:pt x="287" y="396"/>
                  </a:cubicBezTo>
                  <a:cubicBezTo>
                    <a:pt x="283" y="399"/>
                    <a:pt x="283" y="399"/>
                    <a:pt x="283" y="399"/>
                  </a:cubicBezTo>
                  <a:cubicBezTo>
                    <a:pt x="272" y="402"/>
                    <a:pt x="272" y="402"/>
                    <a:pt x="272" y="402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69" y="405"/>
                    <a:pt x="269" y="405"/>
                    <a:pt x="269" y="405"/>
                  </a:cubicBezTo>
                  <a:cubicBezTo>
                    <a:pt x="250" y="410"/>
                    <a:pt x="250" y="410"/>
                    <a:pt x="250" y="410"/>
                  </a:cubicBezTo>
                  <a:cubicBezTo>
                    <a:pt x="249" y="408"/>
                    <a:pt x="249" y="408"/>
                    <a:pt x="249" y="408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52" y="406"/>
                    <a:pt x="252" y="406"/>
                    <a:pt x="252" y="406"/>
                  </a:cubicBezTo>
                  <a:cubicBezTo>
                    <a:pt x="253" y="405"/>
                    <a:pt x="253" y="405"/>
                    <a:pt x="253" y="405"/>
                  </a:cubicBezTo>
                  <a:cubicBezTo>
                    <a:pt x="254" y="404"/>
                    <a:pt x="254" y="404"/>
                    <a:pt x="254" y="404"/>
                  </a:cubicBezTo>
                  <a:cubicBezTo>
                    <a:pt x="254" y="403"/>
                    <a:pt x="254" y="403"/>
                    <a:pt x="254" y="403"/>
                  </a:cubicBezTo>
                  <a:cubicBezTo>
                    <a:pt x="255" y="396"/>
                    <a:pt x="255" y="396"/>
                    <a:pt x="255" y="396"/>
                  </a:cubicBezTo>
                  <a:cubicBezTo>
                    <a:pt x="251" y="380"/>
                    <a:pt x="251" y="380"/>
                    <a:pt x="251" y="380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6" y="376"/>
                    <a:pt x="246" y="376"/>
                    <a:pt x="246" y="376"/>
                  </a:cubicBezTo>
                  <a:cubicBezTo>
                    <a:pt x="224" y="367"/>
                    <a:pt x="224" y="367"/>
                    <a:pt x="224" y="367"/>
                  </a:cubicBezTo>
                  <a:cubicBezTo>
                    <a:pt x="223" y="366"/>
                    <a:pt x="223" y="366"/>
                    <a:pt x="223" y="366"/>
                  </a:cubicBezTo>
                  <a:cubicBezTo>
                    <a:pt x="221" y="366"/>
                    <a:pt x="221" y="366"/>
                    <a:pt x="221" y="366"/>
                  </a:cubicBezTo>
                  <a:cubicBezTo>
                    <a:pt x="221" y="365"/>
                    <a:pt x="221" y="365"/>
                    <a:pt x="221" y="365"/>
                  </a:cubicBezTo>
                  <a:cubicBezTo>
                    <a:pt x="218" y="365"/>
                    <a:pt x="218" y="365"/>
                    <a:pt x="218" y="365"/>
                  </a:cubicBezTo>
                  <a:cubicBezTo>
                    <a:pt x="218" y="364"/>
                    <a:pt x="218" y="364"/>
                    <a:pt x="218" y="364"/>
                  </a:cubicBezTo>
                  <a:cubicBezTo>
                    <a:pt x="217" y="364"/>
                    <a:pt x="217" y="364"/>
                    <a:pt x="217" y="364"/>
                  </a:cubicBezTo>
                  <a:cubicBezTo>
                    <a:pt x="216" y="364"/>
                    <a:pt x="216" y="364"/>
                    <a:pt x="216" y="364"/>
                  </a:cubicBezTo>
                  <a:cubicBezTo>
                    <a:pt x="214" y="364"/>
                    <a:pt x="214" y="364"/>
                    <a:pt x="214" y="364"/>
                  </a:cubicBezTo>
                  <a:cubicBezTo>
                    <a:pt x="214" y="364"/>
                    <a:pt x="214" y="364"/>
                    <a:pt x="214" y="364"/>
                  </a:cubicBezTo>
                  <a:cubicBezTo>
                    <a:pt x="213" y="363"/>
                    <a:pt x="213" y="363"/>
                    <a:pt x="213" y="363"/>
                  </a:cubicBezTo>
                  <a:cubicBezTo>
                    <a:pt x="212" y="363"/>
                    <a:pt x="212" y="363"/>
                    <a:pt x="212" y="363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09" y="361"/>
                    <a:pt x="209" y="361"/>
                    <a:pt x="209" y="361"/>
                  </a:cubicBezTo>
                  <a:cubicBezTo>
                    <a:pt x="208" y="361"/>
                    <a:pt x="208" y="361"/>
                    <a:pt x="208" y="361"/>
                  </a:cubicBezTo>
                  <a:cubicBezTo>
                    <a:pt x="207" y="360"/>
                    <a:pt x="207" y="360"/>
                    <a:pt x="207" y="360"/>
                  </a:cubicBezTo>
                  <a:cubicBezTo>
                    <a:pt x="206" y="360"/>
                    <a:pt x="206" y="360"/>
                    <a:pt x="206" y="360"/>
                  </a:cubicBezTo>
                  <a:cubicBezTo>
                    <a:pt x="205" y="360"/>
                    <a:pt x="205" y="360"/>
                    <a:pt x="205" y="360"/>
                  </a:cubicBezTo>
                  <a:cubicBezTo>
                    <a:pt x="204" y="360"/>
                    <a:pt x="204" y="360"/>
                    <a:pt x="204" y="360"/>
                  </a:cubicBezTo>
                  <a:cubicBezTo>
                    <a:pt x="204" y="361"/>
                    <a:pt x="204" y="361"/>
                    <a:pt x="204" y="361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01" y="359"/>
                    <a:pt x="201" y="359"/>
                    <a:pt x="201" y="359"/>
                  </a:cubicBezTo>
                  <a:cubicBezTo>
                    <a:pt x="200" y="359"/>
                    <a:pt x="200" y="359"/>
                    <a:pt x="200" y="359"/>
                  </a:cubicBezTo>
                  <a:cubicBezTo>
                    <a:pt x="200" y="358"/>
                    <a:pt x="200" y="358"/>
                    <a:pt x="200" y="358"/>
                  </a:cubicBezTo>
                  <a:cubicBezTo>
                    <a:pt x="200" y="358"/>
                    <a:pt x="200" y="358"/>
                    <a:pt x="200" y="358"/>
                  </a:cubicBezTo>
                  <a:cubicBezTo>
                    <a:pt x="198" y="357"/>
                    <a:pt x="198" y="357"/>
                    <a:pt x="198" y="357"/>
                  </a:cubicBezTo>
                  <a:cubicBezTo>
                    <a:pt x="197" y="357"/>
                    <a:pt x="197" y="357"/>
                    <a:pt x="197" y="357"/>
                  </a:cubicBezTo>
                  <a:cubicBezTo>
                    <a:pt x="196" y="357"/>
                    <a:pt x="196" y="357"/>
                    <a:pt x="196" y="357"/>
                  </a:cubicBezTo>
                  <a:lnTo>
                    <a:pt x="50" y="344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6" name="Freeform 162"/>
            <p:cNvSpPr>
              <a:spLocks noEditPoints="1"/>
            </p:cNvSpPr>
            <p:nvPr/>
          </p:nvSpPr>
          <p:spPr bwMode="auto">
            <a:xfrm>
              <a:off x="1910599" y="1367741"/>
              <a:ext cx="849495" cy="585403"/>
            </a:xfrm>
            <a:custGeom>
              <a:avLst/>
              <a:gdLst>
                <a:gd name="T0" fmla="*/ 266 w 303"/>
                <a:gd name="T1" fmla="*/ 168 h 209"/>
                <a:gd name="T2" fmla="*/ 298 w 303"/>
                <a:gd name="T3" fmla="*/ 35 h 209"/>
                <a:gd name="T4" fmla="*/ 279 w 303"/>
                <a:gd name="T5" fmla="*/ 27 h 209"/>
                <a:gd name="T6" fmla="*/ 266 w 303"/>
                <a:gd name="T7" fmla="*/ 13 h 209"/>
                <a:gd name="T8" fmla="*/ 252 w 303"/>
                <a:gd name="T9" fmla="*/ 8 h 209"/>
                <a:gd name="T10" fmla="*/ 238 w 303"/>
                <a:gd name="T11" fmla="*/ 3 h 209"/>
                <a:gd name="T12" fmla="*/ 213 w 303"/>
                <a:gd name="T13" fmla="*/ 11 h 209"/>
                <a:gd name="T14" fmla="*/ 185 w 303"/>
                <a:gd name="T15" fmla="*/ 46 h 209"/>
                <a:gd name="T16" fmla="*/ 181 w 303"/>
                <a:gd name="T17" fmla="*/ 57 h 209"/>
                <a:gd name="T18" fmla="*/ 172 w 303"/>
                <a:gd name="T19" fmla="*/ 50 h 209"/>
                <a:gd name="T20" fmla="*/ 153 w 303"/>
                <a:gd name="T21" fmla="*/ 64 h 209"/>
                <a:gd name="T22" fmla="*/ 162 w 303"/>
                <a:gd name="T23" fmla="*/ 76 h 209"/>
                <a:gd name="T24" fmla="*/ 165 w 303"/>
                <a:gd name="T25" fmla="*/ 89 h 209"/>
                <a:gd name="T26" fmla="*/ 133 w 303"/>
                <a:gd name="T27" fmla="*/ 99 h 209"/>
                <a:gd name="T28" fmla="*/ 133 w 303"/>
                <a:gd name="T29" fmla="*/ 113 h 209"/>
                <a:gd name="T30" fmla="*/ 128 w 303"/>
                <a:gd name="T31" fmla="*/ 128 h 209"/>
                <a:gd name="T32" fmla="*/ 132 w 303"/>
                <a:gd name="T33" fmla="*/ 139 h 209"/>
                <a:gd name="T34" fmla="*/ 143 w 303"/>
                <a:gd name="T35" fmla="*/ 144 h 209"/>
                <a:gd name="T36" fmla="*/ 140 w 303"/>
                <a:gd name="T37" fmla="*/ 158 h 209"/>
                <a:gd name="T38" fmla="*/ 114 w 303"/>
                <a:gd name="T39" fmla="*/ 171 h 209"/>
                <a:gd name="T40" fmla="*/ 108 w 303"/>
                <a:gd name="T41" fmla="*/ 178 h 209"/>
                <a:gd name="T42" fmla="*/ 124 w 303"/>
                <a:gd name="T43" fmla="*/ 174 h 209"/>
                <a:gd name="T44" fmla="*/ 141 w 303"/>
                <a:gd name="T45" fmla="*/ 167 h 209"/>
                <a:gd name="T46" fmla="*/ 162 w 303"/>
                <a:gd name="T47" fmla="*/ 156 h 209"/>
                <a:gd name="T48" fmla="*/ 176 w 303"/>
                <a:gd name="T49" fmla="*/ 142 h 209"/>
                <a:gd name="T50" fmla="*/ 203 w 303"/>
                <a:gd name="T51" fmla="*/ 127 h 209"/>
                <a:gd name="T52" fmla="*/ 182 w 303"/>
                <a:gd name="T53" fmla="*/ 146 h 209"/>
                <a:gd name="T54" fmla="*/ 196 w 303"/>
                <a:gd name="T55" fmla="*/ 143 h 209"/>
                <a:gd name="T56" fmla="*/ 209 w 303"/>
                <a:gd name="T57" fmla="*/ 136 h 209"/>
                <a:gd name="T58" fmla="*/ 215 w 303"/>
                <a:gd name="T59" fmla="*/ 141 h 209"/>
                <a:gd name="T60" fmla="*/ 234 w 303"/>
                <a:gd name="T61" fmla="*/ 151 h 209"/>
                <a:gd name="T62" fmla="*/ 248 w 303"/>
                <a:gd name="T63" fmla="*/ 160 h 209"/>
                <a:gd name="T64" fmla="*/ 254 w 303"/>
                <a:gd name="T65" fmla="*/ 165 h 209"/>
                <a:gd name="T66" fmla="*/ 261 w 303"/>
                <a:gd name="T67" fmla="*/ 167 h 209"/>
                <a:gd name="T68" fmla="*/ 263 w 303"/>
                <a:gd name="T69" fmla="*/ 186 h 209"/>
                <a:gd name="T70" fmla="*/ 268 w 303"/>
                <a:gd name="T71" fmla="*/ 198 h 209"/>
                <a:gd name="T72" fmla="*/ 257 w 303"/>
                <a:gd name="T73" fmla="*/ 205 h 209"/>
                <a:gd name="T74" fmla="*/ 254 w 303"/>
                <a:gd name="T75" fmla="*/ 205 h 209"/>
                <a:gd name="T76" fmla="*/ 257 w 303"/>
                <a:gd name="T77" fmla="*/ 196 h 209"/>
                <a:gd name="T78" fmla="*/ 258 w 303"/>
                <a:gd name="T79" fmla="*/ 208 h 209"/>
                <a:gd name="T80" fmla="*/ 263 w 303"/>
                <a:gd name="T81" fmla="*/ 197 h 209"/>
                <a:gd name="T82" fmla="*/ 262 w 303"/>
                <a:gd name="T83" fmla="*/ 191 h 209"/>
                <a:gd name="T84" fmla="*/ 256 w 303"/>
                <a:gd name="T85" fmla="*/ 192 h 209"/>
                <a:gd name="T86" fmla="*/ 253 w 303"/>
                <a:gd name="T87" fmla="*/ 184 h 209"/>
                <a:gd name="T88" fmla="*/ 260 w 303"/>
                <a:gd name="T89" fmla="*/ 183 h 209"/>
                <a:gd name="T90" fmla="*/ 251 w 303"/>
                <a:gd name="T91" fmla="*/ 181 h 209"/>
                <a:gd name="T92" fmla="*/ 140 w 303"/>
                <a:gd name="T93" fmla="*/ 95 h 209"/>
                <a:gd name="T94" fmla="*/ 220 w 303"/>
                <a:gd name="T95" fmla="*/ 148 h 209"/>
                <a:gd name="T96" fmla="*/ 203 w 303"/>
                <a:gd name="T97" fmla="*/ 146 h 209"/>
                <a:gd name="T98" fmla="*/ 115 w 303"/>
                <a:gd name="T99" fmla="*/ 79 h 209"/>
                <a:gd name="T100" fmla="*/ 117 w 303"/>
                <a:gd name="T101" fmla="*/ 120 h 209"/>
                <a:gd name="T102" fmla="*/ 171 w 303"/>
                <a:gd name="T103" fmla="*/ 154 h 209"/>
                <a:gd name="T104" fmla="*/ 162 w 303"/>
                <a:gd name="T105" fmla="*/ 160 h 209"/>
                <a:gd name="T106" fmla="*/ 165 w 303"/>
                <a:gd name="T107" fmla="*/ 163 h 209"/>
                <a:gd name="T108" fmla="*/ 154 w 303"/>
                <a:gd name="T109" fmla="*/ 171 h 209"/>
                <a:gd name="T110" fmla="*/ 118 w 303"/>
                <a:gd name="T111" fmla="*/ 180 h 209"/>
                <a:gd name="T112" fmla="*/ 4 w 303"/>
                <a:gd name="T113" fmla="*/ 198 h 209"/>
                <a:gd name="T114" fmla="*/ 28 w 303"/>
                <a:gd name="T115" fmla="*/ 198 h 209"/>
                <a:gd name="T116" fmla="*/ 53 w 303"/>
                <a:gd name="T117" fmla="*/ 195 h 209"/>
                <a:gd name="T118" fmla="*/ 76 w 303"/>
                <a:gd name="T119" fmla="*/ 188 h 209"/>
                <a:gd name="T120" fmla="*/ 87 w 303"/>
                <a:gd name="T121" fmla="*/ 186 h 209"/>
                <a:gd name="T122" fmla="*/ 92 w 303"/>
                <a:gd name="T123" fmla="*/ 1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" h="209">
                  <a:moveTo>
                    <a:pt x="273" y="200"/>
                  </a:moveTo>
                  <a:cubicBezTo>
                    <a:pt x="273" y="200"/>
                    <a:pt x="273" y="200"/>
                    <a:pt x="273" y="200"/>
                  </a:cubicBezTo>
                  <a:cubicBezTo>
                    <a:pt x="273" y="199"/>
                    <a:pt x="273" y="199"/>
                    <a:pt x="273" y="199"/>
                  </a:cubicBezTo>
                  <a:cubicBezTo>
                    <a:pt x="274" y="199"/>
                    <a:pt x="274" y="199"/>
                    <a:pt x="274" y="199"/>
                  </a:cubicBezTo>
                  <a:cubicBezTo>
                    <a:pt x="274" y="198"/>
                    <a:pt x="274" y="198"/>
                    <a:pt x="274" y="198"/>
                  </a:cubicBezTo>
                  <a:cubicBezTo>
                    <a:pt x="274" y="198"/>
                    <a:pt x="274" y="198"/>
                    <a:pt x="274" y="198"/>
                  </a:cubicBezTo>
                  <a:cubicBezTo>
                    <a:pt x="274" y="197"/>
                    <a:pt x="274" y="197"/>
                    <a:pt x="274" y="197"/>
                  </a:cubicBezTo>
                  <a:cubicBezTo>
                    <a:pt x="273" y="197"/>
                    <a:pt x="273" y="197"/>
                    <a:pt x="273" y="197"/>
                  </a:cubicBezTo>
                  <a:cubicBezTo>
                    <a:pt x="273" y="196"/>
                    <a:pt x="273" y="196"/>
                    <a:pt x="273" y="196"/>
                  </a:cubicBezTo>
                  <a:cubicBezTo>
                    <a:pt x="272" y="195"/>
                    <a:pt x="272" y="195"/>
                    <a:pt x="272" y="195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70" y="194"/>
                    <a:pt x="270" y="194"/>
                    <a:pt x="270" y="194"/>
                  </a:cubicBezTo>
                  <a:cubicBezTo>
                    <a:pt x="270" y="193"/>
                    <a:pt x="270" y="193"/>
                    <a:pt x="270" y="193"/>
                  </a:cubicBezTo>
                  <a:cubicBezTo>
                    <a:pt x="269" y="192"/>
                    <a:pt x="269" y="192"/>
                    <a:pt x="269" y="192"/>
                  </a:cubicBezTo>
                  <a:cubicBezTo>
                    <a:pt x="268" y="192"/>
                    <a:pt x="268" y="192"/>
                    <a:pt x="268" y="192"/>
                  </a:cubicBezTo>
                  <a:cubicBezTo>
                    <a:pt x="267" y="191"/>
                    <a:pt x="267" y="191"/>
                    <a:pt x="267" y="191"/>
                  </a:cubicBezTo>
                  <a:cubicBezTo>
                    <a:pt x="267" y="191"/>
                    <a:pt x="267" y="191"/>
                    <a:pt x="267" y="191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7" y="187"/>
                    <a:pt x="267" y="187"/>
                    <a:pt x="267" y="187"/>
                  </a:cubicBezTo>
                  <a:cubicBezTo>
                    <a:pt x="266" y="187"/>
                    <a:pt x="266" y="187"/>
                    <a:pt x="266" y="187"/>
                  </a:cubicBezTo>
                  <a:cubicBezTo>
                    <a:pt x="266" y="187"/>
                    <a:pt x="266" y="187"/>
                    <a:pt x="266" y="187"/>
                  </a:cubicBezTo>
                  <a:cubicBezTo>
                    <a:pt x="267" y="186"/>
                    <a:pt x="267" y="186"/>
                    <a:pt x="267" y="186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74"/>
                    <a:pt x="267" y="174"/>
                    <a:pt x="267" y="174"/>
                  </a:cubicBezTo>
                  <a:cubicBezTo>
                    <a:pt x="268" y="173"/>
                    <a:pt x="268" y="173"/>
                    <a:pt x="268" y="173"/>
                  </a:cubicBezTo>
                  <a:cubicBezTo>
                    <a:pt x="268" y="172"/>
                    <a:pt x="268" y="172"/>
                    <a:pt x="268" y="172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67" y="170"/>
                    <a:pt x="267" y="170"/>
                    <a:pt x="267" y="170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7"/>
                    <a:pt x="265" y="167"/>
                    <a:pt x="265" y="167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5" y="161"/>
                    <a:pt x="265" y="161"/>
                    <a:pt x="265" y="161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2" y="158"/>
                    <a:pt x="262" y="158"/>
                    <a:pt x="262" y="158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49" y="164"/>
                    <a:pt x="249" y="164"/>
                    <a:pt x="249" y="164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50" y="162"/>
                    <a:pt x="250" y="162"/>
                    <a:pt x="250" y="162"/>
                  </a:cubicBezTo>
                  <a:cubicBezTo>
                    <a:pt x="250" y="161"/>
                    <a:pt x="250" y="161"/>
                    <a:pt x="250" y="161"/>
                  </a:cubicBezTo>
                  <a:cubicBezTo>
                    <a:pt x="248" y="155"/>
                    <a:pt x="248" y="155"/>
                    <a:pt x="248" y="155"/>
                  </a:cubicBezTo>
                  <a:cubicBezTo>
                    <a:pt x="247" y="152"/>
                    <a:pt x="247" y="152"/>
                    <a:pt x="247" y="152"/>
                  </a:cubicBezTo>
                  <a:cubicBezTo>
                    <a:pt x="247" y="151"/>
                    <a:pt x="247" y="151"/>
                    <a:pt x="247" y="151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2" y="149"/>
                    <a:pt x="242" y="149"/>
                    <a:pt x="242" y="149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303" y="41"/>
                    <a:pt x="303" y="41"/>
                    <a:pt x="303" y="41"/>
                  </a:cubicBezTo>
                  <a:cubicBezTo>
                    <a:pt x="303" y="41"/>
                    <a:pt x="303" y="41"/>
                    <a:pt x="303" y="41"/>
                  </a:cubicBezTo>
                  <a:cubicBezTo>
                    <a:pt x="302" y="41"/>
                    <a:pt x="302" y="41"/>
                    <a:pt x="302" y="41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0"/>
                    <a:pt x="300" y="40"/>
                    <a:pt x="300" y="40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8" y="37"/>
                    <a:pt x="298" y="37"/>
                    <a:pt x="298" y="37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5" y="34"/>
                    <a:pt x="295" y="34"/>
                    <a:pt x="295" y="34"/>
                  </a:cubicBezTo>
                  <a:cubicBezTo>
                    <a:pt x="295" y="34"/>
                    <a:pt x="295" y="34"/>
                    <a:pt x="295" y="34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4"/>
                    <a:pt x="291" y="34"/>
                    <a:pt x="291" y="34"/>
                  </a:cubicBezTo>
                  <a:cubicBezTo>
                    <a:pt x="291" y="34"/>
                    <a:pt x="291" y="34"/>
                    <a:pt x="291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90" y="33"/>
                    <a:pt x="290" y="33"/>
                    <a:pt x="290" y="33"/>
                  </a:cubicBezTo>
                  <a:cubicBezTo>
                    <a:pt x="290" y="33"/>
                    <a:pt x="290" y="33"/>
                    <a:pt x="290" y="33"/>
                  </a:cubicBezTo>
                  <a:cubicBezTo>
                    <a:pt x="289" y="32"/>
                    <a:pt x="289" y="32"/>
                    <a:pt x="289" y="32"/>
                  </a:cubicBezTo>
                  <a:cubicBezTo>
                    <a:pt x="288" y="33"/>
                    <a:pt x="288" y="33"/>
                    <a:pt x="288" y="33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86" y="31"/>
                    <a:pt x="286" y="31"/>
                    <a:pt x="286" y="31"/>
                  </a:cubicBezTo>
                  <a:cubicBezTo>
                    <a:pt x="286" y="31"/>
                    <a:pt x="286" y="31"/>
                    <a:pt x="286" y="31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0" y="28"/>
                    <a:pt x="280" y="28"/>
                    <a:pt x="280" y="28"/>
                  </a:cubicBezTo>
                  <a:cubicBezTo>
                    <a:pt x="280" y="28"/>
                    <a:pt x="280" y="28"/>
                    <a:pt x="280" y="2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8" y="26"/>
                    <a:pt x="278" y="26"/>
                    <a:pt x="278" y="26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6" y="24"/>
                    <a:pt x="276" y="24"/>
                    <a:pt x="276" y="24"/>
                  </a:cubicBezTo>
                  <a:cubicBezTo>
                    <a:pt x="276" y="24"/>
                    <a:pt x="276" y="24"/>
                    <a:pt x="276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1" y="27"/>
                    <a:pt x="271" y="27"/>
                    <a:pt x="271" y="27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3"/>
                    <a:pt x="275" y="23"/>
                    <a:pt x="275" y="23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3" y="20"/>
                    <a:pt x="273" y="20"/>
                    <a:pt x="273" y="20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1" y="21"/>
                    <a:pt x="271" y="21"/>
                    <a:pt x="271" y="21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66" y="19"/>
                    <a:pt x="266" y="19"/>
                    <a:pt x="266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3" y="16"/>
                    <a:pt x="263" y="16"/>
                    <a:pt x="263" y="16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4" y="14"/>
                    <a:pt x="264" y="14"/>
                    <a:pt x="264" y="14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66" y="13"/>
                    <a:pt x="266" y="13"/>
                    <a:pt x="266" y="13"/>
                  </a:cubicBezTo>
                  <a:cubicBezTo>
                    <a:pt x="265" y="12"/>
                    <a:pt x="265" y="12"/>
                    <a:pt x="265" y="12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0" y="10"/>
                    <a:pt x="260" y="10"/>
                    <a:pt x="260" y="10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10"/>
                    <a:pt x="258" y="10"/>
                    <a:pt x="258" y="10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57" y="11"/>
                    <a:pt x="257" y="11"/>
                    <a:pt x="257" y="11"/>
                  </a:cubicBezTo>
                  <a:cubicBezTo>
                    <a:pt x="257" y="11"/>
                    <a:pt x="257" y="11"/>
                    <a:pt x="257" y="11"/>
                  </a:cubicBezTo>
                  <a:cubicBezTo>
                    <a:pt x="256" y="11"/>
                    <a:pt x="256" y="11"/>
                    <a:pt x="256" y="11"/>
                  </a:cubicBezTo>
                  <a:cubicBezTo>
                    <a:pt x="256" y="10"/>
                    <a:pt x="256" y="10"/>
                    <a:pt x="256" y="10"/>
                  </a:cubicBezTo>
                  <a:cubicBezTo>
                    <a:pt x="257" y="9"/>
                    <a:pt x="257" y="9"/>
                    <a:pt x="257" y="9"/>
                  </a:cubicBezTo>
                  <a:cubicBezTo>
                    <a:pt x="257" y="9"/>
                    <a:pt x="257" y="9"/>
                    <a:pt x="257" y="9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8" y="8"/>
                    <a:pt x="258" y="8"/>
                    <a:pt x="258" y="8"/>
                  </a:cubicBezTo>
                  <a:cubicBezTo>
                    <a:pt x="258" y="7"/>
                    <a:pt x="258" y="7"/>
                    <a:pt x="258" y="7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57" y="5"/>
                    <a:pt x="257" y="5"/>
                    <a:pt x="257" y="5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54" y="7"/>
                    <a:pt x="254" y="7"/>
                    <a:pt x="254" y="7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1" y="10"/>
                    <a:pt x="251" y="10"/>
                    <a:pt x="251" y="10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1" y="10"/>
                    <a:pt x="251" y="10"/>
                    <a:pt x="251" y="10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0" y="9"/>
                    <a:pt x="250" y="9"/>
                    <a:pt x="250" y="9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49" y="7"/>
                    <a:pt x="249" y="7"/>
                    <a:pt x="249" y="7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50" y="6"/>
                    <a:pt x="250" y="6"/>
                    <a:pt x="250" y="6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4" y="6"/>
                    <a:pt x="254" y="6"/>
                    <a:pt x="254" y="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6" y="5"/>
                    <a:pt x="256" y="5"/>
                    <a:pt x="256" y="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4" y="3"/>
                    <a:pt x="254" y="3"/>
                    <a:pt x="254" y="3"/>
                  </a:cubicBezTo>
                  <a:cubicBezTo>
                    <a:pt x="254" y="2"/>
                    <a:pt x="254" y="2"/>
                    <a:pt x="254" y="2"/>
                  </a:cubicBezTo>
                  <a:cubicBezTo>
                    <a:pt x="254" y="2"/>
                    <a:pt x="254" y="2"/>
                    <a:pt x="254" y="2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3"/>
                    <a:pt x="237" y="3"/>
                    <a:pt x="237" y="3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7" y="3"/>
                    <a:pt x="237" y="3"/>
                    <a:pt x="237" y="3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5" y="2"/>
                    <a:pt x="235" y="2"/>
                    <a:pt x="235" y="2"/>
                  </a:cubicBezTo>
                  <a:cubicBezTo>
                    <a:pt x="233" y="3"/>
                    <a:pt x="233" y="3"/>
                    <a:pt x="233" y="3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1" y="6"/>
                    <a:pt x="231" y="6"/>
                    <a:pt x="231" y="6"/>
                  </a:cubicBezTo>
                  <a:cubicBezTo>
                    <a:pt x="232" y="6"/>
                    <a:pt x="232" y="6"/>
                    <a:pt x="232" y="6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28" y="10"/>
                    <a:pt x="228" y="10"/>
                    <a:pt x="228" y="10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2" y="8"/>
                    <a:pt x="222" y="8"/>
                    <a:pt x="222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5" y="16"/>
                    <a:pt x="205" y="16"/>
                    <a:pt x="205" y="16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87" y="18"/>
                    <a:pt x="187" y="18"/>
                    <a:pt x="187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0" y="44"/>
                    <a:pt x="180" y="44"/>
                    <a:pt x="180" y="44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8" y="60"/>
                    <a:pt x="178" y="60"/>
                    <a:pt x="178" y="60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6" y="53"/>
                    <a:pt x="156" y="53"/>
                    <a:pt x="156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4" y="54"/>
                    <a:pt x="154" y="54"/>
                    <a:pt x="154" y="54"/>
                  </a:cubicBezTo>
                  <a:cubicBezTo>
                    <a:pt x="154" y="54"/>
                    <a:pt x="154" y="54"/>
                    <a:pt x="154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4"/>
                    <a:pt x="148" y="64"/>
                    <a:pt x="148" y="64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7" y="64"/>
                    <a:pt x="147" y="64"/>
                    <a:pt x="147" y="64"/>
                  </a:cubicBezTo>
                  <a:cubicBezTo>
                    <a:pt x="147" y="66"/>
                    <a:pt x="147" y="66"/>
                    <a:pt x="147" y="66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68" y="82"/>
                    <a:pt x="168" y="82"/>
                    <a:pt x="168" y="82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7" y="97"/>
                    <a:pt x="137" y="97"/>
                    <a:pt x="137" y="97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6" y="112"/>
                    <a:pt x="126" y="112"/>
                    <a:pt x="126" y="112"/>
                  </a:cubicBezTo>
                  <a:cubicBezTo>
                    <a:pt x="126" y="112"/>
                    <a:pt x="126" y="112"/>
                    <a:pt x="126" y="112"/>
                  </a:cubicBezTo>
                  <a:cubicBezTo>
                    <a:pt x="126" y="114"/>
                    <a:pt x="126" y="114"/>
                    <a:pt x="126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26" y="115"/>
                    <a:pt x="126" y="115"/>
                    <a:pt x="126" y="115"/>
                  </a:cubicBezTo>
                  <a:cubicBezTo>
                    <a:pt x="127" y="114"/>
                    <a:pt x="127" y="114"/>
                    <a:pt x="127" y="114"/>
                  </a:cubicBezTo>
                  <a:cubicBezTo>
                    <a:pt x="127" y="114"/>
                    <a:pt x="127" y="114"/>
                    <a:pt x="127" y="114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1" y="117"/>
                    <a:pt x="131" y="117"/>
                    <a:pt x="131" y="117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5"/>
                    <a:pt x="126" y="115"/>
                    <a:pt x="126" y="115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22" y="118"/>
                    <a:pt x="122" y="118"/>
                    <a:pt x="122" y="118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2" y="139"/>
                    <a:pt x="132" y="139"/>
                    <a:pt x="132" y="139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7" y="143"/>
                    <a:pt x="137" y="143"/>
                    <a:pt x="137" y="143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1" y="144"/>
                    <a:pt x="151" y="144"/>
                    <a:pt x="151" y="144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4" y="143"/>
                    <a:pt x="154" y="143"/>
                    <a:pt x="154" y="143"/>
                  </a:cubicBezTo>
                  <a:cubicBezTo>
                    <a:pt x="154" y="143"/>
                    <a:pt x="154" y="143"/>
                    <a:pt x="154" y="143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7" y="149"/>
                    <a:pt x="147" y="149"/>
                    <a:pt x="147" y="149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2" y="158"/>
                    <a:pt x="142" y="158"/>
                    <a:pt x="142" y="158"/>
                  </a:cubicBezTo>
                  <a:cubicBezTo>
                    <a:pt x="142" y="158"/>
                    <a:pt x="142" y="158"/>
                    <a:pt x="142" y="158"/>
                  </a:cubicBezTo>
                  <a:cubicBezTo>
                    <a:pt x="142" y="159"/>
                    <a:pt x="142" y="159"/>
                    <a:pt x="142" y="159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40" y="158"/>
                    <a:pt x="140" y="158"/>
                    <a:pt x="140" y="15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38" y="161"/>
                    <a:pt x="138" y="161"/>
                    <a:pt x="138" y="161"/>
                  </a:cubicBezTo>
                  <a:cubicBezTo>
                    <a:pt x="137" y="161"/>
                    <a:pt x="137" y="161"/>
                    <a:pt x="137" y="161"/>
                  </a:cubicBezTo>
                  <a:cubicBezTo>
                    <a:pt x="137" y="161"/>
                    <a:pt x="137" y="161"/>
                    <a:pt x="137" y="161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1" y="164"/>
                    <a:pt x="131" y="164"/>
                    <a:pt x="131" y="164"/>
                  </a:cubicBezTo>
                  <a:cubicBezTo>
                    <a:pt x="129" y="165"/>
                    <a:pt x="129" y="165"/>
                    <a:pt x="129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7" y="166"/>
                    <a:pt x="127" y="166"/>
                    <a:pt x="127" y="16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19" y="171"/>
                    <a:pt x="119" y="171"/>
                    <a:pt x="119" y="171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19" y="173"/>
                    <a:pt x="119" y="173"/>
                    <a:pt x="119" y="173"/>
                  </a:cubicBezTo>
                  <a:cubicBezTo>
                    <a:pt x="119" y="173"/>
                    <a:pt x="119" y="173"/>
                    <a:pt x="119" y="173"/>
                  </a:cubicBezTo>
                  <a:cubicBezTo>
                    <a:pt x="119" y="173"/>
                    <a:pt x="119" y="173"/>
                    <a:pt x="119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7" y="174"/>
                    <a:pt x="117" y="174"/>
                    <a:pt x="117" y="174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3" y="172"/>
                    <a:pt x="113" y="172"/>
                    <a:pt x="113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1" y="172"/>
                    <a:pt x="111" y="172"/>
                    <a:pt x="111" y="172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09" y="174"/>
                    <a:pt x="109" y="174"/>
                    <a:pt x="109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6" y="180"/>
                    <a:pt x="106" y="180"/>
                    <a:pt x="106" y="180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8" y="178"/>
                    <a:pt x="108" y="178"/>
                    <a:pt x="108" y="178"/>
                  </a:cubicBezTo>
                  <a:cubicBezTo>
                    <a:pt x="109" y="178"/>
                    <a:pt x="109" y="178"/>
                    <a:pt x="109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1" y="177"/>
                    <a:pt x="111" y="177"/>
                    <a:pt x="111" y="177"/>
                  </a:cubicBezTo>
                  <a:cubicBezTo>
                    <a:pt x="110" y="176"/>
                    <a:pt x="110" y="176"/>
                    <a:pt x="110" y="176"/>
                  </a:cubicBezTo>
                  <a:cubicBezTo>
                    <a:pt x="111" y="175"/>
                    <a:pt x="111" y="175"/>
                    <a:pt x="111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14" y="175"/>
                    <a:pt x="114" y="175"/>
                    <a:pt x="114" y="175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17" y="176"/>
                    <a:pt x="117" y="176"/>
                    <a:pt x="117" y="176"/>
                  </a:cubicBezTo>
                  <a:cubicBezTo>
                    <a:pt x="118" y="176"/>
                    <a:pt x="118" y="176"/>
                    <a:pt x="118" y="176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7"/>
                    <a:pt x="121" y="177"/>
                    <a:pt x="121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8" y="168"/>
                    <a:pt x="138" y="168"/>
                    <a:pt x="138" y="168"/>
                  </a:cubicBezTo>
                  <a:cubicBezTo>
                    <a:pt x="138" y="168"/>
                    <a:pt x="138" y="168"/>
                    <a:pt x="138" y="168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40" y="165"/>
                    <a:pt x="140" y="165"/>
                    <a:pt x="140" y="165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0" y="166"/>
                    <a:pt x="140" y="166"/>
                    <a:pt x="140" y="166"/>
                  </a:cubicBezTo>
                  <a:cubicBezTo>
                    <a:pt x="141" y="167"/>
                    <a:pt x="141" y="167"/>
                    <a:pt x="141" y="167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7" y="163"/>
                    <a:pt x="147" y="163"/>
                    <a:pt x="147" y="163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59"/>
                    <a:pt x="151" y="159"/>
                    <a:pt x="151" y="159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3" y="158"/>
                  </a:cubicBezTo>
                  <a:cubicBezTo>
                    <a:pt x="153" y="158"/>
                    <a:pt x="153" y="158"/>
                    <a:pt x="153" y="158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61" y="155"/>
                    <a:pt x="161" y="155"/>
                    <a:pt x="161" y="155"/>
                  </a:cubicBezTo>
                  <a:cubicBezTo>
                    <a:pt x="161" y="156"/>
                    <a:pt x="161" y="156"/>
                    <a:pt x="161" y="156"/>
                  </a:cubicBezTo>
                  <a:cubicBezTo>
                    <a:pt x="161" y="156"/>
                    <a:pt x="161" y="156"/>
                    <a:pt x="161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3" y="154"/>
                    <a:pt x="163" y="154"/>
                    <a:pt x="163" y="154"/>
                  </a:cubicBezTo>
                  <a:cubicBezTo>
                    <a:pt x="163" y="154"/>
                    <a:pt x="163" y="154"/>
                    <a:pt x="163" y="154"/>
                  </a:cubicBezTo>
                  <a:cubicBezTo>
                    <a:pt x="162" y="154"/>
                    <a:pt x="162" y="154"/>
                    <a:pt x="162" y="154"/>
                  </a:cubicBezTo>
                  <a:cubicBezTo>
                    <a:pt x="162" y="154"/>
                    <a:pt x="162" y="154"/>
                    <a:pt x="162" y="154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68" y="151"/>
                    <a:pt x="168" y="151"/>
                    <a:pt x="168" y="151"/>
                  </a:cubicBezTo>
                  <a:cubicBezTo>
                    <a:pt x="169" y="150"/>
                    <a:pt x="169" y="150"/>
                    <a:pt x="169" y="150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0" y="146"/>
                    <a:pt x="170" y="146"/>
                    <a:pt x="170" y="146"/>
                  </a:cubicBezTo>
                  <a:cubicBezTo>
                    <a:pt x="169" y="146"/>
                    <a:pt x="169" y="146"/>
                    <a:pt x="169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70" y="143"/>
                    <a:pt x="170" y="143"/>
                    <a:pt x="170" y="143"/>
                  </a:cubicBezTo>
                  <a:cubicBezTo>
                    <a:pt x="170" y="143"/>
                    <a:pt x="170" y="143"/>
                    <a:pt x="170" y="143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0" y="139"/>
                    <a:pt x="180" y="139"/>
                    <a:pt x="180" y="139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8" y="136"/>
                    <a:pt x="178" y="136"/>
                    <a:pt x="178" y="136"/>
                  </a:cubicBezTo>
                  <a:cubicBezTo>
                    <a:pt x="178" y="136"/>
                    <a:pt x="178" y="136"/>
                    <a:pt x="178" y="136"/>
                  </a:cubicBezTo>
                  <a:cubicBezTo>
                    <a:pt x="178" y="136"/>
                    <a:pt x="178" y="136"/>
                    <a:pt x="178" y="136"/>
                  </a:cubicBezTo>
                  <a:cubicBezTo>
                    <a:pt x="178" y="136"/>
                    <a:pt x="178" y="136"/>
                    <a:pt x="178" y="136"/>
                  </a:cubicBezTo>
                  <a:cubicBezTo>
                    <a:pt x="180" y="135"/>
                    <a:pt x="180" y="135"/>
                    <a:pt x="180" y="135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2"/>
                    <a:pt x="189" y="132"/>
                    <a:pt x="189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97" y="127"/>
                    <a:pt x="197" y="127"/>
                    <a:pt x="197" y="127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9" y="128"/>
                    <a:pt x="199" y="128"/>
                    <a:pt x="199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03" y="127"/>
                    <a:pt x="203" y="127"/>
                    <a:pt x="203" y="127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7"/>
                    <a:pt x="189" y="137"/>
                    <a:pt x="189" y="137"/>
                  </a:cubicBezTo>
                  <a:cubicBezTo>
                    <a:pt x="187" y="137"/>
                    <a:pt x="187" y="137"/>
                    <a:pt x="187" y="137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4" y="144"/>
                    <a:pt x="184" y="144"/>
                    <a:pt x="184" y="144"/>
                  </a:cubicBezTo>
                  <a:cubicBezTo>
                    <a:pt x="184" y="144"/>
                    <a:pt x="184" y="144"/>
                    <a:pt x="184" y="144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0" y="147"/>
                    <a:pt x="180" y="147"/>
                    <a:pt x="180" y="14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7"/>
                    <a:pt x="187" y="147"/>
                    <a:pt x="187" y="147"/>
                  </a:cubicBezTo>
                  <a:cubicBezTo>
                    <a:pt x="189" y="147"/>
                    <a:pt x="189" y="147"/>
                    <a:pt x="189" y="147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195" y="143"/>
                    <a:pt x="195" y="143"/>
                    <a:pt x="195" y="143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3" y="142"/>
                    <a:pt x="203" y="142"/>
                    <a:pt x="203" y="142"/>
                  </a:cubicBezTo>
                  <a:cubicBezTo>
                    <a:pt x="204" y="142"/>
                    <a:pt x="204" y="142"/>
                    <a:pt x="204" y="14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3" y="134"/>
                    <a:pt x="203" y="134"/>
                    <a:pt x="203" y="134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6"/>
                    <a:pt x="209" y="136"/>
                    <a:pt x="209" y="136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1" y="134"/>
                    <a:pt x="211" y="134"/>
                    <a:pt x="211" y="13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4"/>
                    <a:pt x="211" y="134"/>
                    <a:pt x="211" y="134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3" y="134"/>
                    <a:pt x="213" y="134"/>
                    <a:pt x="213" y="134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4" y="134"/>
                    <a:pt x="214" y="134"/>
                    <a:pt x="214" y="134"/>
                  </a:cubicBezTo>
                  <a:cubicBezTo>
                    <a:pt x="215" y="134"/>
                    <a:pt x="215" y="134"/>
                    <a:pt x="215" y="134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8" y="133"/>
                    <a:pt x="218" y="133"/>
                    <a:pt x="218" y="133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7" y="134"/>
                    <a:pt x="217" y="134"/>
                    <a:pt x="217" y="134"/>
                  </a:cubicBezTo>
                  <a:cubicBezTo>
                    <a:pt x="216" y="135"/>
                    <a:pt x="216" y="135"/>
                    <a:pt x="216" y="135"/>
                  </a:cubicBezTo>
                  <a:cubicBezTo>
                    <a:pt x="215" y="135"/>
                    <a:pt x="215" y="135"/>
                    <a:pt x="215" y="135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7" y="137"/>
                    <a:pt x="217" y="137"/>
                    <a:pt x="217" y="137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17" y="138"/>
                    <a:pt x="217" y="138"/>
                    <a:pt x="217" y="138"/>
                  </a:cubicBezTo>
                  <a:cubicBezTo>
                    <a:pt x="216" y="137"/>
                    <a:pt x="216" y="137"/>
                    <a:pt x="216" y="137"/>
                  </a:cubicBezTo>
                  <a:cubicBezTo>
                    <a:pt x="215" y="137"/>
                    <a:pt x="215" y="137"/>
                    <a:pt x="215" y="137"/>
                  </a:cubicBezTo>
                  <a:cubicBezTo>
                    <a:pt x="214" y="137"/>
                    <a:pt x="214" y="137"/>
                    <a:pt x="214" y="137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7" y="140"/>
                    <a:pt x="217" y="140"/>
                    <a:pt x="217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7" y="141"/>
                    <a:pt x="217" y="141"/>
                    <a:pt x="217" y="141"/>
                  </a:cubicBezTo>
                  <a:cubicBezTo>
                    <a:pt x="218" y="142"/>
                    <a:pt x="218" y="142"/>
                    <a:pt x="218" y="142"/>
                  </a:cubicBezTo>
                  <a:cubicBezTo>
                    <a:pt x="219" y="142"/>
                    <a:pt x="219" y="142"/>
                    <a:pt x="219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221" y="144"/>
                    <a:pt x="221" y="144"/>
                    <a:pt x="221" y="144"/>
                  </a:cubicBezTo>
                  <a:cubicBezTo>
                    <a:pt x="221" y="144"/>
                    <a:pt x="221" y="144"/>
                    <a:pt x="221" y="144"/>
                  </a:cubicBezTo>
                  <a:cubicBezTo>
                    <a:pt x="222" y="144"/>
                    <a:pt x="222" y="144"/>
                    <a:pt x="222" y="144"/>
                  </a:cubicBezTo>
                  <a:cubicBezTo>
                    <a:pt x="222" y="145"/>
                    <a:pt x="222" y="145"/>
                    <a:pt x="222" y="145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3" y="143"/>
                    <a:pt x="223" y="143"/>
                    <a:pt x="223" y="143"/>
                  </a:cubicBezTo>
                  <a:cubicBezTo>
                    <a:pt x="223" y="143"/>
                    <a:pt x="223" y="143"/>
                    <a:pt x="223" y="143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2" y="146"/>
                    <a:pt x="222" y="146"/>
                    <a:pt x="222" y="146"/>
                  </a:cubicBezTo>
                  <a:cubicBezTo>
                    <a:pt x="223" y="147"/>
                    <a:pt x="223" y="147"/>
                    <a:pt x="223" y="147"/>
                  </a:cubicBezTo>
                  <a:cubicBezTo>
                    <a:pt x="223" y="147"/>
                    <a:pt x="223" y="147"/>
                    <a:pt x="223" y="147"/>
                  </a:cubicBezTo>
                  <a:cubicBezTo>
                    <a:pt x="222" y="147"/>
                    <a:pt x="222" y="147"/>
                    <a:pt x="222" y="147"/>
                  </a:cubicBezTo>
                  <a:cubicBezTo>
                    <a:pt x="222" y="147"/>
                    <a:pt x="222" y="147"/>
                    <a:pt x="222" y="147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0" y="148"/>
                    <a:pt x="230" y="148"/>
                    <a:pt x="230" y="148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31" y="149"/>
                    <a:pt x="231" y="149"/>
                    <a:pt x="231" y="149"/>
                  </a:cubicBezTo>
                  <a:cubicBezTo>
                    <a:pt x="231" y="149"/>
                    <a:pt x="231" y="149"/>
                    <a:pt x="231" y="149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3" y="150"/>
                    <a:pt x="233" y="150"/>
                    <a:pt x="233" y="150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4" y="151"/>
                    <a:pt x="234" y="151"/>
                    <a:pt x="234" y="151"/>
                  </a:cubicBezTo>
                  <a:cubicBezTo>
                    <a:pt x="236" y="150"/>
                    <a:pt x="236" y="150"/>
                    <a:pt x="236" y="150"/>
                  </a:cubicBezTo>
                  <a:cubicBezTo>
                    <a:pt x="236" y="150"/>
                    <a:pt x="236" y="150"/>
                    <a:pt x="236" y="150"/>
                  </a:cubicBezTo>
                  <a:cubicBezTo>
                    <a:pt x="237" y="150"/>
                    <a:pt x="237" y="150"/>
                    <a:pt x="237" y="150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6" y="151"/>
                    <a:pt x="236" y="151"/>
                    <a:pt x="236" y="151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2"/>
                    <a:pt x="235" y="152"/>
                    <a:pt x="235" y="152"/>
                  </a:cubicBezTo>
                  <a:cubicBezTo>
                    <a:pt x="236" y="152"/>
                    <a:pt x="236" y="152"/>
                    <a:pt x="236" y="152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37" y="154"/>
                    <a:pt x="237" y="154"/>
                    <a:pt x="237" y="154"/>
                  </a:cubicBezTo>
                  <a:cubicBezTo>
                    <a:pt x="239" y="154"/>
                    <a:pt x="239" y="154"/>
                    <a:pt x="239" y="154"/>
                  </a:cubicBezTo>
                  <a:cubicBezTo>
                    <a:pt x="241" y="154"/>
                    <a:pt x="241" y="154"/>
                    <a:pt x="241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44" y="152"/>
                    <a:pt x="244" y="152"/>
                    <a:pt x="244" y="152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45" y="153"/>
                    <a:pt x="245" y="153"/>
                    <a:pt x="245" y="153"/>
                  </a:cubicBezTo>
                  <a:cubicBezTo>
                    <a:pt x="244" y="154"/>
                    <a:pt x="244" y="154"/>
                    <a:pt x="244" y="154"/>
                  </a:cubicBezTo>
                  <a:cubicBezTo>
                    <a:pt x="243" y="155"/>
                    <a:pt x="243" y="155"/>
                    <a:pt x="243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1" y="156"/>
                    <a:pt x="241" y="156"/>
                    <a:pt x="241" y="156"/>
                  </a:cubicBezTo>
                  <a:cubicBezTo>
                    <a:pt x="241" y="156"/>
                    <a:pt x="241" y="156"/>
                    <a:pt x="241" y="156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2" y="158"/>
                    <a:pt x="242" y="158"/>
                    <a:pt x="242" y="158"/>
                  </a:cubicBezTo>
                  <a:cubicBezTo>
                    <a:pt x="242" y="159"/>
                    <a:pt x="242" y="159"/>
                    <a:pt x="242" y="159"/>
                  </a:cubicBezTo>
                  <a:cubicBezTo>
                    <a:pt x="243" y="159"/>
                    <a:pt x="243" y="159"/>
                    <a:pt x="243" y="159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5" y="161"/>
                    <a:pt x="245" y="161"/>
                    <a:pt x="245" y="161"/>
                  </a:cubicBezTo>
                  <a:cubicBezTo>
                    <a:pt x="245" y="161"/>
                    <a:pt x="245" y="161"/>
                    <a:pt x="245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161"/>
                    <a:pt x="248" y="161"/>
                    <a:pt x="248" y="161"/>
                  </a:cubicBezTo>
                  <a:cubicBezTo>
                    <a:pt x="247" y="162"/>
                    <a:pt x="247" y="162"/>
                    <a:pt x="247" y="162"/>
                  </a:cubicBezTo>
                  <a:cubicBezTo>
                    <a:pt x="247" y="162"/>
                    <a:pt x="247" y="162"/>
                    <a:pt x="247" y="162"/>
                  </a:cubicBezTo>
                  <a:cubicBezTo>
                    <a:pt x="246" y="163"/>
                    <a:pt x="246" y="163"/>
                    <a:pt x="246" y="163"/>
                  </a:cubicBezTo>
                  <a:cubicBezTo>
                    <a:pt x="246" y="163"/>
                    <a:pt x="246" y="163"/>
                    <a:pt x="246" y="163"/>
                  </a:cubicBezTo>
                  <a:cubicBezTo>
                    <a:pt x="247" y="164"/>
                    <a:pt x="247" y="164"/>
                    <a:pt x="247" y="164"/>
                  </a:cubicBezTo>
                  <a:cubicBezTo>
                    <a:pt x="246" y="164"/>
                    <a:pt x="246" y="164"/>
                    <a:pt x="246" y="164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49" y="171"/>
                    <a:pt x="249" y="171"/>
                    <a:pt x="249" y="171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0" y="172"/>
                    <a:pt x="250" y="172"/>
                    <a:pt x="250" y="172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1" y="172"/>
                    <a:pt x="251" y="172"/>
                    <a:pt x="251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2" y="167"/>
                    <a:pt x="252" y="167"/>
                    <a:pt x="252" y="167"/>
                  </a:cubicBezTo>
                  <a:cubicBezTo>
                    <a:pt x="252" y="167"/>
                    <a:pt x="252" y="167"/>
                    <a:pt x="252" y="167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3" y="165"/>
                    <a:pt x="253" y="165"/>
                    <a:pt x="253" y="165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4" y="165"/>
                    <a:pt x="254" y="165"/>
                    <a:pt x="254" y="165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9"/>
                    <a:pt x="255" y="169"/>
                    <a:pt x="255" y="169"/>
                  </a:cubicBezTo>
                  <a:cubicBezTo>
                    <a:pt x="255" y="170"/>
                    <a:pt x="255" y="170"/>
                    <a:pt x="255" y="170"/>
                  </a:cubicBezTo>
                  <a:cubicBezTo>
                    <a:pt x="255" y="170"/>
                    <a:pt x="255" y="170"/>
                    <a:pt x="255" y="170"/>
                  </a:cubicBezTo>
                  <a:cubicBezTo>
                    <a:pt x="255" y="172"/>
                    <a:pt x="255" y="172"/>
                    <a:pt x="255" y="172"/>
                  </a:cubicBezTo>
                  <a:cubicBezTo>
                    <a:pt x="255" y="172"/>
                    <a:pt x="255" y="172"/>
                    <a:pt x="255" y="172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257" y="171"/>
                    <a:pt x="257" y="171"/>
                    <a:pt x="257" y="171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59" y="172"/>
                    <a:pt x="259" y="172"/>
                    <a:pt x="259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0" y="170"/>
                    <a:pt x="260" y="170"/>
                    <a:pt x="260" y="170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1" y="164"/>
                    <a:pt x="261" y="164"/>
                    <a:pt x="261" y="164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62" y="163"/>
                    <a:pt x="262" y="163"/>
                    <a:pt x="262" y="163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2" y="164"/>
                    <a:pt x="262" y="164"/>
                    <a:pt x="262" y="164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1" y="167"/>
                    <a:pt x="261" y="167"/>
                    <a:pt x="261" y="167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2" y="169"/>
                    <a:pt x="262" y="169"/>
                    <a:pt x="262" y="169"/>
                  </a:cubicBezTo>
                  <a:cubicBezTo>
                    <a:pt x="261" y="170"/>
                    <a:pt x="261" y="170"/>
                    <a:pt x="261" y="170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74"/>
                    <a:pt x="262" y="174"/>
                    <a:pt x="262" y="174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3" y="175"/>
                    <a:pt x="263" y="175"/>
                    <a:pt x="263" y="175"/>
                  </a:cubicBezTo>
                  <a:cubicBezTo>
                    <a:pt x="263" y="176"/>
                    <a:pt x="263" y="176"/>
                    <a:pt x="263" y="176"/>
                  </a:cubicBezTo>
                  <a:cubicBezTo>
                    <a:pt x="264" y="177"/>
                    <a:pt x="264" y="177"/>
                    <a:pt x="264" y="177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5" y="177"/>
                    <a:pt x="265" y="177"/>
                    <a:pt x="265" y="177"/>
                  </a:cubicBezTo>
                  <a:cubicBezTo>
                    <a:pt x="266" y="176"/>
                    <a:pt x="266" y="176"/>
                    <a:pt x="266" y="176"/>
                  </a:cubicBezTo>
                  <a:cubicBezTo>
                    <a:pt x="267" y="176"/>
                    <a:pt x="267" y="176"/>
                    <a:pt x="267" y="176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6" y="177"/>
                    <a:pt x="266" y="177"/>
                    <a:pt x="266" y="177"/>
                  </a:cubicBezTo>
                  <a:cubicBezTo>
                    <a:pt x="265" y="178"/>
                    <a:pt x="265" y="178"/>
                    <a:pt x="265" y="178"/>
                  </a:cubicBezTo>
                  <a:cubicBezTo>
                    <a:pt x="265" y="178"/>
                    <a:pt x="265" y="178"/>
                    <a:pt x="265" y="178"/>
                  </a:cubicBezTo>
                  <a:cubicBezTo>
                    <a:pt x="266" y="179"/>
                    <a:pt x="266" y="179"/>
                    <a:pt x="266" y="179"/>
                  </a:cubicBezTo>
                  <a:cubicBezTo>
                    <a:pt x="265" y="179"/>
                    <a:pt x="265" y="179"/>
                    <a:pt x="265" y="179"/>
                  </a:cubicBezTo>
                  <a:cubicBezTo>
                    <a:pt x="265" y="179"/>
                    <a:pt x="265" y="179"/>
                    <a:pt x="265" y="179"/>
                  </a:cubicBezTo>
                  <a:cubicBezTo>
                    <a:pt x="265" y="180"/>
                    <a:pt x="265" y="180"/>
                    <a:pt x="265" y="180"/>
                  </a:cubicBezTo>
                  <a:cubicBezTo>
                    <a:pt x="265" y="181"/>
                    <a:pt x="265" y="181"/>
                    <a:pt x="265" y="181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3" y="182"/>
                    <a:pt x="263" y="182"/>
                    <a:pt x="263" y="182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4"/>
                    <a:pt x="263" y="184"/>
                    <a:pt x="263" y="184"/>
                  </a:cubicBezTo>
                  <a:cubicBezTo>
                    <a:pt x="263" y="184"/>
                    <a:pt x="263" y="184"/>
                    <a:pt x="263" y="184"/>
                  </a:cubicBezTo>
                  <a:cubicBezTo>
                    <a:pt x="262" y="184"/>
                    <a:pt x="262" y="184"/>
                    <a:pt x="262" y="184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62" y="186"/>
                    <a:pt x="262" y="186"/>
                    <a:pt x="262" y="186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6" y="187"/>
                    <a:pt x="266" y="187"/>
                    <a:pt x="266" y="187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8"/>
                    <a:pt x="265" y="188"/>
                    <a:pt x="265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5" y="188"/>
                    <a:pt x="265" y="188"/>
                    <a:pt x="265" y="188"/>
                  </a:cubicBezTo>
                  <a:cubicBezTo>
                    <a:pt x="265" y="189"/>
                    <a:pt x="265" y="189"/>
                    <a:pt x="265" y="189"/>
                  </a:cubicBezTo>
                  <a:cubicBezTo>
                    <a:pt x="266" y="190"/>
                    <a:pt x="266" y="190"/>
                    <a:pt x="266" y="190"/>
                  </a:cubicBezTo>
                  <a:cubicBezTo>
                    <a:pt x="267" y="191"/>
                    <a:pt x="267" y="191"/>
                    <a:pt x="267" y="191"/>
                  </a:cubicBezTo>
                  <a:cubicBezTo>
                    <a:pt x="267" y="191"/>
                    <a:pt x="267" y="191"/>
                    <a:pt x="267" y="191"/>
                  </a:cubicBezTo>
                  <a:cubicBezTo>
                    <a:pt x="266" y="191"/>
                    <a:pt x="266" y="191"/>
                    <a:pt x="266" y="191"/>
                  </a:cubicBezTo>
                  <a:cubicBezTo>
                    <a:pt x="266" y="191"/>
                    <a:pt x="266" y="191"/>
                    <a:pt x="266" y="191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65" y="193"/>
                    <a:pt x="265" y="193"/>
                    <a:pt x="265" y="193"/>
                  </a:cubicBezTo>
                  <a:cubicBezTo>
                    <a:pt x="266" y="194"/>
                    <a:pt x="266" y="194"/>
                    <a:pt x="266" y="194"/>
                  </a:cubicBezTo>
                  <a:cubicBezTo>
                    <a:pt x="267" y="195"/>
                    <a:pt x="267" y="195"/>
                    <a:pt x="267" y="195"/>
                  </a:cubicBezTo>
                  <a:cubicBezTo>
                    <a:pt x="268" y="195"/>
                    <a:pt x="268" y="195"/>
                    <a:pt x="268" y="195"/>
                  </a:cubicBezTo>
                  <a:cubicBezTo>
                    <a:pt x="269" y="195"/>
                    <a:pt x="269" y="195"/>
                    <a:pt x="269" y="195"/>
                  </a:cubicBezTo>
                  <a:cubicBezTo>
                    <a:pt x="268" y="196"/>
                    <a:pt x="268" y="196"/>
                    <a:pt x="268" y="196"/>
                  </a:cubicBezTo>
                  <a:cubicBezTo>
                    <a:pt x="267" y="195"/>
                    <a:pt x="267" y="195"/>
                    <a:pt x="267" y="195"/>
                  </a:cubicBezTo>
                  <a:cubicBezTo>
                    <a:pt x="266" y="196"/>
                    <a:pt x="266" y="196"/>
                    <a:pt x="266" y="196"/>
                  </a:cubicBezTo>
                  <a:cubicBezTo>
                    <a:pt x="265" y="197"/>
                    <a:pt x="265" y="197"/>
                    <a:pt x="265" y="197"/>
                  </a:cubicBezTo>
                  <a:cubicBezTo>
                    <a:pt x="263" y="198"/>
                    <a:pt x="263" y="198"/>
                    <a:pt x="263" y="198"/>
                  </a:cubicBezTo>
                  <a:cubicBezTo>
                    <a:pt x="262" y="199"/>
                    <a:pt x="262" y="199"/>
                    <a:pt x="262" y="199"/>
                  </a:cubicBezTo>
                  <a:cubicBezTo>
                    <a:pt x="262" y="200"/>
                    <a:pt x="262" y="200"/>
                    <a:pt x="262" y="200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65" y="199"/>
                    <a:pt x="265" y="199"/>
                    <a:pt x="265" y="199"/>
                  </a:cubicBezTo>
                  <a:cubicBezTo>
                    <a:pt x="265" y="198"/>
                    <a:pt x="265" y="198"/>
                    <a:pt x="265" y="198"/>
                  </a:cubicBezTo>
                  <a:cubicBezTo>
                    <a:pt x="267" y="197"/>
                    <a:pt x="267" y="197"/>
                    <a:pt x="267" y="197"/>
                  </a:cubicBezTo>
                  <a:cubicBezTo>
                    <a:pt x="267" y="198"/>
                    <a:pt x="267" y="198"/>
                    <a:pt x="267" y="198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9" y="197"/>
                    <a:pt x="269" y="197"/>
                    <a:pt x="269" y="197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9" y="199"/>
                    <a:pt x="269" y="199"/>
                    <a:pt x="269" y="199"/>
                  </a:cubicBezTo>
                  <a:cubicBezTo>
                    <a:pt x="270" y="199"/>
                    <a:pt x="270" y="199"/>
                    <a:pt x="270" y="199"/>
                  </a:cubicBezTo>
                  <a:cubicBezTo>
                    <a:pt x="270" y="199"/>
                    <a:pt x="270" y="199"/>
                    <a:pt x="270" y="199"/>
                  </a:cubicBezTo>
                  <a:cubicBezTo>
                    <a:pt x="269" y="200"/>
                    <a:pt x="269" y="200"/>
                    <a:pt x="269" y="200"/>
                  </a:cubicBezTo>
                  <a:cubicBezTo>
                    <a:pt x="269" y="201"/>
                    <a:pt x="269" y="201"/>
                    <a:pt x="269" y="201"/>
                  </a:cubicBezTo>
                  <a:cubicBezTo>
                    <a:pt x="269" y="202"/>
                    <a:pt x="269" y="202"/>
                    <a:pt x="269" y="202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6" y="204"/>
                    <a:pt x="266" y="204"/>
                    <a:pt x="266" y="204"/>
                  </a:cubicBezTo>
                  <a:cubicBezTo>
                    <a:pt x="266" y="205"/>
                    <a:pt x="266" y="205"/>
                    <a:pt x="266" y="205"/>
                  </a:cubicBezTo>
                  <a:cubicBezTo>
                    <a:pt x="266" y="206"/>
                    <a:pt x="266" y="206"/>
                    <a:pt x="266" y="206"/>
                  </a:cubicBezTo>
                  <a:cubicBezTo>
                    <a:pt x="267" y="206"/>
                    <a:pt x="267" y="206"/>
                    <a:pt x="267" y="206"/>
                  </a:cubicBezTo>
                  <a:cubicBezTo>
                    <a:pt x="267" y="206"/>
                    <a:pt x="267" y="206"/>
                    <a:pt x="267" y="206"/>
                  </a:cubicBezTo>
                  <a:cubicBezTo>
                    <a:pt x="268" y="206"/>
                    <a:pt x="268" y="206"/>
                    <a:pt x="268" y="206"/>
                  </a:cubicBezTo>
                  <a:cubicBezTo>
                    <a:pt x="268" y="206"/>
                    <a:pt x="268" y="206"/>
                    <a:pt x="268" y="206"/>
                  </a:cubicBezTo>
                  <a:cubicBezTo>
                    <a:pt x="267" y="207"/>
                    <a:pt x="267" y="207"/>
                    <a:pt x="267" y="207"/>
                  </a:cubicBezTo>
                  <a:cubicBezTo>
                    <a:pt x="267" y="206"/>
                    <a:pt x="267" y="206"/>
                    <a:pt x="267" y="206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65" y="207"/>
                    <a:pt x="265" y="207"/>
                    <a:pt x="265" y="207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6" y="209"/>
                    <a:pt x="266" y="209"/>
                    <a:pt x="266" y="209"/>
                  </a:cubicBezTo>
                  <a:cubicBezTo>
                    <a:pt x="266" y="209"/>
                    <a:pt x="266" y="209"/>
                    <a:pt x="266" y="209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8" y="208"/>
                    <a:pt x="268" y="208"/>
                    <a:pt x="268" y="208"/>
                  </a:cubicBezTo>
                  <a:cubicBezTo>
                    <a:pt x="270" y="206"/>
                    <a:pt x="270" y="206"/>
                    <a:pt x="270" y="206"/>
                  </a:cubicBezTo>
                  <a:cubicBezTo>
                    <a:pt x="271" y="205"/>
                    <a:pt x="271" y="205"/>
                    <a:pt x="271" y="205"/>
                  </a:cubicBezTo>
                  <a:cubicBezTo>
                    <a:pt x="271" y="203"/>
                    <a:pt x="271" y="203"/>
                    <a:pt x="271" y="203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73" y="200"/>
                    <a:pt x="273" y="200"/>
                    <a:pt x="273" y="200"/>
                  </a:cubicBezTo>
                  <a:close/>
                  <a:moveTo>
                    <a:pt x="257" y="206"/>
                  </a:moveTo>
                  <a:cubicBezTo>
                    <a:pt x="256" y="205"/>
                    <a:pt x="256" y="205"/>
                    <a:pt x="256" y="205"/>
                  </a:cubicBezTo>
                  <a:cubicBezTo>
                    <a:pt x="256" y="204"/>
                    <a:pt x="256" y="204"/>
                    <a:pt x="256" y="204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6"/>
                    <a:pt x="257" y="206"/>
                    <a:pt x="257" y="206"/>
                  </a:cubicBezTo>
                  <a:close/>
                  <a:moveTo>
                    <a:pt x="263" y="207"/>
                  </a:moveTo>
                  <a:cubicBezTo>
                    <a:pt x="264" y="207"/>
                    <a:pt x="264" y="207"/>
                    <a:pt x="264" y="207"/>
                  </a:cubicBezTo>
                  <a:cubicBezTo>
                    <a:pt x="264" y="207"/>
                    <a:pt x="264" y="207"/>
                    <a:pt x="264" y="207"/>
                  </a:cubicBezTo>
                  <a:cubicBezTo>
                    <a:pt x="264" y="208"/>
                    <a:pt x="264" y="208"/>
                    <a:pt x="264" y="208"/>
                  </a:cubicBezTo>
                  <a:cubicBezTo>
                    <a:pt x="263" y="207"/>
                    <a:pt x="263" y="207"/>
                    <a:pt x="263" y="207"/>
                  </a:cubicBezTo>
                  <a:close/>
                  <a:moveTo>
                    <a:pt x="263" y="205"/>
                  </a:moveTo>
                  <a:cubicBezTo>
                    <a:pt x="264" y="204"/>
                    <a:pt x="264" y="204"/>
                    <a:pt x="264" y="204"/>
                  </a:cubicBezTo>
                  <a:cubicBezTo>
                    <a:pt x="265" y="205"/>
                    <a:pt x="265" y="205"/>
                    <a:pt x="265" y="205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63" y="205"/>
                    <a:pt x="263" y="205"/>
                    <a:pt x="263" y="205"/>
                  </a:cubicBezTo>
                  <a:close/>
                  <a:moveTo>
                    <a:pt x="263" y="202"/>
                  </a:moveTo>
                  <a:cubicBezTo>
                    <a:pt x="264" y="203"/>
                    <a:pt x="264" y="203"/>
                    <a:pt x="264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2"/>
                    <a:pt x="263" y="202"/>
                    <a:pt x="263" y="202"/>
                  </a:cubicBezTo>
                  <a:close/>
                  <a:moveTo>
                    <a:pt x="264" y="202"/>
                  </a:move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199"/>
                    <a:pt x="265" y="199"/>
                    <a:pt x="265" y="199"/>
                  </a:cubicBezTo>
                  <a:cubicBezTo>
                    <a:pt x="266" y="199"/>
                    <a:pt x="266" y="199"/>
                    <a:pt x="266" y="199"/>
                  </a:cubicBezTo>
                  <a:cubicBezTo>
                    <a:pt x="266" y="199"/>
                    <a:pt x="266" y="199"/>
                    <a:pt x="266" y="199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8" y="200"/>
                    <a:pt x="268" y="200"/>
                    <a:pt x="268" y="200"/>
                  </a:cubicBezTo>
                  <a:cubicBezTo>
                    <a:pt x="268" y="201"/>
                    <a:pt x="268" y="201"/>
                    <a:pt x="268" y="201"/>
                  </a:cubicBezTo>
                  <a:cubicBezTo>
                    <a:pt x="268" y="202"/>
                    <a:pt x="268" y="202"/>
                    <a:pt x="268" y="202"/>
                  </a:cubicBezTo>
                  <a:cubicBezTo>
                    <a:pt x="267" y="203"/>
                    <a:pt x="267" y="203"/>
                    <a:pt x="267" y="203"/>
                  </a:cubicBezTo>
                  <a:cubicBezTo>
                    <a:pt x="265" y="205"/>
                    <a:pt x="265" y="205"/>
                    <a:pt x="265" y="205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4" y="202"/>
                    <a:pt x="264" y="202"/>
                    <a:pt x="264" y="202"/>
                  </a:cubicBezTo>
                  <a:close/>
                  <a:moveTo>
                    <a:pt x="254" y="205"/>
                  </a:moveTo>
                  <a:cubicBezTo>
                    <a:pt x="254" y="205"/>
                    <a:pt x="254" y="205"/>
                    <a:pt x="254" y="205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4" y="208"/>
                    <a:pt x="254" y="208"/>
                    <a:pt x="254" y="208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4" y="206"/>
                    <a:pt x="254" y="206"/>
                    <a:pt x="254" y="206"/>
                  </a:cubicBezTo>
                  <a:cubicBezTo>
                    <a:pt x="254" y="205"/>
                    <a:pt x="254" y="205"/>
                    <a:pt x="254" y="205"/>
                  </a:cubicBezTo>
                  <a:close/>
                  <a:moveTo>
                    <a:pt x="254" y="204"/>
                  </a:moveTo>
                  <a:cubicBezTo>
                    <a:pt x="255" y="204"/>
                    <a:pt x="255" y="204"/>
                    <a:pt x="255" y="204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4" y="204"/>
                    <a:pt x="254" y="204"/>
                    <a:pt x="254" y="204"/>
                  </a:cubicBezTo>
                  <a:close/>
                  <a:moveTo>
                    <a:pt x="254" y="203"/>
                  </a:moveTo>
                  <a:cubicBezTo>
                    <a:pt x="254" y="202"/>
                    <a:pt x="254" y="202"/>
                    <a:pt x="254" y="202"/>
                  </a:cubicBezTo>
                  <a:cubicBezTo>
                    <a:pt x="254" y="203"/>
                    <a:pt x="254" y="203"/>
                    <a:pt x="254" y="203"/>
                  </a:cubicBezTo>
                  <a:cubicBezTo>
                    <a:pt x="254" y="203"/>
                    <a:pt x="254" y="203"/>
                    <a:pt x="254" y="203"/>
                  </a:cubicBezTo>
                  <a:close/>
                  <a:moveTo>
                    <a:pt x="253" y="201"/>
                  </a:moveTo>
                  <a:cubicBezTo>
                    <a:pt x="254" y="202"/>
                    <a:pt x="254" y="202"/>
                    <a:pt x="254" y="202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53" y="201"/>
                    <a:pt x="253" y="201"/>
                    <a:pt x="253" y="201"/>
                  </a:cubicBezTo>
                  <a:close/>
                  <a:moveTo>
                    <a:pt x="252" y="197"/>
                  </a:moveTo>
                  <a:cubicBezTo>
                    <a:pt x="252" y="196"/>
                    <a:pt x="252" y="196"/>
                    <a:pt x="252" y="196"/>
                  </a:cubicBezTo>
                  <a:cubicBezTo>
                    <a:pt x="253" y="196"/>
                    <a:pt x="253" y="196"/>
                    <a:pt x="253" y="196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5" y="198"/>
                  </a:moveTo>
                  <a:cubicBezTo>
                    <a:pt x="256" y="197"/>
                    <a:pt x="256" y="197"/>
                    <a:pt x="256" y="197"/>
                  </a:cubicBezTo>
                  <a:cubicBezTo>
                    <a:pt x="256" y="198"/>
                    <a:pt x="256" y="198"/>
                    <a:pt x="256" y="198"/>
                  </a:cubicBezTo>
                  <a:cubicBezTo>
                    <a:pt x="256" y="198"/>
                    <a:pt x="256" y="198"/>
                    <a:pt x="256" y="198"/>
                  </a:cubicBezTo>
                  <a:cubicBezTo>
                    <a:pt x="255" y="198"/>
                    <a:pt x="255" y="198"/>
                    <a:pt x="255" y="198"/>
                  </a:cubicBezTo>
                  <a:close/>
                  <a:moveTo>
                    <a:pt x="255" y="196"/>
                  </a:moveTo>
                  <a:cubicBezTo>
                    <a:pt x="256" y="195"/>
                    <a:pt x="256" y="195"/>
                    <a:pt x="256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6"/>
                    <a:pt x="257" y="196"/>
                    <a:pt x="257" y="196"/>
                  </a:cubicBezTo>
                  <a:cubicBezTo>
                    <a:pt x="257" y="196"/>
                    <a:pt x="257" y="196"/>
                    <a:pt x="257" y="196"/>
                  </a:cubicBezTo>
                  <a:cubicBezTo>
                    <a:pt x="256" y="197"/>
                    <a:pt x="256" y="197"/>
                    <a:pt x="256" y="197"/>
                  </a:cubicBezTo>
                  <a:cubicBezTo>
                    <a:pt x="255" y="196"/>
                    <a:pt x="255" y="196"/>
                    <a:pt x="255" y="196"/>
                  </a:cubicBezTo>
                  <a:close/>
                  <a:moveTo>
                    <a:pt x="258" y="197"/>
                  </a:moveTo>
                  <a:cubicBezTo>
                    <a:pt x="258" y="196"/>
                    <a:pt x="258" y="196"/>
                    <a:pt x="258" y="196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60" y="195"/>
                    <a:pt x="260" y="195"/>
                    <a:pt x="260" y="195"/>
                  </a:cubicBezTo>
                  <a:cubicBezTo>
                    <a:pt x="259" y="196"/>
                    <a:pt x="259" y="196"/>
                    <a:pt x="259" y="196"/>
                  </a:cubicBezTo>
                  <a:cubicBezTo>
                    <a:pt x="259" y="196"/>
                    <a:pt x="259" y="196"/>
                    <a:pt x="259" y="196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60" y="197"/>
                    <a:pt x="260" y="197"/>
                    <a:pt x="260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9"/>
                    <a:pt x="261" y="199"/>
                    <a:pt x="261" y="199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61" y="201"/>
                    <a:pt x="261" y="201"/>
                    <a:pt x="261" y="201"/>
                  </a:cubicBezTo>
                  <a:cubicBezTo>
                    <a:pt x="260" y="201"/>
                    <a:pt x="260" y="201"/>
                    <a:pt x="260" y="201"/>
                  </a:cubicBezTo>
                  <a:cubicBezTo>
                    <a:pt x="260" y="200"/>
                    <a:pt x="260" y="200"/>
                    <a:pt x="260" y="200"/>
                  </a:cubicBezTo>
                  <a:cubicBezTo>
                    <a:pt x="260" y="201"/>
                    <a:pt x="260" y="201"/>
                    <a:pt x="260" y="201"/>
                  </a:cubicBezTo>
                  <a:cubicBezTo>
                    <a:pt x="261" y="202"/>
                    <a:pt x="261" y="202"/>
                    <a:pt x="261" y="202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0" y="204"/>
                    <a:pt x="260" y="204"/>
                    <a:pt x="260" y="204"/>
                  </a:cubicBezTo>
                  <a:cubicBezTo>
                    <a:pt x="261" y="204"/>
                    <a:pt x="261" y="204"/>
                    <a:pt x="261" y="204"/>
                  </a:cubicBezTo>
                  <a:cubicBezTo>
                    <a:pt x="261" y="204"/>
                    <a:pt x="261" y="204"/>
                    <a:pt x="261" y="204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0" y="205"/>
                    <a:pt x="260" y="205"/>
                    <a:pt x="260" y="205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259" y="206"/>
                    <a:pt x="259" y="206"/>
                    <a:pt x="259" y="206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60" y="208"/>
                    <a:pt x="260" y="208"/>
                    <a:pt x="260" y="208"/>
                  </a:cubicBezTo>
                  <a:cubicBezTo>
                    <a:pt x="259" y="209"/>
                    <a:pt x="259" y="209"/>
                    <a:pt x="259" y="209"/>
                  </a:cubicBezTo>
                  <a:cubicBezTo>
                    <a:pt x="259" y="209"/>
                    <a:pt x="259" y="209"/>
                    <a:pt x="259" y="209"/>
                  </a:cubicBezTo>
                  <a:cubicBezTo>
                    <a:pt x="258" y="208"/>
                    <a:pt x="258" y="208"/>
                    <a:pt x="258" y="208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7" y="207"/>
                    <a:pt x="257" y="207"/>
                    <a:pt x="257" y="207"/>
                  </a:cubicBezTo>
                  <a:cubicBezTo>
                    <a:pt x="257" y="206"/>
                    <a:pt x="257" y="206"/>
                    <a:pt x="257" y="206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7" y="203"/>
                    <a:pt x="257" y="203"/>
                    <a:pt x="257" y="203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7" y="203"/>
                    <a:pt x="257" y="203"/>
                    <a:pt x="257" y="203"/>
                  </a:cubicBezTo>
                  <a:cubicBezTo>
                    <a:pt x="256" y="203"/>
                    <a:pt x="256" y="203"/>
                    <a:pt x="256" y="203"/>
                  </a:cubicBezTo>
                  <a:cubicBezTo>
                    <a:pt x="256" y="203"/>
                    <a:pt x="256" y="203"/>
                    <a:pt x="256" y="203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58" y="200"/>
                    <a:pt x="258" y="200"/>
                  </a:cubicBezTo>
                  <a:cubicBezTo>
                    <a:pt x="258" y="200"/>
                    <a:pt x="258" y="200"/>
                    <a:pt x="258" y="200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6" y="199"/>
                    <a:pt x="256" y="199"/>
                    <a:pt x="256" y="199"/>
                  </a:cubicBezTo>
                  <a:cubicBezTo>
                    <a:pt x="257" y="199"/>
                    <a:pt x="257" y="199"/>
                    <a:pt x="257" y="199"/>
                  </a:cubicBezTo>
                  <a:cubicBezTo>
                    <a:pt x="258" y="199"/>
                    <a:pt x="258" y="199"/>
                    <a:pt x="258" y="199"/>
                  </a:cubicBezTo>
                  <a:cubicBezTo>
                    <a:pt x="258" y="198"/>
                    <a:pt x="258" y="198"/>
                    <a:pt x="258" y="198"/>
                  </a:cubicBezTo>
                  <a:cubicBezTo>
                    <a:pt x="258" y="197"/>
                    <a:pt x="258" y="197"/>
                    <a:pt x="258" y="197"/>
                  </a:cubicBezTo>
                  <a:close/>
                  <a:moveTo>
                    <a:pt x="265" y="196"/>
                  </a:moveTo>
                  <a:cubicBezTo>
                    <a:pt x="264" y="195"/>
                    <a:pt x="264" y="195"/>
                    <a:pt x="264" y="195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65" y="194"/>
                    <a:pt x="265" y="194"/>
                    <a:pt x="265" y="194"/>
                  </a:cubicBezTo>
                  <a:cubicBezTo>
                    <a:pt x="265" y="194"/>
                    <a:pt x="265" y="194"/>
                    <a:pt x="265" y="194"/>
                  </a:cubicBezTo>
                  <a:cubicBezTo>
                    <a:pt x="265" y="195"/>
                    <a:pt x="265" y="195"/>
                    <a:pt x="265" y="195"/>
                  </a:cubicBezTo>
                  <a:cubicBezTo>
                    <a:pt x="265" y="196"/>
                    <a:pt x="265" y="196"/>
                    <a:pt x="265" y="196"/>
                  </a:cubicBezTo>
                  <a:close/>
                  <a:moveTo>
                    <a:pt x="262" y="197"/>
                  </a:moveTo>
                  <a:cubicBezTo>
                    <a:pt x="263" y="196"/>
                    <a:pt x="263" y="196"/>
                    <a:pt x="263" y="196"/>
                  </a:cubicBezTo>
                  <a:cubicBezTo>
                    <a:pt x="264" y="196"/>
                    <a:pt x="264" y="196"/>
                    <a:pt x="264" y="196"/>
                  </a:cubicBezTo>
                  <a:cubicBezTo>
                    <a:pt x="264" y="197"/>
                    <a:pt x="264" y="197"/>
                    <a:pt x="264" y="197"/>
                  </a:cubicBezTo>
                  <a:cubicBezTo>
                    <a:pt x="263" y="197"/>
                    <a:pt x="263" y="197"/>
                    <a:pt x="263" y="197"/>
                  </a:cubicBezTo>
                  <a:cubicBezTo>
                    <a:pt x="262" y="197"/>
                    <a:pt x="262" y="197"/>
                    <a:pt x="262" y="197"/>
                  </a:cubicBezTo>
                  <a:close/>
                  <a:moveTo>
                    <a:pt x="262" y="196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4" y="194"/>
                    <a:pt x="264" y="194"/>
                    <a:pt x="264" y="194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63" y="196"/>
                    <a:pt x="263" y="196"/>
                    <a:pt x="263" y="196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2" y="196"/>
                    <a:pt x="262" y="196"/>
                    <a:pt x="262" y="196"/>
                  </a:cubicBezTo>
                  <a:close/>
                  <a:moveTo>
                    <a:pt x="261" y="194"/>
                  </a:moveTo>
                  <a:cubicBezTo>
                    <a:pt x="261" y="193"/>
                    <a:pt x="261" y="193"/>
                    <a:pt x="261" y="193"/>
                  </a:cubicBezTo>
                  <a:cubicBezTo>
                    <a:pt x="263" y="193"/>
                    <a:pt x="263" y="193"/>
                    <a:pt x="263" y="193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4"/>
                    <a:pt x="261" y="194"/>
                    <a:pt x="261" y="194"/>
                  </a:cubicBezTo>
                  <a:cubicBezTo>
                    <a:pt x="261" y="194"/>
                    <a:pt x="261" y="194"/>
                    <a:pt x="261" y="194"/>
                  </a:cubicBezTo>
                  <a:close/>
                  <a:moveTo>
                    <a:pt x="262" y="191"/>
                  </a:moveTo>
                  <a:cubicBezTo>
                    <a:pt x="263" y="190"/>
                    <a:pt x="263" y="190"/>
                    <a:pt x="263" y="190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2" y="192"/>
                    <a:pt x="262" y="192"/>
                    <a:pt x="262" y="192"/>
                  </a:cubicBezTo>
                  <a:cubicBezTo>
                    <a:pt x="262" y="192"/>
                    <a:pt x="262" y="192"/>
                    <a:pt x="262" y="192"/>
                  </a:cubicBezTo>
                  <a:cubicBezTo>
                    <a:pt x="262" y="191"/>
                    <a:pt x="262" y="191"/>
                    <a:pt x="262" y="191"/>
                  </a:cubicBezTo>
                  <a:close/>
                  <a:moveTo>
                    <a:pt x="258" y="193"/>
                  </a:moveTo>
                  <a:cubicBezTo>
                    <a:pt x="258" y="191"/>
                    <a:pt x="258" y="191"/>
                    <a:pt x="258" y="191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60" y="188"/>
                    <a:pt x="260" y="188"/>
                    <a:pt x="260" y="188"/>
                  </a:cubicBezTo>
                  <a:cubicBezTo>
                    <a:pt x="259" y="188"/>
                    <a:pt x="259" y="188"/>
                    <a:pt x="259" y="18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9" y="186"/>
                    <a:pt x="259" y="186"/>
                    <a:pt x="259" y="186"/>
                  </a:cubicBezTo>
                  <a:cubicBezTo>
                    <a:pt x="260" y="186"/>
                    <a:pt x="260" y="186"/>
                    <a:pt x="260" y="186"/>
                  </a:cubicBezTo>
                  <a:cubicBezTo>
                    <a:pt x="261" y="187"/>
                    <a:pt x="261" y="187"/>
                    <a:pt x="261" y="187"/>
                  </a:cubicBezTo>
                  <a:cubicBezTo>
                    <a:pt x="262" y="187"/>
                    <a:pt x="262" y="187"/>
                    <a:pt x="262" y="187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3" y="189"/>
                    <a:pt x="263" y="189"/>
                    <a:pt x="263" y="189"/>
                  </a:cubicBezTo>
                  <a:cubicBezTo>
                    <a:pt x="262" y="190"/>
                    <a:pt x="262" y="190"/>
                    <a:pt x="262" y="190"/>
                  </a:cubicBezTo>
                  <a:cubicBezTo>
                    <a:pt x="262" y="191"/>
                    <a:pt x="262" y="191"/>
                    <a:pt x="262" y="191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59" y="193"/>
                    <a:pt x="259" y="193"/>
                    <a:pt x="259" y="193"/>
                  </a:cubicBezTo>
                  <a:cubicBezTo>
                    <a:pt x="258" y="193"/>
                    <a:pt x="258" y="193"/>
                    <a:pt x="258" y="193"/>
                  </a:cubicBezTo>
                  <a:close/>
                  <a:moveTo>
                    <a:pt x="256" y="191"/>
                  </a:moveTo>
                  <a:cubicBezTo>
                    <a:pt x="255" y="191"/>
                    <a:pt x="255" y="191"/>
                    <a:pt x="255" y="191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89"/>
                    <a:pt x="255" y="189"/>
                    <a:pt x="255" y="189"/>
                  </a:cubicBezTo>
                  <a:cubicBezTo>
                    <a:pt x="255" y="188"/>
                    <a:pt x="255" y="188"/>
                    <a:pt x="255" y="188"/>
                  </a:cubicBezTo>
                  <a:cubicBezTo>
                    <a:pt x="255" y="187"/>
                    <a:pt x="255" y="187"/>
                    <a:pt x="255" y="187"/>
                  </a:cubicBezTo>
                  <a:cubicBezTo>
                    <a:pt x="256" y="188"/>
                    <a:pt x="256" y="188"/>
                    <a:pt x="256" y="188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9"/>
                    <a:pt x="257" y="189"/>
                    <a:pt x="257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91"/>
                    <a:pt x="258" y="191"/>
                    <a:pt x="258" y="191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4" y="195"/>
                    <a:pt x="254" y="195"/>
                    <a:pt x="254" y="195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4" y="193"/>
                    <a:pt x="254" y="193"/>
                    <a:pt x="254" y="193"/>
                  </a:cubicBezTo>
                  <a:cubicBezTo>
                    <a:pt x="254" y="195"/>
                    <a:pt x="254" y="195"/>
                    <a:pt x="254" y="195"/>
                  </a:cubicBezTo>
                  <a:cubicBezTo>
                    <a:pt x="253" y="195"/>
                    <a:pt x="253" y="195"/>
                    <a:pt x="253" y="195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4" y="193"/>
                    <a:pt x="254" y="193"/>
                    <a:pt x="254" y="193"/>
                  </a:cubicBezTo>
                  <a:cubicBezTo>
                    <a:pt x="254" y="193"/>
                    <a:pt x="254" y="193"/>
                    <a:pt x="254" y="193"/>
                  </a:cubicBezTo>
                  <a:cubicBezTo>
                    <a:pt x="254" y="192"/>
                    <a:pt x="254" y="192"/>
                    <a:pt x="254" y="192"/>
                  </a:cubicBezTo>
                  <a:cubicBezTo>
                    <a:pt x="255" y="192"/>
                    <a:pt x="255" y="192"/>
                    <a:pt x="255" y="192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6" y="191"/>
                    <a:pt x="256" y="191"/>
                    <a:pt x="256" y="191"/>
                  </a:cubicBezTo>
                  <a:close/>
                  <a:moveTo>
                    <a:pt x="255" y="182"/>
                  </a:moveTo>
                  <a:cubicBezTo>
                    <a:pt x="256" y="182"/>
                    <a:pt x="256" y="182"/>
                    <a:pt x="256" y="182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82"/>
                    <a:pt x="255" y="182"/>
                    <a:pt x="255" y="182"/>
                  </a:cubicBezTo>
                  <a:close/>
                  <a:moveTo>
                    <a:pt x="252" y="183"/>
                  </a:moveTo>
                  <a:cubicBezTo>
                    <a:pt x="253" y="182"/>
                    <a:pt x="253" y="182"/>
                    <a:pt x="253" y="182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4" y="189"/>
                    <a:pt x="254" y="189"/>
                    <a:pt x="254" y="189"/>
                  </a:cubicBezTo>
                  <a:cubicBezTo>
                    <a:pt x="253" y="190"/>
                    <a:pt x="253" y="190"/>
                    <a:pt x="253" y="190"/>
                  </a:cubicBezTo>
                  <a:cubicBezTo>
                    <a:pt x="253" y="191"/>
                    <a:pt x="253" y="191"/>
                    <a:pt x="253" y="191"/>
                  </a:cubicBezTo>
                  <a:cubicBezTo>
                    <a:pt x="252" y="192"/>
                    <a:pt x="252" y="192"/>
                    <a:pt x="252" y="192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2"/>
                    <a:pt x="252" y="192"/>
                    <a:pt x="252" y="192"/>
                  </a:cubicBezTo>
                  <a:cubicBezTo>
                    <a:pt x="252" y="192"/>
                    <a:pt x="252" y="192"/>
                    <a:pt x="252" y="192"/>
                  </a:cubicBezTo>
                  <a:cubicBezTo>
                    <a:pt x="251" y="191"/>
                    <a:pt x="251" y="191"/>
                    <a:pt x="251" y="191"/>
                  </a:cubicBezTo>
                  <a:cubicBezTo>
                    <a:pt x="251" y="190"/>
                    <a:pt x="251" y="190"/>
                    <a:pt x="251" y="190"/>
                  </a:cubicBezTo>
                  <a:cubicBezTo>
                    <a:pt x="251" y="189"/>
                    <a:pt x="251" y="189"/>
                    <a:pt x="251" y="189"/>
                  </a:cubicBezTo>
                  <a:cubicBezTo>
                    <a:pt x="252" y="189"/>
                    <a:pt x="252" y="189"/>
                    <a:pt x="252" y="189"/>
                  </a:cubicBezTo>
                  <a:cubicBezTo>
                    <a:pt x="253" y="189"/>
                    <a:pt x="253" y="189"/>
                    <a:pt x="253" y="189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51" y="188"/>
                    <a:pt x="251" y="188"/>
                    <a:pt x="251" y="188"/>
                  </a:cubicBezTo>
                  <a:cubicBezTo>
                    <a:pt x="251" y="188"/>
                    <a:pt x="251" y="188"/>
                    <a:pt x="251" y="188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52" y="187"/>
                    <a:pt x="252" y="187"/>
                    <a:pt x="252" y="187"/>
                  </a:cubicBezTo>
                  <a:cubicBezTo>
                    <a:pt x="251" y="187"/>
                    <a:pt x="251" y="187"/>
                    <a:pt x="251" y="187"/>
                  </a:cubicBezTo>
                  <a:cubicBezTo>
                    <a:pt x="251" y="186"/>
                    <a:pt x="251" y="186"/>
                    <a:pt x="251" y="186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2" y="185"/>
                    <a:pt x="252" y="185"/>
                    <a:pt x="252" y="185"/>
                  </a:cubicBezTo>
                  <a:cubicBezTo>
                    <a:pt x="252" y="184"/>
                    <a:pt x="252" y="184"/>
                    <a:pt x="252" y="184"/>
                  </a:cubicBezTo>
                  <a:cubicBezTo>
                    <a:pt x="253" y="184"/>
                    <a:pt x="253" y="184"/>
                    <a:pt x="253" y="184"/>
                  </a:cubicBezTo>
                  <a:cubicBezTo>
                    <a:pt x="252" y="183"/>
                    <a:pt x="252" y="183"/>
                    <a:pt x="252" y="183"/>
                  </a:cubicBezTo>
                  <a:cubicBezTo>
                    <a:pt x="252" y="183"/>
                    <a:pt x="252" y="183"/>
                    <a:pt x="252" y="183"/>
                  </a:cubicBezTo>
                  <a:close/>
                  <a:moveTo>
                    <a:pt x="250" y="183"/>
                  </a:moveTo>
                  <a:cubicBezTo>
                    <a:pt x="251" y="182"/>
                    <a:pt x="251" y="182"/>
                    <a:pt x="251" y="182"/>
                  </a:cubicBezTo>
                  <a:cubicBezTo>
                    <a:pt x="251" y="183"/>
                    <a:pt x="251" y="183"/>
                    <a:pt x="251" y="183"/>
                  </a:cubicBezTo>
                  <a:cubicBezTo>
                    <a:pt x="251" y="184"/>
                    <a:pt x="251" y="184"/>
                    <a:pt x="251" y="184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0" y="185"/>
                    <a:pt x="250" y="185"/>
                    <a:pt x="250" y="185"/>
                  </a:cubicBezTo>
                  <a:cubicBezTo>
                    <a:pt x="250" y="184"/>
                    <a:pt x="250" y="184"/>
                    <a:pt x="250" y="184"/>
                  </a:cubicBezTo>
                  <a:cubicBezTo>
                    <a:pt x="250" y="184"/>
                    <a:pt x="250" y="184"/>
                    <a:pt x="250" y="184"/>
                  </a:cubicBezTo>
                  <a:cubicBezTo>
                    <a:pt x="250" y="184"/>
                    <a:pt x="250" y="184"/>
                    <a:pt x="250" y="184"/>
                  </a:cubicBezTo>
                  <a:cubicBezTo>
                    <a:pt x="250" y="183"/>
                    <a:pt x="250" y="183"/>
                    <a:pt x="250" y="183"/>
                  </a:cubicBezTo>
                  <a:close/>
                  <a:moveTo>
                    <a:pt x="255" y="185"/>
                  </a:move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57" y="179"/>
                    <a:pt x="257" y="179"/>
                    <a:pt x="257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0" y="173"/>
                    <a:pt x="260" y="173"/>
                    <a:pt x="260" y="173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1" y="175"/>
                    <a:pt x="261" y="175"/>
                    <a:pt x="261" y="175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2" y="181"/>
                    <a:pt x="262" y="181"/>
                    <a:pt x="262" y="181"/>
                  </a:cubicBezTo>
                  <a:cubicBezTo>
                    <a:pt x="261" y="181"/>
                    <a:pt x="261" y="181"/>
                    <a:pt x="261" y="181"/>
                  </a:cubicBezTo>
                  <a:cubicBezTo>
                    <a:pt x="261" y="179"/>
                    <a:pt x="261" y="179"/>
                    <a:pt x="261" y="179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1" y="178"/>
                    <a:pt x="261" y="178"/>
                    <a:pt x="261" y="178"/>
                  </a:cubicBezTo>
                  <a:cubicBezTo>
                    <a:pt x="261" y="181"/>
                    <a:pt x="261" y="181"/>
                    <a:pt x="261" y="181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3"/>
                    <a:pt x="260" y="183"/>
                    <a:pt x="260" y="183"/>
                  </a:cubicBezTo>
                  <a:cubicBezTo>
                    <a:pt x="260" y="183"/>
                    <a:pt x="260" y="183"/>
                    <a:pt x="260" y="183"/>
                  </a:cubicBezTo>
                  <a:cubicBezTo>
                    <a:pt x="259" y="183"/>
                    <a:pt x="259" y="183"/>
                    <a:pt x="259" y="183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7" y="185"/>
                    <a:pt x="257" y="185"/>
                    <a:pt x="257" y="185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5" y="185"/>
                    <a:pt x="255" y="185"/>
                    <a:pt x="255" y="185"/>
                  </a:cubicBezTo>
                  <a:close/>
                  <a:moveTo>
                    <a:pt x="253" y="174"/>
                  </a:moveTo>
                  <a:cubicBezTo>
                    <a:pt x="254" y="173"/>
                    <a:pt x="254" y="173"/>
                    <a:pt x="254" y="173"/>
                  </a:cubicBezTo>
                  <a:cubicBezTo>
                    <a:pt x="255" y="174"/>
                    <a:pt x="255" y="174"/>
                    <a:pt x="255" y="174"/>
                  </a:cubicBezTo>
                  <a:cubicBezTo>
                    <a:pt x="255" y="175"/>
                    <a:pt x="255" y="175"/>
                    <a:pt x="255" y="175"/>
                  </a:cubicBezTo>
                  <a:cubicBezTo>
                    <a:pt x="255" y="175"/>
                    <a:pt x="255" y="175"/>
                    <a:pt x="255" y="175"/>
                  </a:cubicBezTo>
                  <a:cubicBezTo>
                    <a:pt x="255" y="176"/>
                    <a:pt x="255" y="176"/>
                    <a:pt x="255" y="176"/>
                  </a:cubicBezTo>
                  <a:cubicBezTo>
                    <a:pt x="256" y="175"/>
                    <a:pt x="256" y="175"/>
                    <a:pt x="256" y="175"/>
                  </a:cubicBezTo>
                  <a:cubicBezTo>
                    <a:pt x="256" y="175"/>
                    <a:pt x="256" y="175"/>
                    <a:pt x="256" y="175"/>
                  </a:cubicBezTo>
                  <a:cubicBezTo>
                    <a:pt x="258" y="176"/>
                    <a:pt x="258" y="176"/>
                    <a:pt x="258" y="176"/>
                  </a:cubicBezTo>
                  <a:cubicBezTo>
                    <a:pt x="258" y="177"/>
                    <a:pt x="258" y="177"/>
                    <a:pt x="258" y="177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5" y="177"/>
                    <a:pt x="255" y="177"/>
                    <a:pt x="255" y="177"/>
                  </a:cubicBezTo>
                  <a:cubicBezTo>
                    <a:pt x="253" y="176"/>
                    <a:pt x="253" y="176"/>
                    <a:pt x="253" y="176"/>
                  </a:cubicBezTo>
                  <a:cubicBezTo>
                    <a:pt x="253" y="176"/>
                    <a:pt x="253" y="176"/>
                    <a:pt x="253" y="176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5" y="179"/>
                    <a:pt x="255" y="179"/>
                    <a:pt x="255" y="179"/>
                  </a:cubicBezTo>
                  <a:cubicBezTo>
                    <a:pt x="256" y="179"/>
                    <a:pt x="256" y="179"/>
                    <a:pt x="256" y="179"/>
                  </a:cubicBezTo>
                  <a:cubicBezTo>
                    <a:pt x="256" y="180"/>
                    <a:pt x="256" y="180"/>
                    <a:pt x="256" y="180"/>
                  </a:cubicBezTo>
                  <a:cubicBezTo>
                    <a:pt x="256" y="180"/>
                    <a:pt x="256" y="180"/>
                    <a:pt x="256" y="180"/>
                  </a:cubicBezTo>
                  <a:cubicBezTo>
                    <a:pt x="256" y="182"/>
                    <a:pt x="256" y="182"/>
                    <a:pt x="256" y="182"/>
                  </a:cubicBezTo>
                  <a:cubicBezTo>
                    <a:pt x="255" y="182"/>
                    <a:pt x="255" y="182"/>
                    <a:pt x="255" y="182"/>
                  </a:cubicBezTo>
                  <a:cubicBezTo>
                    <a:pt x="254" y="181"/>
                    <a:pt x="254" y="181"/>
                    <a:pt x="254" y="181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252" y="178"/>
                    <a:pt x="252" y="178"/>
                    <a:pt x="252" y="178"/>
                  </a:cubicBezTo>
                  <a:cubicBezTo>
                    <a:pt x="253" y="180"/>
                    <a:pt x="253" y="180"/>
                    <a:pt x="253" y="180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251" y="180"/>
                    <a:pt x="251" y="180"/>
                    <a:pt x="251" y="180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51" y="178"/>
                    <a:pt x="251" y="178"/>
                    <a:pt x="251" y="178"/>
                  </a:cubicBezTo>
                  <a:cubicBezTo>
                    <a:pt x="250" y="177"/>
                    <a:pt x="250" y="177"/>
                    <a:pt x="250" y="177"/>
                  </a:cubicBezTo>
                  <a:cubicBezTo>
                    <a:pt x="251" y="176"/>
                    <a:pt x="251" y="176"/>
                    <a:pt x="251" y="176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2" y="176"/>
                    <a:pt x="252" y="176"/>
                    <a:pt x="252" y="176"/>
                  </a:cubicBezTo>
                  <a:cubicBezTo>
                    <a:pt x="251" y="176"/>
                    <a:pt x="251" y="176"/>
                    <a:pt x="251" y="176"/>
                  </a:cubicBezTo>
                  <a:cubicBezTo>
                    <a:pt x="251" y="174"/>
                    <a:pt x="251" y="174"/>
                    <a:pt x="251" y="174"/>
                  </a:cubicBezTo>
                  <a:cubicBezTo>
                    <a:pt x="251" y="173"/>
                    <a:pt x="251" y="173"/>
                    <a:pt x="251" y="173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3" y="174"/>
                    <a:pt x="253" y="174"/>
                    <a:pt x="253" y="174"/>
                  </a:cubicBezTo>
                  <a:close/>
                  <a:moveTo>
                    <a:pt x="253" y="172"/>
                  </a:moveTo>
                  <a:cubicBezTo>
                    <a:pt x="254" y="172"/>
                    <a:pt x="254" y="172"/>
                    <a:pt x="254" y="172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3" y="172"/>
                    <a:pt x="253" y="172"/>
                    <a:pt x="253" y="172"/>
                  </a:cubicBezTo>
                  <a:close/>
                  <a:moveTo>
                    <a:pt x="85" y="110"/>
                  </a:moveTo>
                  <a:cubicBezTo>
                    <a:pt x="84" y="109"/>
                    <a:pt x="84" y="109"/>
                    <a:pt x="84" y="109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5" y="110"/>
                    <a:pt x="85" y="110"/>
                    <a:pt x="85" y="110"/>
                  </a:cubicBezTo>
                  <a:close/>
                  <a:moveTo>
                    <a:pt x="84" y="110"/>
                  </a:moveTo>
                  <a:cubicBezTo>
                    <a:pt x="85" y="111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0"/>
                    <a:pt x="84" y="110"/>
                  </a:cubicBezTo>
                  <a:close/>
                  <a:moveTo>
                    <a:pt x="143" y="93"/>
                  </a:moveTo>
                  <a:cubicBezTo>
                    <a:pt x="142" y="94"/>
                    <a:pt x="142" y="94"/>
                    <a:pt x="142" y="94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2" y="91"/>
                    <a:pt x="142" y="91"/>
                    <a:pt x="14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3" y="93"/>
                    <a:pt x="143" y="93"/>
                    <a:pt x="143" y="93"/>
                  </a:cubicBezTo>
                  <a:close/>
                  <a:moveTo>
                    <a:pt x="144" y="93"/>
                  </a:moveTo>
                  <a:cubicBezTo>
                    <a:pt x="144" y="93"/>
                    <a:pt x="144" y="93"/>
                    <a:pt x="144" y="93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44" y="93"/>
                    <a:pt x="144" y="93"/>
                    <a:pt x="144" y="93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212" y="136"/>
                  </a:moveTo>
                  <a:cubicBezTo>
                    <a:pt x="213" y="135"/>
                    <a:pt x="213" y="135"/>
                    <a:pt x="213" y="135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6"/>
                    <a:pt x="212" y="136"/>
                    <a:pt x="212" y="136"/>
                  </a:cubicBezTo>
                  <a:close/>
                  <a:moveTo>
                    <a:pt x="207" y="151"/>
                  </a:moveTo>
                  <a:cubicBezTo>
                    <a:pt x="208" y="150"/>
                    <a:pt x="208" y="150"/>
                    <a:pt x="208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lose/>
                  <a:moveTo>
                    <a:pt x="219" y="148"/>
                  </a:moveTo>
                  <a:cubicBezTo>
                    <a:pt x="220" y="148"/>
                    <a:pt x="220" y="148"/>
                    <a:pt x="220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0" y="149"/>
                    <a:pt x="220" y="149"/>
                    <a:pt x="220" y="149"/>
                  </a:cubicBezTo>
                  <a:cubicBezTo>
                    <a:pt x="219" y="149"/>
                    <a:pt x="219" y="149"/>
                    <a:pt x="219" y="149"/>
                  </a:cubicBezTo>
                  <a:cubicBezTo>
                    <a:pt x="219" y="148"/>
                    <a:pt x="219" y="148"/>
                    <a:pt x="219" y="148"/>
                  </a:cubicBezTo>
                  <a:close/>
                  <a:moveTo>
                    <a:pt x="210" y="138"/>
                  </a:moveTo>
                  <a:cubicBezTo>
                    <a:pt x="210" y="137"/>
                    <a:pt x="210" y="137"/>
                    <a:pt x="210" y="137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1" y="138"/>
                    <a:pt x="211" y="138"/>
                    <a:pt x="211" y="138"/>
                  </a:cubicBezTo>
                  <a:cubicBezTo>
                    <a:pt x="210" y="138"/>
                    <a:pt x="210" y="138"/>
                    <a:pt x="210" y="138"/>
                  </a:cubicBezTo>
                  <a:close/>
                  <a:moveTo>
                    <a:pt x="211" y="142"/>
                  </a:moveTo>
                  <a:cubicBezTo>
                    <a:pt x="211" y="140"/>
                    <a:pt x="211" y="140"/>
                    <a:pt x="211" y="140"/>
                  </a:cubicBezTo>
                  <a:cubicBezTo>
                    <a:pt x="212" y="140"/>
                    <a:pt x="212" y="140"/>
                    <a:pt x="212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1" y="142"/>
                    <a:pt x="211" y="142"/>
                    <a:pt x="211" y="142"/>
                  </a:cubicBezTo>
                  <a:close/>
                  <a:moveTo>
                    <a:pt x="202" y="146"/>
                  </a:moveTo>
                  <a:cubicBezTo>
                    <a:pt x="203" y="146"/>
                    <a:pt x="203" y="146"/>
                    <a:pt x="203" y="146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09" y="142"/>
                    <a:pt x="209" y="142"/>
                    <a:pt x="209" y="142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9" y="143"/>
                    <a:pt x="209" y="143"/>
                    <a:pt x="209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2" y="146"/>
                    <a:pt x="202" y="146"/>
                    <a:pt x="202" y="146"/>
                  </a:cubicBezTo>
                  <a:close/>
                  <a:moveTo>
                    <a:pt x="202" y="144"/>
                  </a:move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2" y="144"/>
                    <a:pt x="202" y="144"/>
                  </a:cubicBezTo>
                  <a:close/>
                  <a:moveTo>
                    <a:pt x="205" y="142"/>
                  </a:moveTo>
                  <a:cubicBezTo>
                    <a:pt x="206" y="140"/>
                    <a:pt x="206" y="140"/>
                    <a:pt x="206" y="140"/>
                  </a:cubicBezTo>
                  <a:cubicBezTo>
                    <a:pt x="207" y="140"/>
                    <a:pt x="207" y="140"/>
                    <a:pt x="207" y="140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7" y="140"/>
                    <a:pt x="207" y="140"/>
                    <a:pt x="207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05" y="142"/>
                    <a:pt x="205" y="142"/>
                    <a:pt x="205" y="142"/>
                  </a:cubicBezTo>
                  <a:close/>
                  <a:moveTo>
                    <a:pt x="207" y="135"/>
                  </a:moveTo>
                  <a:cubicBezTo>
                    <a:pt x="207" y="134"/>
                    <a:pt x="207" y="134"/>
                    <a:pt x="207" y="134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6"/>
                    <a:pt x="208" y="136"/>
                    <a:pt x="208" y="136"/>
                  </a:cubicBezTo>
                  <a:cubicBezTo>
                    <a:pt x="208" y="136"/>
                    <a:pt x="208" y="136"/>
                    <a:pt x="208" y="136"/>
                  </a:cubicBezTo>
                  <a:cubicBezTo>
                    <a:pt x="207" y="135"/>
                    <a:pt x="207" y="135"/>
                    <a:pt x="207" y="135"/>
                  </a:cubicBezTo>
                  <a:close/>
                  <a:moveTo>
                    <a:pt x="139" y="64"/>
                  </a:moveTo>
                  <a:cubicBezTo>
                    <a:pt x="139" y="64"/>
                    <a:pt x="140" y="64"/>
                    <a:pt x="140" y="64"/>
                  </a:cubicBezTo>
                  <a:cubicBezTo>
                    <a:pt x="140" y="64"/>
                    <a:pt x="140" y="64"/>
                    <a:pt x="140" y="64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39" y="64"/>
                    <a:pt x="139" y="64"/>
                    <a:pt x="139" y="64"/>
                  </a:cubicBezTo>
                  <a:close/>
                  <a:moveTo>
                    <a:pt x="117" y="86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7" y="86"/>
                    <a:pt x="117" y="86"/>
                    <a:pt x="117" y="86"/>
                  </a:cubicBezTo>
                  <a:close/>
                  <a:moveTo>
                    <a:pt x="109" y="120"/>
                  </a:moveTo>
                  <a:cubicBezTo>
                    <a:pt x="111" y="120"/>
                    <a:pt x="111" y="120"/>
                    <a:pt x="111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19"/>
                    <a:pt x="117" y="119"/>
                    <a:pt x="117" y="119"/>
                  </a:cubicBezTo>
                  <a:cubicBezTo>
                    <a:pt x="117" y="120"/>
                    <a:pt x="117" y="120"/>
                    <a:pt x="117" y="120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9" y="120"/>
                    <a:pt x="109" y="120"/>
                    <a:pt x="109" y="120"/>
                  </a:cubicBezTo>
                  <a:close/>
                  <a:moveTo>
                    <a:pt x="184" y="136"/>
                  </a:moveTo>
                  <a:cubicBezTo>
                    <a:pt x="186" y="134"/>
                    <a:pt x="186" y="134"/>
                    <a:pt x="186" y="134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4" y="136"/>
                    <a:pt x="184" y="136"/>
                    <a:pt x="184" y="136"/>
                  </a:cubicBezTo>
                  <a:close/>
                  <a:moveTo>
                    <a:pt x="172" y="143"/>
                  </a:moveTo>
                  <a:cubicBezTo>
                    <a:pt x="173" y="143"/>
                    <a:pt x="173" y="143"/>
                    <a:pt x="173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2" y="143"/>
                    <a:pt x="172" y="143"/>
                    <a:pt x="172" y="143"/>
                  </a:cubicBezTo>
                  <a:close/>
                  <a:moveTo>
                    <a:pt x="172" y="152"/>
                  </a:moveTo>
                  <a:cubicBezTo>
                    <a:pt x="173" y="151"/>
                    <a:pt x="173" y="151"/>
                    <a:pt x="173" y="151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2" y="152"/>
                    <a:pt x="172" y="152"/>
                    <a:pt x="172" y="152"/>
                  </a:cubicBezTo>
                  <a:close/>
                  <a:moveTo>
                    <a:pt x="168" y="156"/>
                  </a:moveTo>
                  <a:cubicBezTo>
                    <a:pt x="168" y="156"/>
                    <a:pt x="168" y="156"/>
                    <a:pt x="168" y="156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5"/>
                    <a:pt x="169" y="155"/>
                    <a:pt x="169" y="155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2" y="153"/>
                    <a:pt x="172" y="153"/>
                    <a:pt x="172" y="153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3" y="154"/>
                    <a:pt x="173" y="154"/>
                    <a:pt x="173" y="154"/>
                  </a:cubicBezTo>
                  <a:cubicBezTo>
                    <a:pt x="173" y="154"/>
                    <a:pt x="173" y="154"/>
                    <a:pt x="173" y="154"/>
                  </a:cubicBezTo>
                  <a:cubicBezTo>
                    <a:pt x="174" y="155"/>
                    <a:pt x="174" y="155"/>
                    <a:pt x="174" y="15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3" y="157"/>
                    <a:pt x="173" y="157"/>
                    <a:pt x="173" y="157"/>
                  </a:cubicBezTo>
                  <a:cubicBezTo>
                    <a:pt x="173" y="157"/>
                    <a:pt x="173" y="157"/>
                    <a:pt x="173" y="157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69" y="158"/>
                    <a:pt x="169" y="158"/>
                    <a:pt x="169" y="158"/>
                  </a:cubicBezTo>
                  <a:cubicBezTo>
                    <a:pt x="168" y="156"/>
                    <a:pt x="168" y="156"/>
                    <a:pt x="168" y="156"/>
                  </a:cubicBezTo>
                  <a:close/>
                  <a:moveTo>
                    <a:pt x="156" y="167"/>
                  </a:moveTo>
                  <a:cubicBezTo>
                    <a:pt x="156" y="168"/>
                    <a:pt x="156" y="168"/>
                    <a:pt x="156" y="168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5" y="166"/>
                    <a:pt x="155" y="166"/>
                    <a:pt x="155" y="166"/>
                  </a:cubicBezTo>
                  <a:cubicBezTo>
                    <a:pt x="155" y="165"/>
                    <a:pt x="155" y="165"/>
                    <a:pt x="155" y="165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1" y="163"/>
                    <a:pt x="161" y="163"/>
                    <a:pt x="161" y="163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62" y="159"/>
                    <a:pt x="162" y="159"/>
                    <a:pt x="162" y="159"/>
                  </a:cubicBezTo>
                  <a:cubicBezTo>
                    <a:pt x="162" y="159"/>
                    <a:pt x="162" y="159"/>
                    <a:pt x="162" y="159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64" y="161"/>
                    <a:pt x="164" y="161"/>
                    <a:pt x="164" y="161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ubicBezTo>
                    <a:pt x="168" y="160"/>
                    <a:pt x="168" y="160"/>
                    <a:pt x="168" y="160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69" y="161"/>
                    <a:pt x="169" y="161"/>
                    <a:pt x="169" y="161"/>
                  </a:cubicBezTo>
                  <a:cubicBezTo>
                    <a:pt x="169" y="161"/>
                    <a:pt x="169" y="161"/>
                    <a:pt x="169" y="161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69" y="163"/>
                    <a:pt x="169" y="163"/>
                    <a:pt x="169" y="163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66" y="163"/>
                    <a:pt x="166" y="163"/>
                    <a:pt x="166" y="163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3" y="164"/>
                    <a:pt x="163" y="164"/>
                    <a:pt x="163" y="164"/>
                  </a:cubicBezTo>
                  <a:cubicBezTo>
                    <a:pt x="162" y="164"/>
                    <a:pt x="162" y="164"/>
                    <a:pt x="162" y="164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63" y="166"/>
                    <a:pt x="163" y="166"/>
                    <a:pt x="163" y="166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0" y="167"/>
                    <a:pt x="160" y="167"/>
                    <a:pt x="160" y="167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9" y="168"/>
                    <a:pt x="159" y="168"/>
                    <a:pt x="159" y="168"/>
                  </a:cubicBezTo>
                  <a:cubicBezTo>
                    <a:pt x="158" y="168"/>
                    <a:pt x="158" y="168"/>
                    <a:pt x="158" y="168"/>
                  </a:cubicBezTo>
                  <a:cubicBezTo>
                    <a:pt x="158" y="169"/>
                    <a:pt x="158" y="169"/>
                    <a:pt x="158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6" y="169"/>
                    <a:pt x="156" y="169"/>
                    <a:pt x="156" y="169"/>
                  </a:cubicBezTo>
                  <a:cubicBezTo>
                    <a:pt x="158" y="168"/>
                    <a:pt x="158" y="168"/>
                    <a:pt x="158" y="168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6" y="166"/>
                    <a:pt x="156" y="166"/>
                    <a:pt x="156" y="166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67"/>
                    <a:pt x="156" y="167"/>
                    <a:pt x="156" y="167"/>
                  </a:cubicBezTo>
                  <a:close/>
                  <a:moveTo>
                    <a:pt x="154" y="171"/>
                  </a:moveTo>
                  <a:cubicBezTo>
                    <a:pt x="155" y="171"/>
                    <a:pt x="155" y="171"/>
                    <a:pt x="155" y="171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1"/>
                    <a:pt x="154" y="171"/>
                    <a:pt x="154" y="171"/>
                  </a:cubicBezTo>
                  <a:close/>
                  <a:moveTo>
                    <a:pt x="151" y="172"/>
                  </a:moveTo>
                  <a:cubicBezTo>
                    <a:pt x="151" y="171"/>
                    <a:pt x="151" y="171"/>
                    <a:pt x="151" y="171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2" y="172"/>
                    <a:pt x="152" y="172"/>
                    <a:pt x="152" y="172"/>
                  </a:cubicBezTo>
                  <a:cubicBezTo>
                    <a:pt x="151" y="172"/>
                    <a:pt x="151" y="172"/>
                    <a:pt x="151" y="172"/>
                  </a:cubicBezTo>
                  <a:close/>
                  <a:moveTo>
                    <a:pt x="143" y="178"/>
                  </a:moveTo>
                  <a:cubicBezTo>
                    <a:pt x="143" y="178"/>
                    <a:pt x="143" y="178"/>
                    <a:pt x="143" y="178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4" y="177"/>
                    <a:pt x="144" y="177"/>
                    <a:pt x="144" y="177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43" y="178"/>
                    <a:pt x="143" y="178"/>
                    <a:pt x="143" y="178"/>
                  </a:cubicBezTo>
                  <a:close/>
                  <a:moveTo>
                    <a:pt x="139" y="169"/>
                  </a:moveTo>
                  <a:cubicBezTo>
                    <a:pt x="140" y="169"/>
                    <a:pt x="140" y="169"/>
                    <a:pt x="140" y="169"/>
                  </a:cubicBezTo>
                  <a:cubicBezTo>
                    <a:pt x="141" y="169"/>
                    <a:pt x="141" y="169"/>
                    <a:pt x="141" y="169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39" y="169"/>
                    <a:pt x="139" y="169"/>
                    <a:pt x="139" y="169"/>
                  </a:cubicBezTo>
                  <a:close/>
                  <a:moveTo>
                    <a:pt x="117" y="178"/>
                  </a:moveTo>
                  <a:cubicBezTo>
                    <a:pt x="117" y="178"/>
                    <a:pt x="117" y="178"/>
                    <a:pt x="117" y="178"/>
                  </a:cubicBezTo>
                  <a:cubicBezTo>
                    <a:pt x="118" y="178"/>
                    <a:pt x="118" y="178"/>
                    <a:pt x="118" y="178"/>
                  </a:cubicBezTo>
                  <a:cubicBezTo>
                    <a:pt x="117" y="178"/>
                    <a:pt x="117" y="178"/>
                    <a:pt x="117" y="178"/>
                  </a:cubicBezTo>
                  <a:close/>
                  <a:moveTo>
                    <a:pt x="116" y="178"/>
                  </a:moveTo>
                  <a:cubicBezTo>
                    <a:pt x="116" y="178"/>
                    <a:pt x="116" y="178"/>
                    <a:pt x="116" y="178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16" y="178"/>
                    <a:pt x="116" y="178"/>
                    <a:pt x="116" y="178"/>
                  </a:cubicBezTo>
                  <a:close/>
                  <a:moveTo>
                    <a:pt x="121" y="182"/>
                  </a:moveTo>
                  <a:cubicBezTo>
                    <a:pt x="121" y="183"/>
                    <a:pt x="121" y="183"/>
                    <a:pt x="121" y="183"/>
                  </a:cubicBezTo>
                  <a:cubicBezTo>
                    <a:pt x="120" y="183"/>
                    <a:pt x="120" y="183"/>
                    <a:pt x="120" y="183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1" y="182"/>
                    <a:pt x="121" y="182"/>
                    <a:pt x="121" y="182"/>
                  </a:cubicBezTo>
                  <a:close/>
                  <a:moveTo>
                    <a:pt x="120" y="182"/>
                  </a:moveTo>
                  <a:cubicBezTo>
                    <a:pt x="120" y="180"/>
                    <a:pt x="120" y="180"/>
                    <a:pt x="120" y="180"/>
                  </a:cubicBezTo>
                  <a:cubicBezTo>
                    <a:pt x="120" y="181"/>
                    <a:pt x="120" y="181"/>
                    <a:pt x="120" y="181"/>
                  </a:cubicBezTo>
                  <a:cubicBezTo>
                    <a:pt x="120" y="181"/>
                    <a:pt x="120" y="182"/>
                    <a:pt x="120" y="182"/>
                  </a:cubicBezTo>
                  <a:close/>
                  <a:moveTo>
                    <a:pt x="115" y="183"/>
                  </a:moveTo>
                  <a:cubicBezTo>
                    <a:pt x="116" y="181"/>
                    <a:pt x="116" y="181"/>
                    <a:pt x="116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5" y="183"/>
                    <a:pt x="115" y="183"/>
                    <a:pt x="115" y="183"/>
                  </a:cubicBezTo>
                  <a:close/>
                  <a:moveTo>
                    <a:pt x="114" y="180"/>
                  </a:moveTo>
                  <a:cubicBezTo>
                    <a:pt x="113" y="179"/>
                    <a:pt x="113" y="179"/>
                    <a:pt x="113" y="179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4" y="180"/>
                    <a:pt x="114" y="180"/>
                    <a:pt x="114" y="180"/>
                  </a:cubicBezTo>
                  <a:close/>
                  <a:moveTo>
                    <a:pt x="108" y="179"/>
                  </a:moveTo>
                  <a:cubicBezTo>
                    <a:pt x="109" y="179"/>
                    <a:pt x="109" y="179"/>
                    <a:pt x="109" y="179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8" y="179"/>
                    <a:pt x="108" y="179"/>
                    <a:pt x="108" y="179"/>
                  </a:cubicBezTo>
                  <a:close/>
                  <a:moveTo>
                    <a:pt x="104" y="182"/>
                  </a:moveTo>
                  <a:cubicBezTo>
                    <a:pt x="104" y="181"/>
                    <a:pt x="104" y="181"/>
                    <a:pt x="104" y="181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5" y="181"/>
                    <a:pt x="105" y="181"/>
                    <a:pt x="105" y="181"/>
                  </a:cubicBezTo>
                  <a:cubicBezTo>
                    <a:pt x="104" y="182"/>
                    <a:pt x="104" y="182"/>
                    <a:pt x="104" y="182"/>
                  </a:cubicBezTo>
                  <a:close/>
                  <a:moveTo>
                    <a:pt x="100" y="184"/>
                  </a:moveTo>
                  <a:cubicBezTo>
                    <a:pt x="101" y="185"/>
                    <a:pt x="101" y="185"/>
                    <a:pt x="101" y="185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4"/>
                    <a:pt x="100" y="184"/>
                    <a:pt x="100" y="184"/>
                  </a:cubicBezTo>
                  <a:close/>
                  <a:moveTo>
                    <a:pt x="1" y="201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1" y="201"/>
                    <a:pt x="1" y="201"/>
                    <a:pt x="1" y="201"/>
                  </a:cubicBezTo>
                  <a:close/>
                  <a:moveTo>
                    <a:pt x="2" y="199"/>
                  </a:moveTo>
                  <a:cubicBezTo>
                    <a:pt x="1" y="200"/>
                    <a:pt x="1" y="200"/>
                    <a:pt x="1" y="200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9"/>
                    <a:pt x="2" y="199"/>
                    <a:pt x="2" y="199"/>
                  </a:cubicBezTo>
                  <a:close/>
                  <a:moveTo>
                    <a:pt x="3" y="197"/>
                  </a:moveTo>
                  <a:cubicBezTo>
                    <a:pt x="4" y="198"/>
                    <a:pt x="4" y="198"/>
                    <a:pt x="4" y="198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3" y="197"/>
                    <a:pt x="3" y="197"/>
                    <a:pt x="3" y="197"/>
                  </a:cubicBezTo>
                  <a:close/>
                  <a:moveTo>
                    <a:pt x="10" y="198"/>
                  </a:moveTo>
                  <a:cubicBezTo>
                    <a:pt x="9" y="196"/>
                    <a:pt x="9" y="196"/>
                    <a:pt x="9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0" y="198"/>
                    <a:pt x="10" y="198"/>
                    <a:pt x="10" y="198"/>
                  </a:cubicBezTo>
                  <a:close/>
                  <a:moveTo>
                    <a:pt x="11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3" y="198"/>
                    <a:pt x="13" y="198"/>
                    <a:pt x="13" y="198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13" y="197"/>
                    <a:pt x="13" y="197"/>
                    <a:pt x="13" y="197"/>
                  </a:cubicBezTo>
                  <a:cubicBezTo>
                    <a:pt x="12" y="198"/>
                    <a:pt x="12" y="198"/>
                    <a:pt x="12" y="198"/>
                  </a:cubicBezTo>
                  <a:cubicBezTo>
                    <a:pt x="12" y="199"/>
                    <a:pt x="12" y="199"/>
                    <a:pt x="12" y="199"/>
                  </a:cubicBezTo>
                  <a:cubicBezTo>
                    <a:pt x="11" y="200"/>
                    <a:pt x="11" y="200"/>
                    <a:pt x="11" y="200"/>
                  </a:cubicBezTo>
                  <a:close/>
                  <a:moveTo>
                    <a:pt x="17" y="199"/>
                  </a:moveTo>
                  <a:cubicBezTo>
                    <a:pt x="16" y="198"/>
                    <a:pt x="16" y="198"/>
                    <a:pt x="16" y="198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7" y="199"/>
                    <a:pt x="17" y="199"/>
                    <a:pt x="17" y="199"/>
                  </a:cubicBezTo>
                  <a:close/>
                  <a:moveTo>
                    <a:pt x="30" y="199"/>
                  </a:moveTo>
                  <a:cubicBezTo>
                    <a:pt x="30" y="198"/>
                    <a:pt x="30" y="198"/>
                    <a:pt x="30" y="198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6" y="198"/>
                    <a:pt x="26" y="198"/>
                    <a:pt x="26" y="198"/>
                  </a:cubicBezTo>
                  <a:cubicBezTo>
                    <a:pt x="25" y="198"/>
                    <a:pt x="25" y="198"/>
                    <a:pt x="25" y="198"/>
                  </a:cubicBezTo>
                  <a:cubicBezTo>
                    <a:pt x="25" y="198"/>
                    <a:pt x="25" y="198"/>
                    <a:pt x="25" y="198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9" y="198"/>
                    <a:pt x="29" y="198"/>
                    <a:pt x="29" y="198"/>
                  </a:cubicBezTo>
                  <a:cubicBezTo>
                    <a:pt x="30" y="199"/>
                    <a:pt x="30" y="199"/>
                    <a:pt x="30" y="199"/>
                  </a:cubicBezTo>
                  <a:close/>
                  <a:moveTo>
                    <a:pt x="32" y="199"/>
                  </a:moveTo>
                  <a:cubicBezTo>
                    <a:pt x="35" y="199"/>
                    <a:pt x="35" y="199"/>
                    <a:pt x="35" y="199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199"/>
                    <a:pt x="32" y="199"/>
                    <a:pt x="32" y="199"/>
                  </a:cubicBezTo>
                  <a:close/>
                  <a:moveTo>
                    <a:pt x="42" y="198"/>
                  </a:moveTo>
                  <a:cubicBezTo>
                    <a:pt x="41" y="197"/>
                    <a:pt x="41" y="197"/>
                    <a:pt x="41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0" y="198"/>
                    <a:pt x="40" y="198"/>
                    <a:pt x="40" y="198"/>
                  </a:cubicBezTo>
                  <a:cubicBezTo>
                    <a:pt x="42" y="198"/>
                    <a:pt x="42" y="198"/>
                    <a:pt x="42" y="198"/>
                  </a:cubicBezTo>
                  <a:close/>
                  <a:moveTo>
                    <a:pt x="48" y="197"/>
                  </a:moveTo>
                  <a:cubicBezTo>
                    <a:pt x="47" y="196"/>
                    <a:pt x="47" y="196"/>
                    <a:pt x="47" y="196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48" y="197"/>
                    <a:pt x="48" y="197"/>
                    <a:pt x="48" y="197"/>
                  </a:cubicBezTo>
                  <a:close/>
                  <a:moveTo>
                    <a:pt x="52" y="196"/>
                  </a:moveTo>
                  <a:cubicBezTo>
                    <a:pt x="51" y="195"/>
                    <a:pt x="51" y="195"/>
                    <a:pt x="51" y="195"/>
                  </a:cubicBezTo>
                  <a:cubicBezTo>
                    <a:pt x="50" y="196"/>
                    <a:pt x="50" y="196"/>
                    <a:pt x="50" y="196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1" y="196"/>
                    <a:pt x="51" y="196"/>
                    <a:pt x="51" y="196"/>
                  </a:cubicBezTo>
                  <a:cubicBezTo>
                    <a:pt x="52" y="196"/>
                    <a:pt x="52" y="196"/>
                    <a:pt x="52" y="196"/>
                  </a:cubicBezTo>
                  <a:close/>
                  <a:moveTo>
                    <a:pt x="55" y="195"/>
                  </a:moveTo>
                  <a:cubicBezTo>
                    <a:pt x="54" y="195"/>
                    <a:pt x="54" y="195"/>
                    <a:pt x="54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4" y="196"/>
                    <a:pt x="54" y="196"/>
                    <a:pt x="54" y="196"/>
                  </a:cubicBezTo>
                  <a:cubicBezTo>
                    <a:pt x="55" y="195"/>
                    <a:pt x="55" y="195"/>
                    <a:pt x="55" y="195"/>
                  </a:cubicBezTo>
                  <a:close/>
                  <a:moveTo>
                    <a:pt x="55" y="194"/>
                  </a:moveTo>
                  <a:cubicBezTo>
                    <a:pt x="55" y="193"/>
                    <a:pt x="55" y="193"/>
                    <a:pt x="55" y="193"/>
                  </a:cubicBezTo>
                  <a:cubicBezTo>
                    <a:pt x="54" y="194"/>
                    <a:pt x="54" y="194"/>
                    <a:pt x="54" y="194"/>
                  </a:cubicBezTo>
                  <a:cubicBezTo>
                    <a:pt x="55" y="194"/>
                    <a:pt x="55" y="194"/>
                    <a:pt x="55" y="194"/>
                  </a:cubicBezTo>
                  <a:close/>
                  <a:moveTo>
                    <a:pt x="55" y="195"/>
                  </a:moveTo>
                  <a:cubicBezTo>
                    <a:pt x="56" y="195"/>
                    <a:pt x="56" y="195"/>
                    <a:pt x="56" y="195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5" y="195"/>
                    <a:pt x="55" y="195"/>
                    <a:pt x="55" y="195"/>
                  </a:cubicBezTo>
                  <a:close/>
                  <a:moveTo>
                    <a:pt x="68" y="189"/>
                  </a:move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3" y="194"/>
                    <a:pt x="63" y="194"/>
                    <a:pt x="63" y="194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1" y="194"/>
                    <a:pt x="61" y="194"/>
                    <a:pt x="61" y="194"/>
                  </a:cubicBezTo>
                  <a:cubicBezTo>
                    <a:pt x="62" y="194"/>
                    <a:pt x="62" y="194"/>
                    <a:pt x="62" y="194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4" y="191"/>
                    <a:pt x="64" y="191"/>
                    <a:pt x="64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7" y="190"/>
                    <a:pt x="67" y="190"/>
                    <a:pt x="67" y="190"/>
                  </a:cubicBezTo>
                  <a:cubicBezTo>
                    <a:pt x="67" y="190"/>
                    <a:pt x="68" y="189"/>
                    <a:pt x="68" y="189"/>
                  </a:cubicBezTo>
                  <a:close/>
                  <a:moveTo>
                    <a:pt x="78" y="186"/>
                  </a:moveTo>
                  <a:cubicBezTo>
                    <a:pt x="77" y="186"/>
                    <a:pt x="77" y="186"/>
                    <a:pt x="77" y="186"/>
                  </a:cubicBezTo>
                  <a:cubicBezTo>
                    <a:pt x="76" y="187"/>
                    <a:pt x="76" y="187"/>
                    <a:pt x="76" y="187"/>
                  </a:cubicBezTo>
                  <a:cubicBezTo>
                    <a:pt x="76" y="187"/>
                    <a:pt x="76" y="187"/>
                    <a:pt x="76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75" y="188"/>
                    <a:pt x="75" y="188"/>
                    <a:pt x="75" y="188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74" y="190"/>
                    <a:pt x="74" y="190"/>
                    <a:pt x="74" y="190"/>
                  </a:cubicBezTo>
                  <a:cubicBezTo>
                    <a:pt x="73" y="191"/>
                    <a:pt x="73" y="191"/>
                    <a:pt x="73" y="191"/>
                  </a:cubicBezTo>
                  <a:cubicBezTo>
                    <a:pt x="72" y="191"/>
                    <a:pt x="72" y="191"/>
                    <a:pt x="72" y="191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4" y="191"/>
                    <a:pt x="74" y="191"/>
                    <a:pt x="74" y="191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8"/>
                    <a:pt x="80" y="188"/>
                    <a:pt x="80" y="188"/>
                  </a:cubicBezTo>
                  <a:cubicBezTo>
                    <a:pt x="79" y="188"/>
                    <a:pt x="79" y="188"/>
                    <a:pt x="79" y="188"/>
                  </a:cubicBezTo>
                  <a:cubicBezTo>
                    <a:pt x="80" y="188"/>
                    <a:pt x="80" y="188"/>
                    <a:pt x="80" y="188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8" y="186"/>
                    <a:pt x="78" y="186"/>
                    <a:pt x="78" y="186"/>
                  </a:cubicBezTo>
                  <a:cubicBezTo>
                    <a:pt x="78" y="186"/>
                    <a:pt x="78" y="186"/>
                    <a:pt x="78" y="186"/>
                  </a:cubicBezTo>
                  <a:close/>
                  <a:moveTo>
                    <a:pt x="81" y="187"/>
                  </a:moveTo>
                  <a:cubicBezTo>
                    <a:pt x="81" y="187"/>
                    <a:pt x="81" y="187"/>
                    <a:pt x="81" y="187"/>
                  </a:cubicBezTo>
                  <a:cubicBezTo>
                    <a:pt x="81" y="186"/>
                    <a:pt x="81" y="186"/>
                    <a:pt x="81" y="186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1" y="187"/>
                    <a:pt x="81" y="187"/>
                    <a:pt x="81" y="187"/>
                  </a:cubicBezTo>
                  <a:close/>
                  <a:moveTo>
                    <a:pt x="87" y="186"/>
                  </a:moveTo>
                  <a:cubicBezTo>
                    <a:pt x="87" y="186"/>
                    <a:pt x="87" y="186"/>
                    <a:pt x="87" y="186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87" y="186"/>
                    <a:pt x="87" y="186"/>
                    <a:pt x="87" y="186"/>
                  </a:cubicBezTo>
                  <a:cubicBezTo>
                    <a:pt x="87" y="186"/>
                    <a:pt x="87" y="186"/>
                    <a:pt x="87" y="186"/>
                  </a:cubicBezTo>
                  <a:close/>
                  <a:moveTo>
                    <a:pt x="85" y="187"/>
                  </a:moveTo>
                  <a:cubicBezTo>
                    <a:pt x="86" y="186"/>
                    <a:pt x="86" y="186"/>
                    <a:pt x="86" y="186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85" y="187"/>
                    <a:pt x="85" y="187"/>
                    <a:pt x="85" y="187"/>
                  </a:cubicBezTo>
                  <a:close/>
                  <a:moveTo>
                    <a:pt x="85" y="186"/>
                  </a:moveTo>
                  <a:cubicBezTo>
                    <a:pt x="85" y="185"/>
                    <a:pt x="85" y="185"/>
                    <a:pt x="85" y="185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85" y="186"/>
                    <a:pt x="85" y="186"/>
                    <a:pt x="85" y="186"/>
                  </a:cubicBezTo>
                  <a:close/>
                  <a:moveTo>
                    <a:pt x="83" y="185"/>
                  </a:moveTo>
                  <a:cubicBezTo>
                    <a:pt x="82" y="185"/>
                    <a:pt x="82" y="185"/>
                    <a:pt x="82" y="185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3" y="185"/>
                    <a:pt x="83" y="185"/>
                    <a:pt x="83" y="185"/>
                  </a:cubicBezTo>
                  <a:close/>
                  <a:moveTo>
                    <a:pt x="135" y="143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3"/>
                    <a:pt x="135" y="143"/>
                    <a:pt x="135" y="143"/>
                  </a:cubicBezTo>
                  <a:close/>
                  <a:moveTo>
                    <a:pt x="132" y="144"/>
                  </a:moveTo>
                  <a:cubicBezTo>
                    <a:pt x="132" y="143"/>
                    <a:pt x="132" y="143"/>
                    <a:pt x="132" y="143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2" y="144"/>
                    <a:pt x="132" y="144"/>
                    <a:pt x="132" y="144"/>
                  </a:cubicBezTo>
                  <a:close/>
                  <a:moveTo>
                    <a:pt x="89" y="182"/>
                  </a:moveTo>
                  <a:cubicBezTo>
                    <a:pt x="90" y="181"/>
                    <a:pt x="90" y="181"/>
                    <a:pt x="90" y="181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4" y="179"/>
                    <a:pt x="94" y="179"/>
                    <a:pt x="94" y="179"/>
                  </a:cubicBezTo>
                  <a:cubicBezTo>
                    <a:pt x="95" y="179"/>
                    <a:pt x="95" y="179"/>
                    <a:pt x="95" y="179"/>
                  </a:cubicBezTo>
                  <a:cubicBezTo>
                    <a:pt x="96" y="179"/>
                    <a:pt x="96" y="179"/>
                    <a:pt x="96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90" y="183"/>
                    <a:pt x="90" y="183"/>
                    <a:pt x="90" y="183"/>
                  </a:cubicBezTo>
                  <a:lnTo>
                    <a:pt x="89" y="18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7" name="Freeform 163"/>
            <p:cNvSpPr>
              <a:spLocks/>
            </p:cNvSpPr>
            <p:nvPr/>
          </p:nvSpPr>
          <p:spPr bwMode="auto">
            <a:xfrm>
              <a:off x="3244263" y="2670594"/>
              <a:ext cx="5869" cy="1467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1 h 1"/>
                <a:gd name="T6" fmla="*/ 4 w 4"/>
                <a:gd name="T7" fmla="*/ 1 h 1"/>
                <a:gd name="T8" fmla="*/ 4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8" name="Freeform 164"/>
            <p:cNvSpPr>
              <a:spLocks/>
            </p:cNvSpPr>
            <p:nvPr/>
          </p:nvSpPr>
          <p:spPr bwMode="auto">
            <a:xfrm>
              <a:off x="3292679" y="2680864"/>
              <a:ext cx="36680" cy="14672"/>
            </a:xfrm>
            <a:custGeom>
              <a:avLst/>
              <a:gdLst>
                <a:gd name="T0" fmla="*/ 4 w 25"/>
                <a:gd name="T1" fmla="*/ 2 h 10"/>
                <a:gd name="T2" fmla="*/ 6 w 25"/>
                <a:gd name="T3" fmla="*/ 2 h 10"/>
                <a:gd name="T4" fmla="*/ 9 w 25"/>
                <a:gd name="T5" fmla="*/ 0 h 10"/>
                <a:gd name="T6" fmla="*/ 17 w 25"/>
                <a:gd name="T7" fmla="*/ 2 h 10"/>
                <a:gd name="T8" fmla="*/ 21 w 25"/>
                <a:gd name="T9" fmla="*/ 4 h 10"/>
                <a:gd name="T10" fmla="*/ 23 w 25"/>
                <a:gd name="T11" fmla="*/ 4 h 10"/>
                <a:gd name="T12" fmla="*/ 25 w 25"/>
                <a:gd name="T13" fmla="*/ 6 h 10"/>
                <a:gd name="T14" fmla="*/ 25 w 25"/>
                <a:gd name="T15" fmla="*/ 8 h 10"/>
                <a:gd name="T16" fmla="*/ 21 w 25"/>
                <a:gd name="T17" fmla="*/ 8 h 10"/>
                <a:gd name="T18" fmla="*/ 19 w 25"/>
                <a:gd name="T19" fmla="*/ 6 h 10"/>
                <a:gd name="T20" fmla="*/ 19 w 25"/>
                <a:gd name="T21" fmla="*/ 8 h 10"/>
                <a:gd name="T22" fmla="*/ 17 w 25"/>
                <a:gd name="T23" fmla="*/ 8 h 10"/>
                <a:gd name="T24" fmla="*/ 17 w 25"/>
                <a:gd name="T25" fmla="*/ 8 h 10"/>
                <a:gd name="T26" fmla="*/ 15 w 25"/>
                <a:gd name="T27" fmla="*/ 8 h 10"/>
                <a:gd name="T28" fmla="*/ 15 w 25"/>
                <a:gd name="T29" fmla="*/ 10 h 10"/>
                <a:gd name="T30" fmla="*/ 11 w 25"/>
                <a:gd name="T31" fmla="*/ 10 h 10"/>
                <a:gd name="T32" fmla="*/ 9 w 25"/>
                <a:gd name="T33" fmla="*/ 8 h 10"/>
                <a:gd name="T34" fmla="*/ 7 w 25"/>
                <a:gd name="T35" fmla="*/ 8 h 10"/>
                <a:gd name="T36" fmla="*/ 6 w 25"/>
                <a:gd name="T37" fmla="*/ 8 h 10"/>
                <a:gd name="T38" fmla="*/ 6 w 25"/>
                <a:gd name="T39" fmla="*/ 4 h 10"/>
                <a:gd name="T40" fmla="*/ 4 w 25"/>
                <a:gd name="T41" fmla="*/ 4 h 10"/>
                <a:gd name="T42" fmla="*/ 2 w 25"/>
                <a:gd name="T43" fmla="*/ 4 h 10"/>
                <a:gd name="T44" fmla="*/ 0 w 25"/>
                <a:gd name="T45" fmla="*/ 4 h 10"/>
                <a:gd name="T46" fmla="*/ 2 w 25"/>
                <a:gd name="T47" fmla="*/ 2 h 10"/>
                <a:gd name="T48" fmla="*/ 4 w 25"/>
                <a:gd name="T4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0">
                  <a:moveTo>
                    <a:pt x="4" y="2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9" name="Freeform 165"/>
            <p:cNvSpPr>
              <a:spLocks noEditPoints="1"/>
            </p:cNvSpPr>
            <p:nvPr/>
          </p:nvSpPr>
          <p:spPr bwMode="auto">
            <a:xfrm>
              <a:off x="3354300" y="2655922"/>
              <a:ext cx="44015" cy="33745"/>
            </a:xfrm>
            <a:custGeom>
              <a:avLst/>
              <a:gdLst>
                <a:gd name="T0" fmla="*/ 14 w 16"/>
                <a:gd name="T1" fmla="*/ 11 h 12"/>
                <a:gd name="T2" fmla="*/ 15 w 16"/>
                <a:gd name="T3" fmla="*/ 9 h 12"/>
                <a:gd name="T4" fmla="*/ 15 w 16"/>
                <a:gd name="T5" fmla="*/ 7 h 12"/>
                <a:gd name="T6" fmla="*/ 16 w 16"/>
                <a:gd name="T7" fmla="*/ 6 h 12"/>
                <a:gd name="T8" fmla="*/ 16 w 16"/>
                <a:gd name="T9" fmla="*/ 4 h 12"/>
                <a:gd name="T10" fmla="*/ 16 w 16"/>
                <a:gd name="T11" fmla="*/ 3 h 12"/>
                <a:gd name="T12" fmla="*/ 15 w 16"/>
                <a:gd name="T13" fmla="*/ 3 h 12"/>
                <a:gd name="T14" fmla="*/ 13 w 16"/>
                <a:gd name="T15" fmla="*/ 2 h 12"/>
                <a:gd name="T16" fmla="*/ 10 w 16"/>
                <a:gd name="T17" fmla="*/ 2 h 12"/>
                <a:gd name="T18" fmla="*/ 7 w 16"/>
                <a:gd name="T19" fmla="*/ 2 h 12"/>
                <a:gd name="T20" fmla="*/ 8 w 16"/>
                <a:gd name="T21" fmla="*/ 3 h 12"/>
                <a:gd name="T22" fmla="*/ 10 w 16"/>
                <a:gd name="T23" fmla="*/ 4 h 12"/>
                <a:gd name="T24" fmla="*/ 10 w 16"/>
                <a:gd name="T25" fmla="*/ 7 h 12"/>
                <a:gd name="T26" fmla="*/ 12 w 16"/>
                <a:gd name="T27" fmla="*/ 8 h 12"/>
                <a:gd name="T28" fmla="*/ 13 w 16"/>
                <a:gd name="T29" fmla="*/ 9 h 12"/>
                <a:gd name="T30" fmla="*/ 10 w 16"/>
                <a:gd name="T31" fmla="*/ 10 h 12"/>
                <a:gd name="T32" fmla="*/ 8 w 16"/>
                <a:gd name="T33" fmla="*/ 9 h 12"/>
                <a:gd name="T34" fmla="*/ 5 w 16"/>
                <a:gd name="T35" fmla="*/ 9 h 12"/>
                <a:gd name="T36" fmla="*/ 5 w 16"/>
                <a:gd name="T37" fmla="*/ 9 h 12"/>
                <a:gd name="T38" fmla="*/ 2 w 16"/>
                <a:gd name="T39" fmla="*/ 8 h 12"/>
                <a:gd name="T40" fmla="*/ 0 w 16"/>
                <a:gd name="T41" fmla="*/ 10 h 12"/>
                <a:gd name="T42" fmla="*/ 2 w 16"/>
                <a:gd name="T43" fmla="*/ 11 h 12"/>
                <a:gd name="T44" fmla="*/ 4 w 16"/>
                <a:gd name="T45" fmla="*/ 12 h 12"/>
                <a:gd name="T46" fmla="*/ 5 w 16"/>
                <a:gd name="T47" fmla="*/ 11 h 12"/>
                <a:gd name="T48" fmla="*/ 8 w 16"/>
                <a:gd name="T49" fmla="*/ 11 h 12"/>
                <a:gd name="T50" fmla="*/ 12 w 16"/>
                <a:gd name="T51" fmla="*/ 11 h 12"/>
                <a:gd name="T52" fmla="*/ 14 w 16"/>
                <a:gd name="T53" fmla="*/ 12 h 12"/>
                <a:gd name="T54" fmla="*/ 11 w 16"/>
                <a:gd name="T55" fmla="*/ 0 h 12"/>
                <a:gd name="T56" fmla="*/ 10 w 16"/>
                <a:gd name="T57" fmla="*/ 1 h 12"/>
                <a:gd name="T58" fmla="*/ 7 w 16"/>
                <a:gd name="T59" fmla="*/ 7 h 12"/>
                <a:gd name="T60" fmla="*/ 9 w 16"/>
                <a:gd name="T61" fmla="*/ 7 h 12"/>
                <a:gd name="T62" fmla="*/ 8 w 16"/>
                <a:gd name="T6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2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lose/>
                  <a:moveTo>
                    <a:pt x="9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0" name="Freeform 166"/>
            <p:cNvSpPr>
              <a:spLocks noEditPoints="1"/>
            </p:cNvSpPr>
            <p:nvPr/>
          </p:nvSpPr>
          <p:spPr bwMode="auto">
            <a:xfrm>
              <a:off x="3194379" y="2608972"/>
              <a:ext cx="168726" cy="55753"/>
            </a:xfrm>
            <a:custGeom>
              <a:avLst/>
              <a:gdLst>
                <a:gd name="T0" fmla="*/ 23 w 115"/>
                <a:gd name="T1" fmla="*/ 15 h 38"/>
                <a:gd name="T2" fmla="*/ 23 w 115"/>
                <a:gd name="T3" fmla="*/ 19 h 38"/>
                <a:gd name="T4" fmla="*/ 21 w 115"/>
                <a:gd name="T5" fmla="*/ 17 h 38"/>
                <a:gd name="T6" fmla="*/ 21 w 115"/>
                <a:gd name="T7" fmla="*/ 17 h 38"/>
                <a:gd name="T8" fmla="*/ 6 w 115"/>
                <a:gd name="T9" fmla="*/ 11 h 38"/>
                <a:gd name="T10" fmla="*/ 4 w 115"/>
                <a:gd name="T11" fmla="*/ 11 h 38"/>
                <a:gd name="T12" fmla="*/ 0 w 115"/>
                <a:gd name="T13" fmla="*/ 15 h 38"/>
                <a:gd name="T14" fmla="*/ 4 w 115"/>
                <a:gd name="T15" fmla="*/ 13 h 38"/>
                <a:gd name="T16" fmla="*/ 9 w 115"/>
                <a:gd name="T17" fmla="*/ 13 h 38"/>
                <a:gd name="T18" fmla="*/ 15 w 115"/>
                <a:gd name="T19" fmla="*/ 11 h 38"/>
                <a:gd name="T20" fmla="*/ 21 w 115"/>
                <a:gd name="T21" fmla="*/ 7 h 38"/>
                <a:gd name="T22" fmla="*/ 29 w 115"/>
                <a:gd name="T23" fmla="*/ 7 h 38"/>
                <a:gd name="T24" fmla="*/ 36 w 115"/>
                <a:gd name="T25" fmla="*/ 7 h 38"/>
                <a:gd name="T26" fmla="*/ 31 w 115"/>
                <a:gd name="T27" fmla="*/ 9 h 38"/>
                <a:gd name="T28" fmla="*/ 40 w 115"/>
                <a:gd name="T29" fmla="*/ 11 h 38"/>
                <a:gd name="T30" fmla="*/ 46 w 115"/>
                <a:gd name="T31" fmla="*/ 13 h 38"/>
                <a:gd name="T32" fmla="*/ 50 w 115"/>
                <a:gd name="T33" fmla="*/ 13 h 38"/>
                <a:gd name="T34" fmla="*/ 57 w 115"/>
                <a:gd name="T35" fmla="*/ 17 h 38"/>
                <a:gd name="T36" fmla="*/ 61 w 115"/>
                <a:gd name="T37" fmla="*/ 17 h 38"/>
                <a:gd name="T38" fmla="*/ 67 w 115"/>
                <a:gd name="T39" fmla="*/ 17 h 38"/>
                <a:gd name="T40" fmla="*/ 74 w 115"/>
                <a:gd name="T41" fmla="*/ 26 h 38"/>
                <a:gd name="T42" fmla="*/ 82 w 115"/>
                <a:gd name="T43" fmla="*/ 28 h 38"/>
                <a:gd name="T44" fmla="*/ 84 w 115"/>
                <a:gd name="T45" fmla="*/ 30 h 38"/>
                <a:gd name="T46" fmla="*/ 76 w 115"/>
                <a:gd name="T47" fmla="*/ 36 h 38"/>
                <a:gd name="T48" fmla="*/ 86 w 115"/>
                <a:gd name="T49" fmla="*/ 36 h 38"/>
                <a:gd name="T50" fmla="*/ 97 w 115"/>
                <a:gd name="T51" fmla="*/ 38 h 38"/>
                <a:gd name="T52" fmla="*/ 105 w 115"/>
                <a:gd name="T53" fmla="*/ 36 h 38"/>
                <a:gd name="T54" fmla="*/ 113 w 115"/>
                <a:gd name="T55" fmla="*/ 34 h 38"/>
                <a:gd name="T56" fmla="*/ 111 w 115"/>
                <a:gd name="T57" fmla="*/ 30 h 38"/>
                <a:gd name="T58" fmla="*/ 99 w 115"/>
                <a:gd name="T59" fmla="*/ 26 h 38"/>
                <a:gd name="T60" fmla="*/ 99 w 115"/>
                <a:gd name="T61" fmla="*/ 22 h 38"/>
                <a:gd name="T62" fmla="*/ 95 w 115"/>
                <a:gd name="T63" fmla="*/ 22 h 38"/>
                <a:gd name="T64" fmla="*/ 88 w 115"/>
                <a:gd name="T65" fmla="*/ 19 h 38"/>
                <a:gd name="T66" fmla="*/ 82 w 115"/>
                <a:gd name="T67" fmla="*/ 19 h 38"/>
                <a:gd name="T68" fmla="*/ 80 w 115"/>
                <a:gd name="T69" fmla="*/ 17 h 38"/>
                <a:gd name="T70" fmla="*/ 73 w 115"/>
                <a:gd name="T71" fmla="*/ 13 h 38"/>
                <a:gd name="T72" fmla="*/ 61 w 115"/>
                <a:gd name="T73" fmla="*/ 9 h 38"/>
                <a:gd name="T74" fmla="*/ 57 w 115"/>
                <a:gd name="T75" fmla="*/ 3 h 38"/>
                <a:gd name="T76" fmla="*/ 46 w 115"/>
                <a:gd name="T77" fmla="*/ 3 h 38"/>
                <a:gd name="T78" fmla="*/ 38 w 115"/>
                <a:gd name="T79" fmla="*/ 1 h 38"/>
                <a:gd name="T80" fmla="*/ 27 w 115"/>
                <a:gd name="T81" fmla="*/ 1 h 38"/>
                <a:gd name="T82" fmla="*/ 13 w 115"/>
                <a:gd name="T83" fmla="*/ 3 h 38"/>
                <a:gd name="T84" fmla="*/ 6 w 115"/>
                <a:gd name="T85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5" h="38">
                  <a:moveTo>
                    <a:pt x="21" y="15"/>
                  </a:moveTo>
                  <a:lnTo>
                    <a:pt x="21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6" y="11"/>
                  </a:moveTo>
                  <a:lnTo>
                    <a:pt x="8" y="11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2" y="11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3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2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8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0" y="32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80" y="38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7" y="38"/>
                  </a:lnTo>
                  <a:lnTo>
                    <a:pt x="103" y="36"/>
                  </a:lnTo>
                  <a:lnTo>
                    <a:pt x="103" y="34"/>
                  </a:lnTo>
                  <a:lnTo>
                    <a:pt x="105" y="36"/>
                  </a:lnTo>
                  <a:lnTo>
                    <a:pt x="107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2"/>
                  </a:lnTo>
                  <a:lnTo>
                    <a:pt x="113" y="30"/>
                  </a:lnTo>
                  <a:lnTo>
                    <a:pt x="111" y="30"/>
                  </a:lnTo>
                  <a:lnTo>
                    <a:pt x="109" y="28"/>
                  </a:lnTo>
                  <a:lnTo>
                    <a:pt x="105" y="26"/>
                  </a:lnTo>
                  <a:lnTo>
                    <a:pt x="99" y="26"/>
                  </a:lnTo>
                  <a:lnTo>
                    <a:pt x="97" y="26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4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6" y="15"/>
                  </a:lnTo>
                  <a:lnTo>
                    <a:pt x="73" y="13"/>
                  </a:lnTo>
                  <a:lnTo>
                    <a:pt x="71" y="11"/>
                  </a:lnTo>
                  <a:lnTo>
                    <a:pt x="69" y="9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3" y="3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1" name="Freeform 167"/>
            <p:cNvSpPr>
              <a:spLocks noEditPoints="1"/>
            </p:cNvSpPr>
            <p:nvPr/>
          </p:nvSpPr>
          <p:spPr bwMode="auto">
            <a:xfrm>
              <a:off x="3298548" y="2548818"/>
              <a:ext cx="86564" cy="98300"/>
            </a:xfrm>
            <a:custGeom>
              <a:avLst/>
              <a:gdLst>
                <a:gd name="T0" fmla="*/ 57 w 59"/>
                <a:gd name="T1" fmla="*/ 60 h 67"/>
                <a:gd name="T2" fmla="*/ 49 w 59"/>
                <a:gd name="T3" fmla="*/ 67 h 67"/>
                <a:gd name="T4" fmla="*/ 55 w 59"/>
                <a:gd name="T5" fmla="*/ 62 h 67"/>
                <a:gd name="T6" fmla="*/ 51 w 59"/>
                <a:gd name="T7" fmla="*/ 62 h 67"/>
                <a:gd name="T8" fmla="*/ 49 w 59"/>
                <a:gd name="T9" fmla="*/ 67 h 67"/>
                <a:gd name="T10" fmla="*/ 59 w 59"/>
                <a:gd name="T11" fmla="*/ 52 h 67"/>
                <a:gd name="T12" fmla="*/ 55 w 59"/>
                <a:gd name="T13" fmla="*/ 52 h 67"/>
                <a:gd name="T14" fmla="*/ 49 w 59"/>
                <a:gd name="T15" fmla="*/ 46 h 67"/>
                <a:gd name="T16" fmla="*/ 45 w 59"/>
                <a:gd name="T17" fmla="*/ 50 h 67"/>
                <a:gd name="T18" fmla="*/ 44 w 59"/>
                <a:gd name="T19" fmla="*/ 52 h 67"/>
                <a:gd name="T20" fmla="*/ 49 w 59"/>
                <a:gd name="T21" fmla="*/ 46 h 67"/>
                <a:gd name="T22" fmla="*/ 45 w 59"/>
                <a:gd name="T23" fmla="*/ 46 h 67"/>
                <a:gd name="T24" fmla="*/ 42 w 59"/>
                <a:gd name="T25" fmla="*/ 44 h 67"/>
                <a:gd name="T26" fmla="*/ 34 w 59"/>
                <a:gd name="T27" fmla="*/ 37 h 67"/>
                <a:gd name="T28" fmla="*/ 38 w 59"/>
                <a:gd name="T29" fmla="*/ 44 h 67"/>
                <a:gd name="T30" fmla="*/ 34 w 59"/>
                <a:gd name="T31" fmla="*/ 41 h 67"/>
                <a:gd name="T32" fmla="*/ 34 w 59"/>
                <a:gd name="T33" fmla="*/ 37 h 67"/>
                <a:gd name="T34" fmla="*/ 26 w 59"/>
                <a:gd name="T35" fmla="*/ 37 h 67"/>
                <a:gd name="T36" fmla="*/ 26 w 59"/>
                <a:gd name="T37" fmla="*/ 35 h 67"/>
                <a:gd name="T38" fmla="*/ 44 w 59"/>
                <a:gd name="T39" fmla="*/ 35 h 67"/>
                <a:gd name="T40" fmla="*/ 44 w 59"/>
                <a:gd name="T41" fmla="*/ 31 h 67"/>
                <a:gd name="T42" fmla="*/ 32 w 59"/>
                <a:gd name="T43" fmla="*/ 29 h 67"/>
                <a:gd name="T44" fmla="*/ 34 w 59"/>
                <a:gd name="T45" fmla="*/ 33 h 67"/>
                <a:gd name="T46" fmla="*/ 34 w 59"/>
                <a:gd name="T47" fmla="*/ 29 h 67"/>
                <a:gd name="T48" fmla="*/ 32 w 59"/>
                <a:gd name="T49" fmla="*/ 25 h 67"/>
                <a:gd name="T50" fmla="*/ 28 w 59"/>
                <a:gd name="T51" fmla="*/ 21 h 67"/>
                <a:gd name="T52" fmla="*/ 24 w 59"/>
                <a:gd name="T53" fmla="*/ 23 h 67"/>
                <a:gd name="T54" fmla="*/ 24 w 59"/>
                <a:gd name="T55" fmla="*/ 20 h 67"/>
                <a:gd name="T56" fmla="*/ 23 w 59"/>
                <a:gd name="T57" fmla="*/ 18 h 67"/>
                <a:gd name="T58" fmla="*/ 19 w 59"/>
                <a:gd name="T59" fmla="*/ 2 h 67"/>
                <a:gd name="T60" fmla="*/ 21 w 59"/>
                <a:gd name="T61" fmla="*/ 8 h 67"/>
                <a:gd name="T62" fmla="*/ 17 w 59"/>
                <a:gd name="T63" fmla="*/ 14 h 67"/>
                <a:gd name="T64" fmla="*/ 17 w 59"/>
                <a:gd name="T65" fmla="*/ 6 h 67"/>
                <a:gd name="T66" fmla="*/ 11 w 59"/>
                <a:gd name="T67" fmla="*/ 0 h 67"/>
                <a:gd name="T68" fmla="*/ 2 w 59"/>
                <a:gd name="T69" fmla="*/ 2 h 67"/>
                <a:gd name="T70" fmla="*/ 9 w 59"/>
                <a:gd name="T71" fmla="*/ 2 h 67"/>
                <a:gd name="T72" fmla="*/ 7 w 59"/>
                <a:gd name="T73" fmla="*/ 4 h 67"/>
                <a:gd name="T74" fmla="*/ 0 w 59"/>
                <a:gd name="T75" fmla="*/ 2 h 67"/>
                <a:gd name="T76" fmla="*/ 15 w 59"/>
                <a:gd name="T77" fmla="*/ 20 h 67"/>
                <a:gd name="T78" fmla="*/ 13 w 59"/>
                <a:gd name="T79" fmla="*/ 21 h 67"/>
                <a:gd name="T80" fmla="*/ 9 w 59"/>
                <a:gd name="T81" fmla="*/ 31 h 67"/>
                <a:gd name="T82" fmla="*/ 9 w 59"/>
                <a:gd name="T83" fmla="*/ 31 h 67"/>
                <a:gd name="T84" fmla="*/ 7 w 59"/>
                <a:gd name="T85" fmla="*/ 31 h 67"/>
                <a:gd name="T86" fmla="*/ 7 w 59"/>
                <a:gd name="T87" fmla="*/ 31 h 67"/>
                <a:gd name="T88" fmla="*/ 7 w 59"/>
                <a:gd name="T89" fmla="*/ 23 h 67"/>
                <a:gd name="T90" fmla="*/ 5 w 59"/>
                <a:gd name="T91" fmla="*/ 23 h 67"/>
                <a:gd name="T92" fmla="*/ 7 w 59"/>
                <a:gd name="T93" fmla="*/ 27 h 67"/>
                <a:gd name="T94" fmla="*/ 11 w 59"/>
                <a:gd name="T95" fmla="*/ 31 h 67"/>
                <a:gd name="T96" fmla="*/ 9 w 59"/>
                <a:gd name="T97" fmla="*/ 37 h 67"/>
                <a:gd name="T98" fmla="*/ 11 w 59"/>
                <a:gd name="T99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67">
                  <a:moveTo>
                    <a:pt x="55" y="60"/>
                  </a:moveTo>
                  <a:lnTo>
                    <a:pt x="57" y="60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5" y="60"/>
                  </a:lnTo>
                  <a:close/>
                  <a:moveTo>
                    <a:pt x="49" y="67"/>
                  </a:moveTo>
                  <a:lnTo>
                    <a:pt x="53" y="65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3"/>
                  </a:lnTo>
                  <a:lnTo>
                    <a:pt x="51" y="62"/>
                  </a:lnTo>
                  <a:lnTo>
                    <a:pt x="49" y="63"/>
                  </a:lnTo>
                  <a:lnTo>
                    <a:pt x="49" y="67"/>
                  </a:lnTo>
                  <a:lnTo>
                    <a:pt x="49" y="67"/>
                  </a:lnTo>
                  <a:close/>
                  <a:moveTo>
                    <a:pt x="55" y="50"/>
                  </a:moveTo>
                  <a:lnTo>
                    <a:pt x="57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5" y="50"/>
                  </a:lnTo>
                  <a:lnTo>
                    <a:pt x="55" y="50"/>
                  </a:lnTo>
                  <a:close/>
                  <a:moveTo>
                    <a:pt x="49" y="46"/>
                  </a:moveTo>
                  <a:lnTo>
                    <a:pt x="47" y="46"/>
                  </a:lnTo>
                  <a:lnTo>
                    <a:pt x="47" y="48"/>
                  </a:lnTo>
                  <a:lnTo>
                    <a:pt x="45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9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close/>
                  <a:moveTo>
                    <a:pt x="42" y="44"/>
                  </a:moveTo>
                  <a:lnTo>
                    <a:pt x="45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4"/>
                  </a:lnTo>
                  <a:close/>
                  <a:moveTo>
                    <a:pt x="34" y="37"/>
                  </a:moveTo>
                  <a:lnTo>
                    <a:pt x="36" y="39"/>
                  </a:lnTo>
                  <a:lnTo>
                    <a:pt x="36" y="42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6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7"/>
                  </a:lnTo>
                  <a:close/>
                  <a:moveTo>
                    <a:pt x="26" y="35"/>
                  </a:moveTo>
                  <a:lnTo>
                    <a:pt x="26" y="37"/>
                  </a:lnTo>
                  <a:lnTo>
                    <a:pt x="28" y="37"/>
                  </a:lnTo>
                  <a:lnTo>
                    <a:pt x="26" y="35"/>
                  </a:lnTo>
                  <a:lnTo>
                    <a:pt x="26" y="35"/>
                  </a:lnTo>
                  <a:close/>
                  <a:moveTo>
                    <a:pt x="44" y="31"/>
                  </a:moveTo>
                  <a:lnTo>
                    <a:pt x="42" y="33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1"/>
                  </a:lnTo>
                  <a:lnTo>
                    <a:pt x="44" y="31"/>
                  </a:lnTo>
                  <a:close/>
                  <a:moveTo>
                    <a:pt x="32" y="25"/>
                  </a:moveTo>
                  <a:lnTo>
                    <a:pt x="30" y="27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2" y="25"/>
                  </a:lnTo>
                  <a:close/>
                  <a:moveTo>
                    <a:pt x="23" y="18"/>
                  </a:moveTo>
                  <a:lnTo>
                    <a:pt x="26" y="20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8"/>
                  </a:lnTo>
                  <a:close/>
                  <a:moveTo>
                    <a:pt x="11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0" y="2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21"/>
                  </a:moveTo>
                  <a:lnTo>
                    <a:pt x="15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21"/>
                  </a:lnTo>
                  <a:close/>
                  <a:moveTo>
                    <a:pt x="9" y="31"/>
                  </a:moveTo>
                  <a:lnTo>
                    <a:pt x="9" y="29"/>
                  </a:lnTo>
                  <a:lnTo>
                    <a:pt x="11" y="29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close/>
                  <a:moveTo>
                    <a:pt x="7" y="29"/>
                  </a:moveTo>
                  <a:lnTo>
                    <a:pt x="9" y="27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29"/>
                  </a:lnTo>
                  <a:close/>
                  <a:moveTo>
                    <a:pt x="11" y="31"/>
                  </a:moveTo>
                  <a:lnTo>
                    <a:pt x="7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3" name="Freeform 169"/>
            <p:cNvSpPr>
              <a:spLocks/>
            </p:cNvSpPr>
            <p:nvPr/>
          </p:nvSpPr>
          <p:spPr bwMode="auto">
            <a:xfrm>
              <a:off x="3216386" y="2812910"/>
              <a:ext cx="86564" cy="36679"/>
            </a:xfrm>
            <a:custGeom>
              <a:avLst/>
              <a:gdLst>
                <a:gd name="T0" fmla="*/ 52 w 59"/>
                <a:gd name="T1" fmla="*/ 23 h 25"/>
                <a:gd name="T2" fmla="*/ 48 w 59"/>
                <a:gd name="T3" fmla="*/ 17 h 25"/>
                <a:gd name="T4" fmla="*/ 50 w 59"/>
                <a:gd name="T5" fmla="*/ 13 h 25"/>
                <a:gd name="T6" fmla="*/ 52 w 59"/>
                <a:gd name="T7" fmla="*/ 13 h 25"/>
                <a:gd name="T8" fmla="*/ 52 w 59"/>
                <a:gd name="T9" fmla="*/ 11 h 25"/>
                <a:gd name="T10" fmla="*/ 48 w 59"/>
                <a:gd name="T11" fmla="*/ 13 h 25"/>
                <a:gd name="T12" fmla="*/ 46 w 59"/>
                <a:gd name="T13" fmla="*/ 11 h 25"/>
                <a:gd name="T14" fmla="*/ 44 w 59"/>
                <a:gd name="T15" fmla="*/ 8 h 25"/>
                <a:gd name="T16" fmla="*/ 40 w 59"/>
                <a:gd name="T17" fmla="*/ 6 h 25"/>
                <a:gd name="T18" fmla="*/ 35 w 59"/>
                <a:gd name="T19" fmla="*/ 8 h 25"/>
                <a:gd name="T20" fmla="*/ 35 w 59"/>
                <a:gd name="T21" fmla="*/ 9 h 25"/>
                <a:gd name="T22" fmla="*/ 33 w 59"/>
                <a:gd name="T23" fmla="*/ 13 h 25"/>
                <a:gd name="T24" fmla="*/ 27 w 59"/>
                <a:gd name="T25" fmla="*/ 15 h 25"/>
                <a:gd name="T26" fmla="*/ 27 w 59"/>
                <a:gd name="T27" fmla="*/ 17 h 25"/>
                <a:gd name="T28" fmla="*/ 31 w 59"/>
                <a:gd name="T29" fmla="*/ 21 h 25"/>
                <a:gd name="T30" fmla="*/ 29 w 59"/>
                <a:gd name="T31" fmla="*/ 23 h 25"/>
                <a:gd name="T32" fmla="*/ 27 w 59"/>
                <a:gd name="T33" fmla="*/ 23 h 25"/>
                <a:gd name="T34" fmla="*/ 21 w 59"/>
                <a:gd name="T35" fmla="*/ 25 h 25"/>
                <a:gd name="T36" fmla="*/ 21 w 59"/>
                <a:gd name="T37" fmla="*/ 23 h 25"/>
                <a:gd name="T38" fmla="*/ 21 w 59"/>
                <a:gd name="T39" fmla="*/ 19 h 25"/>
                <a:gd name="T40" fmla="*/ 19 w 59"/>
                <a:gd name="T41" fmla="*/ 19 h 25"/>
                <a:gd name="T42" fmla="*/ 19 w 59"/>
                <a:gd name="T43" fmla="*/ 21 h 25"/>
                <a:gd name="T44" fmla="*/ 17 w 59"/>
                <a:gd name="T45" fmla="*/ 21 h 25"/>
                <a:gd name="T46" fmla="*/ 14 w 59"/>
                <a:gd name="T47" fmla="*/ 17 h 25"/>
                <a:gd name="T48" fmla="*/ 10 w 59"/>
                <a:gd name="T49" fmla="*/ 15 h 25"/>
                <a:gd name="T50" fmla="*/ 8 w 59"/>
                <a:gd name="T51" fmla="*/ 13 h 25"/>
                <a:gd name="T52" fmla="*/ 6 w 59"/>
                <a:gd name="T53" fmla="*/ 13 h 25"/>
                <a:gd name="T54" fmla="*/ 2 w 59"/>
                <a:gd name="T55" fmla="*/ 13 h 25"/>
                <a:gd name="T56" fmla="*/ 0 w 59"/>
                <a:gd name="T57" fmla="*/ 13 h 25"/>
                <a:gd name="T58" fmla="*/ 0 w 59"/>
                <a:gd name="T59" fmla="*/ 9 h 25"/>
                <a:gd name="T60" fmla="*/ 0 w 59"/>
                <a:gd name="T61" fmla="*/ 8 h 25"/>
                <a:gd name="T62" fmla="*/ 0 w 59"/>
                <a:gd name="T63" fmla="*/ 6 h 25"/>
                <a:gd name="T64" fmla="*/ 2 w 59"/>
                <a:gd name="T65" fmla="*/ 2 h 25"/>
                <a:gd name="T66" fmla="*/ 4 w 59"/>
                <a:gd name="T67" fmla="*/ 2 h 25"/>
                <a:gd name="T68" fmla="*/ 6 w 59"/>
                <a:gd name="T69" fmla="*/ 4 h 25"/>
                <a:gd name="T70" fmla="*/ 8 w 59"/>
                <a:gd name="T71" fmla="*/ 4 h 25"/>
                <a:gd name="T72" fmla="*/ 8 w 59"/>
                <a:gd name="T73" fmla="*/ 6 h 25"/>
                <a:gd name="T74" fmla="*/ 8 w 59"/>
                <a:gd name="T75" fmla="*/ 6 h 25"/>
                <a:gd name="T76" fmla="*/ 12 w 59"/>
                <a:gd name="T77" fmla="*/ 8 h 25"/>
                <a:gd name="T78" fmla="*/ 10 w 59"/>
                <a:gd name="T79" fmla="*/ 6 h 25"/>
                <a:gd name="T80" fmla="*/ 14 w 59"/>
                <a:gd name="T81" fmla="*/ 6 h 25"/>
                <a:gd name="T82" fmla="*/ 21 w 59"/>
                <a:gd name="T83" fmla="*/ 8 h 25"/>
                <a:gd name="T84" fmla="*/ 25 w 59"/>
                <a:gd name="T85" fmla="*/ 6 h 25"/>
                <a:gd name="T86" fmla="*/ 35 w 59"/>
                <a:gd name="T87" fmla="*/ 2 h 25"/>
                <a:gd name="T88" fmla="*/ 38 w 59"/>
                <a:gd name="T89" fmla="*/ 0 h 25"/>
                <a:gd name="T90" fmla="*/ 40 w 59"/>
                <a:gd name="T91" fmla="*/ 2 h 25"/>
                <a:gd name="T92" fmla="*/ 46 w 59"/>
                <a:gd name="T93" fmla="*/ 2 h 25"/>
                <a:gd name="T94" fmla="*/ 54 w 59"/>
                <a:gd name="T95" fmla="*/ 6 h 25"/>
                <a:gd name="T96" fmla="*/ 56 w 59"/>
                <a:gd name="T97" fmla="*/ 8 h 25"/>
                <a:gd name="T98" fmla="*/ 59 w 59"/>
                <a:gd name="T99" fmla="*/ 9 h 25"/>
                <a:gd name="T100" fmla="*/ 59 w 59"/>
                <a:gd name="T101" fmla="*/ 13 h 25"/>
                <a:gd name="T102" fmla="*/ 58 w 59"/>
                <a:gd name="T103" fmla="*/ 17 h 25"/>
                <a:gd name="T104" fmla="*/ 56 w 59"/>
                <a:gd name="T105" fmla="*/ 21 h 25"/>
                <a:gd name="T106" fmla="*/ 54 w 59"/>
                <a:gd name="T10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25">
                  <a:moveTo>
                    <a:pt x="54" y="25"/>
                  </a:moveTo>
                  <a:lnTo>
                    <a:pt x="52" y="23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6" y="11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8" y="17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4" y="2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4" name="Freeform 170"/>
            <p:cNvSpPr>
              <a:spLocks/>
            </p:cNvSpPr>
            <p:nvPr/>
          </p:nvSpPr>
          <p:spPr bwMode="auto">
            <a:xfrm>
              <a:off x="3169436" y="2790902"/>
              <a:ext cx="52818" cy="44015"/>
            </a:xfrm>
            <a:custGeom>
              <a:avLst/>
              <a:gdLst>
                <a:gd name="T0" fmla="*/ 32 w 36"/>
                <a:gd name="T1" fmla="*/ 28 h 30"/>
                <a:gd name="T2" fmla="*/ 32 w 36"/>
                <a:gd name="T3" fmla="*/ 28 h 30"/>
                <a:gd name="T4" fmla="*/ 32 w 36"/>
                <a:gd name="T5" fmla="*/ 30 h 30"/>
                <a:gd name="T6" fmla="*/ 30 w 36"/>
                <a:gd name="T7" fmla="*/ 30 h 30"/>
                <a:gd name="T8" fmla="*/ 28 w 36"/>
                <a:gd name="T9" fmla="*/ 30 h 30"/>
                <a:gd name="T10" fmla="*/ 26 w 36"/>
                <a:gd name="T11" fmla="*/ 26 h 30"/>
                <a:gd name="T12" fmla="*/ 25 w 36"/>
                <a:gd name="T13" fmla="*/ 24 h 30"/>
                <a:gd name="T14" fmla="*/ 26 w 36"/>
                <a:gd name="T15" fmla="*/ 26 h 30"/>
                <a:gd name="T16" fmla="*/ 28 w 36"/>
                <a:gd name="T17" fmla="*/ 28 h 30"/>
                <a:gd name="T18" fmla="*/ 25 w 36"/>
                <a:gd name="T19" fmla="*/ 28 h 30"/>
                <a:gd name="T20" fmla="*/ 23 w 36"/>
                <a:gd name="T21" fmla="*/ 26 h 30"/>
                <a:gd name="T22" fmla="*/ 23 w 36"/>
                <a:gd name="T23" fmla="*/ 24 h 30"/>
                <a:gd name="T24" fmla="*/ 21 w 36"/>
                <a:gd name="T25" fmla="*/ 21 h 30"/>
                <a:gd name="T26" fmla="*/ 17 w 36"/>
                <a:gd name="T27" fmla="*/ 19 h 30"/>
                <a:gd name="T28" fmla="*/ 15 w 36"/>
                <a:gd name="T29" fmla="*/ 15 h 30"/>
                <a:gd name="T30" fmla="*/ 11 w 36"/>
                <a:gd name="T31" fmla="*/ 11 h 30"/>
                <a:gd name="T32" fmla="*/ 7 w 36"/>
                <a:gd name="T33" fmla="*/ 9 h 30"/>
                <a:gd name="T34" fmla="*/ 7 w 36"/>
                <a:gd name="T35" fmla="*/ 11 h 30"/>
                <a:gd name="T36" fmla="*/ 11 w 36"/>
                <a:gd name="T37" fmla="*/ 15 h 30"/>
                <a:gd name="T38" fmla="*/ 9 w 36"/>
                <a:gd name="T39" fmla="*/ 17 h 30"/>
                <a:gd name="T40" fmla="*/ 5 w 36"/>
                <a:gd name="T41" fmla="*/ 15 h 30"/>
                <a:gd name="T42" fmla="*/ 0 w 36"/>
                <a:gd name="T43" fmla="*/ 11 h 30"/>
                <a:gd name="T44" fmla="*/ 2 w 36"/>
                <a:gd name="T45" fmla="*/ 7 h 30"/>
                <a:gd name="T46" fmla="*/ 2 w 36"/>
                <a:gd name="T47" fmla="*/ 5 h 30"/>
                <a:gd name="T48" fmla="*/ 0 w 36"/>
                <a:gd name="T49" fmla="*/ 3 h 30"/>
                <a:gd name="T50" fmla="*/ 2 w 36"/>
                <a:gd name="T51" fmla="*/ 2 h 30"/>
                <a:gd name="T52" fmla="*/ 2 w 36"/>
                <a:gd name="T53" fmla="*/ 2 h 30"/>
                <a:gd name="T54" fmla="*/ 5 w 36"/>
                <a:gd name="T55" fmla="*/ 0 h 30"/>
                <a:gd name="T56" fmla="*/ 13 w 36"/>
                <a:gd name="T57" fmla="*/ 2 h 30"/>
                <a:gd name="T58" fmla="*/ 17 w 36"/>
                <a:gd name="T59" fmla="*/ 2 h 30"/>
                <a:gd name="T60" fmla="*/ 19 w 36"/>
                <a:gd name="T61" fmla="*/ 3 h 30"/>
                <a:gd name="T62" fmla="*/ 23 w 36"/>
                <a:gd name="T63" fmla="*/ 5 h 30"/>
                <a:gd name="T64" fmla="*/ 23 w 36"/>
                <a:gd name="T65" fmla="*/ 5 h 30"/>
                <a:gd name="T66" fmla="*/ 25 w 36"/>
                <a:gd name="T67" fmla="*/ 5 h 30"/>
                <a:gd name="T68" fmla="*/ 26 w 36"/>
                <a:gd name="T69" fmla="*/ 5 h 30"/>
                <a:gd name="T70" fmla="*/ 28 w 36"/>
                <a:gd name="T71" fmla="*/ 9 h 30"/>
                <a:gd name="T72" fmla="*/ 32 w 36"/>
                <a:gd name="T73" fmla="*/ 13 h 30"/>
                <a:gd name="T74" fmla="*/ 34 w 36"/>
                <a:gd name="T75" fmla="*/ 15 h 30"/>
                <a:gd name="T76" fmla="*/ 36 w 36"/>
                <a:gd name="T77" fmla="*/ 17 h 30"/>
                <a:gd name="T78" fmla="*/ 34 w 36"/>
                <a:gd name="T79" fmla="*/ 17 h 30"/>
                <a:gd name="T80" fmla="*/ 32 w 36"/>
                <a:gd name="T81" fmla="*/ 21 h 30"/>
                <a:gd name="T82" fmla="*/ 32 w 36"/>
                <a:gd name="T83" fmla="*/ 23 h 30"/>
                <a:gd name="T84" fmla="*/ 32 w 36"/>
                <a:gd name="T85" fmla="*/ 24 h 30"/>
                <a:gd name="T86" fmla="*/ 32 w 36"/>
                <a:gd name="T87" fmla="*/ 28 h 30"/>
                <a:gd name="T88" fmla="*/ 32 w 36"/>
                <a:gd name="T8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30">
                  <a:moveTo>
                    <a:pt x="32" y="28"/>
                  </a:move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1" y="21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30" y="13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5" name="Freeform 171"/>
            <p:cNvSpPr>
              <a:spLocks/>
            </p:cNvSpPr>
            <p:nvPr/>
          </p:nvSpPr>
          <p:spPr bwMode="auto">
            <a:xfrm>
              <a:off x="3144495" y="2733683"/>
              <a:ext cx="71892" cy="64556"/>
            </a:xfrm>
            <a:custGeom>
              <a:avLst/>
              <a:gdLst>
                <a:gd name="T0" fmla="*/ 10 w 26"/>
                <a:gd name="T1" fmla="*/ 21 h 23"/>
                <a:gd name="T2" fmla="*/ 12 w 26"/>
                <a:gd name="T3" fmla="*/ 20 h 23"/>
                <a:gd name="T4" fmla="*/ 16 w 26"/>
                <a:gd name="T5" fmla="*/ 21 h 23"/>
                <a:gd name="T6" fmla="*/ 18 w 26"/>
                <a:gd name="T7" fmla="*/ 21 h 23"/>
                <a:gd name="T8" fmla="*/ 19 w 26"/>
                <a:gd name="T9" fmla="*/ 22 h 23"/>
                <a:gd name="T10" fmla="*/ 21 w 26"/>
                <a:gd name="T11" fmla="*/ 23 h 23"/>
                <a:gd name="T12" fmla="*/ 21 w 26"/>
                <a:gd name="T13" fmla="*/ 23 h 23"/>
                <a:gd name="T14" fmla="*/ 22 w 26"/>
                <a:gd name="T15" fmla="*/ 22 h 23"/>
                <a:gd name="T16" fmla="*/ 21 w 26"/>
                <a:gd name="T17" fmla="*/ 20 h 23"/>
                <a:gd name="T18" fmla="*/ 22 w 26"/>
                <a:gd name="T19" fmla="*/ 18 h 23"/>
                <a:gd name="T20" fmla="*/ 22 w 26"/>
                <a:gd name="T21" fmla="*/ 17 h 23"/>
                <a:gd name="T22" fmla="*/ 21 w 26"/>
                <a:gd name="T23" fmla="*/ 18 h 23"/>
                <a:gd name="T24" fmla="*/ 21 w 26"/>
                <a:gd name="T25" fmla="*/ 17 h 23"/>
                <a:gd name="T26" fmla="*/ 22 w 26"/>
                <a:gd name="T27" fmla="*/ 15 h 23"/>
                <a:gd name="T28" fmla="*/ 22 w 26"/>
                <a:gd name="T29" fmla="*/ 13 h 23"/>
                <a:gd name="T30" fmla="*/ 23 w 26"/>
                <a:gd name="T31" fmla="*/ 13 h 23"/>
                <a:gd name="T32" fmla="*/ 23 w 26"/>
                <a:gd name="T33" fmla="*/ 15 h 23"/>
                <a:gd name="T34" fmla="*/ 23 w 26"/>
                <a:gd name="T35" fmla="*/ 14 h 23"/>
                <a:gd name="T36" fmla="*/ 24 w 26"/>
                <a:gd name="T37" fmla="*/ 10 h 23"/>
                <a:gd name="T38" fmla="*/ 23 w 26"/>
                <a:gd name="T39" fmla="*/ 9 h 23"/>
                <a:gd name="T40" fmla="*/ 23 w 26"/>
                <a:gd name="T41" fmla="*/ 8 h 23"/>
                <a:gd name="T42" fmla="*/ 24 w 26"/>
                <a:gd name="T43" fmla="*/ 8 h 23"/>
                <a:gd name="T44" fmla="*/ 24 w 26"/>
                <a:gd name="T45" fmla="*/ 7 h 23"/>
                <a:gd name="T46" fmla="*/ 26 w 26"/>
                <a:gd name="T47" fmla="*/ 5 h 23"/>
                <a:gd name="T48" fmla="*/ 25 w 26"/>
                <a:gd name="T49" fmla="*/ 4 h 23"/>
                <a:gd name="T50" fmla="*/ 25 w 26"/>
                <a:gd name="T51" fmla="*/ 3 h 23"/>
                <a:gd name="T52" fmla="*/ 25 w 26"/>
                <a:gd name="T53" fmla="*/ 1 h 23"/>
                <a:gd name="T54" fmla="*/ 26 w 26"/>
                <a:gd name="T55" fmla="*/ 0 h 23"/>
                <a:gd name="T56" fmla="*/ 25 w 26"/>
                <a:gd name="T57" fmla="*/ 0 h 23"/>
                <a:gd name="T58" fmla="*/ 24 w 26"/>
                <a:gd name="T59" fmla="*/ 0 h 23"/>
                <a:gd name="T60" fmla="*/ 23 w 26"/>
                <a:gd name="T61" fmla="*/ 1 h 23"/>
                <a:gd name="T62" fmla="*/ 21 w 26"/>
                <a:gd name="T63" fmla="*/ 2 h 23"/>
                <a:gd name="T64" fmla="*/ 20 w 26"/>
                <a:gd name="T65" fmla="*/ 3 h 23"/>
                <a:gd name="T66" fmla="*/ 18 w 26"/>
                <a:gd name="T67" fmla="*/ 2 h 23"/>
                <a:gd name="T68" fmla="*/ 17 w 26"/>
                <a:gd name="T69" fmla="*/ 2 h 23"/>
                <a:gd name="T70" fmla="*/ 17 w 26"/>
                <a:gd name="T71" fmla="*/ 2 h 23"/>
                <a:gd name="T72" fmla="*/ 15 w 26"/>
                <a:gd name="T73" fmla="*/ 4 h 23"/>
                <a:gd name="T74" fmla="*/ 14 w 26"/>
                <a:gd name="T75" fmla="*/ 5 h 23"/>
                <a:gd name="T76" fmla="*/ 12 w 26"/>
                <a:gd name="T77" fmla="*/ 6 h 23"/>
                <a:gd name="T78" fmla="*/ 11 w 26"/>
                <a:gd name="T79" fmla="*/ 6 h 23"/>
                <a:gd name="T80" fmla="*/ 10 w 26"/>
                <a:gd name="T81" fmla="*/ 6 h 23"/>
                <a:gd name="T82" fmla="*/ 6 w 26"/>
                <a:gd name="T83" fmla="*/ 7 h 23"/>
                <a:gd name="T84" fmla="*/ 5 w 26"/>
                <a:gd name="T85" fmla="*/ 8 h 23"/>
                <a:gd name="T86" fmla="*/ 5 w 26"/>
                <a:gd name="T87" fmla="*/ 10 h 23"/>
                <a:gd name="T88" fmla="*/ 3 w 26"/>
                <a:gd name="T89" fmla="*/ 11 h 23"/>
                <a:gd name="T90" fmla="*/ 2 w 26"/>
                <a:gd name="T91" fmla="*/ 11 h 23"/>
                <a:gd name="T92" fmla="*/ 0 w 26"/>
                <a:gd name="T93" fmla="*/ 11 h 23"/>
                <a:gd name="T94" fmla="*/ 2 w 26"/>
                <a:gd name="T95" fmla="*/ 14 h 23"/>
                <a:gd name="T96" fmla="*/ 3 w 26"/>
                <a:gd name="T97" fmla="*/ 15 h 23"/>
                <a:gd name="T98" fmla="*/ 6 w 26"/>
                <a:gd name="T99" fmla="*/ 18 h 23"/>
                <a:gd name="T100" fmla="*/ 9 w 26"/>
                <a:gd name="T10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" h="23"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3" y="14"/>
                  </a:cubicBezTo>
                  <a:cubicBezTo>
                    <a:pt x="23" y="14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6" name="Freeform 172"/>
            <p:cNvSpPr>
              <a:spLocks/>
            </p:cNvSpPr>
            <p:nvPr/>
          </p:nvSpPr>
          <p:spPr bwMode="auto">
            <a:xfrm>
              <a:off x="3113683" y="2717543"/>
              <a:ext cx="102702" cy="46950"/>
            </a:xfrm>
            <a:custGeom>
              <a:avLst/>
              <a:gdLst>
                <a:gd name="T0" fmla="*/ 26 w 70"/>
                <a:gd name="T1" fmla="*/ 32 h 32"/>
                <a:gd name="T2" fmla="*/ 30 w 70"/>
                <a:gd name="T3" fmla="*/ 31 h 32"/>
                <a:gd name="T4" fmla="*/ 30 w 70"/>
                <a:gd name="T5" fmla="*/ 27 h 32"/>
                <a:gd name="T6" fmla="*/ 32 w 70"/>
                <a:gd name="T7" fmla="*/ 25 h 32"/>
                <a:gd name="T8" fmla="*/ 40 w 70"/>
                <a:gd name="T9" fmla="*/ 23 h 32"/>
                <a:gd name="T10" fmla="*/ 42 w 70"/>
                <a:gd name="T11" fmla="*/ 23 h 32"/>
                <a:gd name="T12" fmla="*/ 43 w 70"/>
                <a:gd name="T13" fmla="*/ 23 h 32"/>
                <a:gd name="T14" fmla="*/ 47 w 70"/>
                <a:gd name="T15" fmla="*/ 21 h 32"/>
                <a:gd name="T16" fmla="*/ 49 w 70"/>
                <a:gd name="T17" fmla="*/ 19 h 32"/>
                <a:gd name="T18" fmla="*/ 53 w 70"/>
                <a:gd name="T19" fmla="*/ 15 h 32"/>
                <a:gd name="T20" fmla="*/ 53 w 70"/>
                <a:gd name="T21" fmla="*/ 15 h 32"/>
                <a:gd name="T22" fmla="*/ 55 w 70"/>
                <a:gd name="T23" fmla="*/ 15 h 32"/>
                <a:gd name="T24" fmla="*/ 59 w 70"/>
                <a:gd name="T25" fmla="*/ 17 h 32"/>
                <a:gd name="T26" fmla="*/ 61 w 70"/>
                <a:gd name="T27" fmla="*/ 15 h 32"/>
                <a:gd name="T28" fmla="*/ 64 w 70"/>
                <a:gd name="T29" fmla="*/ 13 h 32"/>
                <a:gd name="T30" fmla="*/ 66 w 70"/>
                <a:gd name="T31" fmla="*/ 11 h 32"/>
                <a:gd name="T32" fmla="*/ 68 w 70"/>
                <a:gd name="T33" fmla="*/ 11 h 32"/>
                <a:gd name="T34" fmla="*/ 70 w 70"/>
                <a:gd name="T35" fmla="*/ 11 h 32"/>
                <a:gd name="T36" fmla="*/ 70 w 70"/>
                <a:gd name="T37" fmla="*/ 10 h 32"/>
                <a:gd name="T38" fmla="*/ 66 w 70"/>
                <a:gd name="T39" fmla="*/ 8 h 32"/>
                <a:gd name="T40" fmla="*/ 66 w 70"/>
                <a:gd name="T41" fmla="*/ 10 h 32"/>
                <a:gd name="T42" fmla="*/ 61 w 70"/>
                <a:gd name="T43" fmla="*/ 10 h 32"/>
                <a:gd name="T44" fmla="*/ 59 w 70"/>
                <a:gd name="T45" fmla="*/ 8 h 32"/>
                <a:gd name="T46" fmla="*/ 57 w 70"/>
                <a:gd name="T47" fmla="*/ 8 h 32"/>
                <a:gd name="T48" fmla="*/ 59 w 70"/>
                <a:gd name="T49" fmla="*/ 6 h 32"/>
                <a:gd name="T50" fmla="*/ 61 w 70"/>
                <a:gd name="T51" fmla="*/ 6 h 32"/>
                <a:gd name="T52" fmla="*/ 64 w 70"/>
                <a:gd name="T53" fmla="*/ 8 h 32"/>
                <a:gd name="T54" fmla="*/ 59 w 70"/>
                <a:gd name="T55" fmla="*/ 4 h 32"/>
                <a:gd name="T56" fmla="*/ 55 w 70"/>
                <a:gd name="T57" fmla="*/ 4 h 32"/>
                <a:gd name="T58" fmla="*/ 55 w 70"/>
                <a:gd name="T59" fmla="*/ 6 h 32"/>
                <a:gd name="T60" fmla="*/ 47 w 70"/>
                <a:gd name="T61" fmla="*/ 4 h 32"/>
                <a:gd name="T62" fmla="*/ 42 w 70"/>
                <a:gd name="T63" fmla="*/ 2 h 32"/>
                <a:gd name="T64" fmla="*/ 38 w 70"/>
                <a:gd name="T65" fmla="*/ 2 h 32"/>
                <a:gd name="T66" fmla="*/ 38 w 70"/>
                <a:gd name="T67" fmla="*/ 2 h 32"/>
                <a:gd name="T68" fmla="*/ 34 w 70"/>
                <a:gd name="T69" fmla="*/ 4 h 32"/>
                <a:gd name="T70" fmla="*/ 26 w 70"/>
                <a:gd name="T71" fmla="*/ 4 h 32"/>
                <a:gd name="T72" fmla="*/ 17 w 70"/>
                <a:gd name="T73" fmla="*/ 6 h 32"/>
                <a:gd name="T74" fmla="*/ 15 w 70"/>
                <a:gd name="T75" fmla="*/ 6 h 32"/>
                <a:gd name="T76" fmla="*/ 13 w 70"/>
                <a:gd name="T77" fmla="*/ 8 h 32"/>
                <a:gd name="T78" fmla="*/ 9 w 70"/>
                <a:gd name="T79" fmla="*/ 10 h 32"/>
                <a:gd name="T80" fmla="*/ 3 w 70"/>
                <a:gd name="T81" fmla="*/ 13 h 32"/>
                <a:gd name="T82" fmla="*/ 3 w 70"/>
                <a:gd name="T83" fmla="*/ 17 h 32"/>
                <a:gd name="T84" fmla="*/ 1 w 70"/>
                <a:gd name="T85" fmla="*/ 19 h 32"/>
                <a:gd name="T86" fmla="*/ 0 w 70"/>
                <a:gd name="T87" fmla="*/ 21 h 32"/>
                <a:gd name="T88" fmla="*/ 1 w 70"/>
                <a:gd name="T89" fmla="*/ 29 h 32"/>
                <a:gd name="T90" fmla="*/ 5 w 70"/>
                <a:gd name="T91" fmla="*/ 29 h 32"/>
                <a:gd name="T92" fmla="*/ 9 w 70"/>
                <a:gd name="T93" fmla="*/ 31 h 32"/>
                <a:gd name="T94" fmla="*/ 9 w 70"/>
                <a:gd name="T95" fmla="*/ 29 h 32"/>
                <a:gd name="T96" fmla="*/ 13 w 70"/>
                <a:gd name="T97" fmla="*/ 31 h 32"/>
                <a:gd name="T98" fmla="*/ 19 w 70"/>
                <a:gd name="T99" fmla="*/ 32 h 32"/>
                <a:gd name="T100" fmla="*/ 19 w 70"/>
                <a:gd name="T101" fmla="*/ 29 h 32"/>
                <a:gd name="T102" fmla="*/ 21 w 70"/>
                <a:gd name="T103" fmla="*/ 29 h 32"/>
                <a:gd name="T104" fmla="*/ 22 w 70"/>
                <a:gd name="T105" fmla="*/ 31 h 32"/>
                <a:gd name="T106" fmla="*/ 24 w 70"/>
                <a:gd name="T107" fmla="*/ 31 h 32"/>
                <a:gd name="T108" fmla="*/ 24 w 70"/>
                <a:gd name="T10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32">
                  <a:moveTo>
                    <a:pt x="24" y="32"/>
                  </a:moveTo>
                  <a:lnTo>
                    <a:pt x="26" y="32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6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3" y="23"/>
                  </a:lnTo>
                  <a:lnTo>
                    <a:pt x="45" y="23"/>
                  </a:lnTo>
                  <a:lnTo>
                    <a:pt x="47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9" y="17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1" y="6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3" y="6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5" y="29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7" name="Freeform 173"/>
            <p:cNvSpPr>
              <a:spLocks/>
            </p:cNvSpPr>
            <p:nvPr/>
          </p:nvSpPr>
          <p:spPr bwMode="auto">
            <a:xfrm>
              <a:off x="3104880" y="2742486"/>
              <a:ext cx="39614" cy="22007"/>
            </a:xfrm>
            <a:custGeom>
              <a:avLst/>
              <a:gdLst>
                <a:gd name="T0" fmla="*/ 9 w 27"/>
                <a:gd name="T1" fmla="*/ 0 h 15"/>
                <a:gd name="T2" fmla="*/ 11 w 27"/>
                <a:gd name="T3" fmla="*/ 0 h 15"/>
                <a:gd name="T4" fmla="*/ 11 w 27"/>
                <a:gd name="T5" fmla="*/ 2 h 15"/>
                <a:gd name="T6" fmla="*/ 13 w 27"/>
                <a:gd name="T7" fmla="*/ 2 h 15"/>
                <a:gd name="T8" fmla="*/ 13 w 27"/>
                <a:gd name="T9" fmla="*/ 2 h 15"/>
                <a:gd name="T10" fmla="*/ 15 w 27"/>
                <a:gd name="T11" fmla="*/ 2 h 15"/>
                <a:gd name="T12" fmla="*/ 17 w 27"/>
                <a:gd name="T13" fmla="*/ 4 h 15"/>
                <a:gd name="T14" fmla="*/ 19 w 27"/>
                <a:gd name="T15" fmla="*/ 4 h 15"/>
                <a:gd name="T16" fmla="*/ 19 w 27"/>
                <a:gd name="T17" fmla="*/ 6 h 15"/>
                <a:gd name="T18" fmla="*/ 21 w 27"/>
                <a:gd name="T19" fmla="*/ 6 h 15"/>
                <a:gd name="T20" fmla="*/ 21 w 27"/>
                <a:gd name="T21" fmla="*/ 6 h 15"/>
                <a:gd name="T22" fmla="*/ 21 w 27"/>
                <a:gd name="T23" fmla="*/ 4 h 15"/>
                <a:gd name="T24" fmla="*/ 23 w 27"/>
                <a:gd name="T25" fmla="*/ 4 h 15"/>
                <a:gd name="T26" fmla="*/ 25 w 27"/>
                <a:gd name="T27" fmla="*/ 4 h 15"/>
                <a:gd name="T28" fmla="*/ 27 w 27"/>
                <a:gd name="T29" fmla="*/ 6 h 15"/>
                <a:gd name="T30" fmla="*/ 27 w 27"/>
                <a:gd name="T31" fmla="*/ 6 h 15"/>
                <a:gd name="T32" fmla="*/ 25 w 27"/>
                <a:gd name="T33" fmla="*/ 8 h 15"/>
                <a:gd name="T34" fmla="*/ 27 w 27"/>
                <a:gd name="T35" fmla="*/ 10 h 15"/>
                <a:gd name="T36" fmla="*/ 25 w 27"/>
                <a:gd name="T37" fmla="*/ 12 h 15"/>
                <a:gd name="T38" fmla="*/ 25 w 27"/>
                <a:gd name="T39" fmla="*/ 12 h 15"/>
                <a:gd name="T40" fmla="*/ 25 w 27"/>
                <a:gd name="T41" fmla="*/ 12 h 15"/>
                <a:gd name="T42" fmla="*/ 25 w 27"/>
                <a:gd name="T43" fmla="*/ 14 h 15"/>
                <a:gd name="T44" fmla="*/ 25 w 27"/>
                <a:gd name="T45" fmla="*/ 15 h 15"/>
                <a:gd name="T46" fmla="*/ 19 w 27"/>
                <a:gd name="T47" fmla="*/ 15 h 15"/>
                <a:gd name="T48" fmla="*/ 19 w 27"/>
                <a:gd name="T49" fmla="*/ 14 h 15"/>
                <a:gd name="T50" fmla="*/ 17 w 27"/>
                <a:gd name="T51" fmla="*/ 12 h 15"/>
                <a:gd name="T52" fmla="*/ 15 w 27"/>
                <a:gd name="T53" fmla="*/ 12 h 15"/>
                <a:gd name="T54" fmla="*/ 13 w 27"/>
                <a:gd name="T55" fmla="*/ 12 h 15"/>
                <a:gd name="T56" fmla="*/ 15 w 27"/>
                <a:gd name="T57" fmla="*/ 14 h 15"/>
                <a:gd name="T58" fmla="*/ 15 w 27"/>
                <a:gd name="T59" fmla="*/ 14 h 15"/>
                <a:gd name="T60" fmla="*/ 11 w 27"/>
                <a:gd name="T61" fmla="*/ 12 h 15"/>
                <a:gd name="T62" fmla="*/ 7 w 27"/>
                <a:gd name="T63" fmla="*/ 12 h 15"/>
                <a:gd name="T64" fmla="*/ 6 w 27"/>
                <a:gd name="T65" fmla="*/ 12 h 15"/>
                <a:gd name="T66" fmla="*/ 4 w 27"/>
                <a:gd name="T67" fmla="*/ 10 h 15"/>
                <a:gd name="T68" fmla="*/ 2 w 27"/>
                <a:gd name="T69" fmla="*/ 10 h 15"/>
                <a:gd name="T70" fmla="*/ 0 w 27"/>
                <a:gd name="T71" fmla="*/ 10 h 15"/>
                <a:gd name="T72" fmla="*/ 0 w 27"/>
                <a:gd name="T73" fmla="*/ 8 h 15"/>
                <a:gd name="T74" fmla="*/ 0 w 27"/>
                <a:gd name="T75" fmla="*/ 8 h 15"/>
                <a:gd name="T76" fmla="*/ 0 w 27"/>
                <a:gd name="T77" fmla="*/ 6 h 15"/>
                <a:gd name="T78" fmla="*/ 2 w 27"/>
                <a:gd name="T79" fmla="*/ 4 h 15"/>
                <a:gd name="T80" fmla="*/ 6 w 27"/>
                <a:gd name="T81" fmla="*/ 4 h 15"/>
                <a:gd name="T82" fmla="*/ 7 w 27"/>
                <a:gd name="T83" fmla="*/ 4 h 15"/>
                <a:gd name="T84" fmla="*/ 7 w 27"/>
                <a:gd name="T85" fmla="*/ 2 h 15"/>
                <a:gd name="T86" fmla="*/ 9 w 27"/>
                <a:gd name="T8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15">
                  <a:moveTo>
                    <a:pt x="9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8" name="Freeform 174"/>
            <p:cNvSpPr>
              <a:spLocks/>
            </p:cNvSpPr>
            <p:nvPr/>
          </p:nvSpPr>
          <p:spPr bwMode="auto">
            <a:xfrm>
              <a:off x="3121020" y="2683799"/>
              <a:ext cx="20540" cy="36679"/>
            </a:xfrm>
            <a:custGeom>
              <a:avLst/>
              <a:gdLst>
                <a:gd name="T0" fmla="*/ 0 w 14"/>
                <a:gd name="T1" fmla="*/ 8 h 25"/>
                <a:gd name="T2" fmla="*/ 0 w 14"/>
                <a:gd name="T3" fmla="*/ 8 h 25"/>
                <a:gd name="T4" fmla="*/ 0 w 14"/>
                <a:gd name="T5" fmla="*/ 6 h 25"/>
                <a:gd name="T6" fmla="*/ 2 w 14"/>
                <a:gd name="T7" fmla="*/ 4 h 25"/>
                <a:gd name="T8" fmla="*/ 4 w 14"/>
                <a:gd name="T9" fmla="*/ 4 h 25"/>
                <a:gd name="T10" fmla="*/ 4 w 14"/>
                <a:gd name="T11" fmla="*/ 6 h 25"/>
                <a:gd name="T12" fmla="*/ 4 w 14"/>
                <a:gd name="T13" fmla="*/ 6 h 25"/>
                <a:gd name="T14" fmla="*/ 4 w 14"/>
                <a:gd name="T15" fmla="*/ 6 h 25"/>
                <a:gd name="T16" fmla="*/ 6 w 14"/>
                <a:gd name="T17" fmla="*/ 6 h 25"/>
                <a:gd name="T18" fmla="*/ 6 w 14"/>
                <a:gd name="T19" fmla="*/ 4 h 25"/>
                <a:gd name="T20" fmla="*/ 6 w 14"/>
                <a:gd name="T21" fmla="*/ 4 h 25"/>
                <a:gd name="T22" fmla="*/ 8 w 14"/>
                <a:gd name="T23" fmla="*/ 2 h 25"/>
                <a:gd name="T24" fmla="*/ 8 w 14"/>
                <a:gd name="T25" fmla="*/ 0 h 25"/>
                <a:gd name="T26" fmla="*/ 8 w 14"/>
                <a:gd name="T27" fmla="*/ 0 h 25"/>
                <a:gd name="T28" fmla="*/ 10 w 14"/>
                <a:gd name="T29" fmla="*/ 0 h 25"/>
                <a:gd name="T30" fmla="*/ 10 w 14"/>
                <a:gd name="T31" fmla="*/ 2 h 25"/>
                <a:gd name="T32" fmla="*/ 12 w 14"/>
                <a:gd name="T33" fmla="*/ 0 h 25"/>
                <a:gd name="T34" fmla="*/ 12 w 14"/>
                <a:gd name="T35" fmla="*/ 0 h 25"/>
                <a:gd name="T36" fmla="*/ 14 w 14"/>
                <a:gd name="T37" fmla="*/ 2 h 25"/>
                <a:gd name="T38" fmla="*/ 12 w 14"/>
                <a:gd name="T39" fmla="*/ 2 h 25"/>
                <a:gd name="T40" fmla="*/ 12 w 14"/>
                <a:gd name="T41" fmla="*/ 8 h 25"/>
                <a:gd name="T42" fmla="*/ 12 w 14"/>
                <a:gd name="T43" fmla="*/ 10 h 25"/>
                <a:gd name="T44" fmla="*/ 10 w 14"/>
                <a:gd name="T45" fmla="*/ 12 h 25"/>
                <a:gd name="T46" fmla="*/ 12 w 14"/>
                <a:gd name="T47" fmla="*/ 13 h 25"/>
                <a:gd name="T48" fmla="*/ 12 w 14"/>
                <a:gd name="T49" fmla="*/ 15 h 25"/>
                <a:gd name="T50" fmla="*/ 10 w 14"/>
                <a:gd name="T51" fmla="*/ 19 h 25"/>
                <a:gd name="T52" fmla="*/ 8 w 14"/>
                <a:gd name="T53" fmla="*/ 23 h 25"/>
                <a:gd name="T54" fmla="*/ 6 w 14"/>
                <a:gd name="T55" fmla="*/ 21 h 25"/>
                <a:gd name="T56" fmla="*/ 4 w 14"/>
                <a:gd name="T57" fmla="*/ 23 h 25"/>
                <a:gd name="T58" fmla="*/ 4 w 14"/>
                <a:gd name="T59" fmla="*/ 25 h 25"/>
                <a:gd name="T60" fmla="*/ 4 w 14"/>
                <a:gd name="T61" fmla="*/ 25 h 25"/>
                <a:gd name="T62" fmla="*/ 2 w 14"/>
                <a:gd name="T63" fmla="*/ 25 h 25"/>
                <a:gd name="T64" fmla="*/ 2 w 14"/>
                <a:gd name="T65" fmla="*/ 25 h 25"/>
                <a:gd name="T66" fmla="*/ 0 w 14"/>
                <a:gd name="T67" fmla="*/ 25 h 25"/>
                <a:gd name="T68" fmla="*/ 0 w 14"/>
                <a:gd name="T69" fmla="*/ 8 h 25"/>
                <a:gd name="T70" fmla="*/ 0 w 14"/>
                <a:gd name="T7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5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9" name="Freeform 175"/>
            <p:cNvSpPr>
              <a:spLocks/>
            </p:cNvSpPr>
            <p:nvPr/>
          </p:nvSpPr>
          <p:spPr bwMode="auto">
            <a:xfrm>
              <a:off x="3071136" y="2692602"/>
              <a:ext cx="67490" cy="61621"/>
            </a:xfrm>
            <a:custGeom>
              <a:avLst/>
              <a:gdLst>
                <a:gd name="T0" fmla="*/ 23 w 46"/>
                <a:gd name="T1" fmla="*/ 42 h 42"/>
                <a:gd name="T2" fmla="*/ 23 w 46"/>
                <a:gd name="T3" fmla="*/ 42 h 42"/>
                <a:gd name="T4" fmla="*/ 23 w 46"/>
                <a:gd name="T5" fmla="*/ 40 h 42"/>
                <a:gd name="T6" fmla="*/ 25 w 46"/>
                <a:gd name="T7" fmla="*/ 38 h 42"/>
                <a:gd name="T8" fmla="*/ 29 w 46"/>
                <a:gd name="T9" fmla="*/ 38 h 42"/>
                <a:gd name="T10" fmla="*/ 30 w 46"/>
                <a:gd name="T11" fmla="*/ 38 h 42"/>
                <a:gd name="T12" fmla="*/ 30 w 46"/>
                <a:gd name="T13" fmla="*/ 36 h 42"/>
                <a:gd name="T14" fmla="*/ 32 w 46"/>
                <a:gd name="T15" fmla="*/ 34 h 42"/>
                <a:gd name="T16" fmla="*/ 34 w 46"/>
                <a:gd name="T17" fmla="*/ 32 h 42"/>
                <a:gd name="T18" fmla="*/ 32 w 46"/>
                <a:gd name="T19" fmla="*/ 30 h 42"/>
                <a:gd name="T20" fmla="*/ 34 w 46"/>
                <a:gd name="T21" fmla="*/ 28 h 42"/>
                <a:gd name="T22" fmla="*/ 38 w 46"/>
                <a:gd name="T23" fmla="*/ 27 h 42"/>
                <a:gd name="T24" fmla="*/ 40 w 46"/>
                <a:gd name="T25" fmla="*/ 27 h 42"/>
                <a:gd name="T26" fmla="*/ 42 w 46"/>
                <a:gd name="T27" fmla="*/ 25 h 42"/>
                <a:gd name="T28" fmla="*/ 44 w 46"/>
                <a:gd name="T29" fmla="*/ 23 h 42"/>
                <a:gd name="T30" fmla="*/ 44 w 46"/>
                <a:gd name="T31" fmla="*/ 23 h 42"/>
                <a:gd name="T32" fmla="*/ 46 w 46"/>
                <a:gd name="T33" fmla="*/ 21 h 42"/>
                <a:gd name="T34" fmla="*/ 44 w 46"/>
                <a:gd name="T35" fmla="*/ 21 h 42"/>
                <a:gd name="T36" fmla="*/ 42 w 46"/>
                <a:gd name="T37" fmla="*/ 21 h 42"/>
                <a:gd name="T38" fmla="*/ 42 w 46"/>
                <a:gd name="T39" fmla="*/ 21 h 42"/>
                <a:gd name="T40" fmla="*/ 40 w 46"/>
                <a:gd name="T41" fmla="*/ 21 h 42"/>
                <a:gd name="T42" fmla="*/ 38 w 46"/>
                <a:gd name="T43" fmla="*/ 21 h 42"/>
                <a:gd name="T44" fmla="*/ 38 w 46"/>
                <a:gd name="T45" fmla="*/ 19 h 42"/>
                <a:gd name="T46" fmla="*/ 36 w 46"/>
                <a:gd name="T47" fmla="*/ 19 h 42"/>
                <a:gd name="T48" fmla="*/ 36 w 46"/>
                <a:gd name="T49" fmla="*/ 19 h 42"/>
                <a:gd name="T50" fmla="*/ 34 w 46"/>
                <a:gd name="T51" fmla="*/ 19 h 42"/>
                <a:gd name="T52" fmla="*/ 34 w 46"/>
                <a:gd name="T53" fmla="*/ 2 h 42"/>
                <a:gd name="T54" fmla="*/ 34 w 46"/>
                <a:gd name="T55" fmla="*/ 2 h 42"/>
                <a:gd name="T56" fmla="*/ 15 w 46"/>
                <a:gd name="T57" fmla="*/ 0 h 42"/>
                <a:gd name="T58" fmla="*/ 15 w 46"/>
                <a:gd name="T59" fmla="*/ 6 h 42"/>
                <a:gd name="T60" fmla="*/ 11 w 46"/>
                <a:gd name="T61" fmla="*/ 6 h 42"/>
                <a:gd name="T62" fmla="*/ 13 w 46"/>
                <a:gd name="T63" fmla="*/ 7 h 42"/>
                <a:gd name="T64" fmla="*/ 13 w 46"/>
                <a:gd name="T65" fmla="*/ 7 h 42"/>
                <a:gd name="T66" fmla="*/ 15 w 46"/>
                <a:gd name="T67" fmla="*/ 9 h 42"/>
                <a:gd name="T68" fmla="*/ 17 w 46"/>
                <a:gd name="T69" fmla="*/ 11 h 42"/>
                <a:gd name="T70" fmla="*/ 17 w 46"/>
                <a:gd name="T71" fmla="*/ 11 h 42"/>
                <a:gd name="T72" fmla="*/ 19 w 46"/>
                <a:gd name="T73" fmla="*/ 13 h 42"/>
                <a:gd name="T74" fmla="*/ 19 w 46"/>
                <a:gd name="T75" fmla="*/ 13 h 42"/>
                <a:gd name="T76" fmla="*/ 19 w 46"/>
                <a:gd name="T77" fmla="*/ 15 h 42"/>
                <a:gd name="T78" fmla="*/ 21 w 46"/>
                <a:gd name="T79" fmla="*/ 15 h 42"/>
                <a:gd name="T80" fmla="*/ 23 w 46"/>
                <a:gd name="T81" fmla="*/ 15 h 42"/>
                <a:gd name="T82" fmla="*/ 23 w 46"/>
                <a:gd name="T83" fmla="*/ 17 h 42"/>
                <a:gd name="T84" fmla="*/ 21 w 46"/>
                <a:gd name="T85" fmla="*/ 17 h 42"/>
                <a:gd name="T86" fmla="*/ 8 w 46"/>
                <a:gd name="T87" fmla="*/ 17 h 42"/>
                <a:gd name="T88" fmla="*/ 2 w 46"/>
                <a:gd name="T89" fmla="*/ 27 h 42"/>
                <a:gd name="T90" fmla="*/ 2 w 46"/>
                <a:gd name="T91" fmla="*/ 28 h 42"/>
                <a:gd name="T92" fmla="*/ 2 w 46"/>
                <a:gd name="T93" fmla="*/ 28 h 42"/>
                <a:gd name="T94" fmla="*/ 2 w 46"/>
                <a:gd name="T95" fmla="*/ 30 h 42"/>
                <a:gd name="T96" fmla="*/ 2 w 46"/>
                <a:gd name="T97" fmla="*/ 30 h 42"/>
                <a:gd name="T98" fmla="*/ 2 w 46"/>
                <a:gd name="T99" fmla="*/ 30 h 42"/>
                <a:gd name="T100" fmla="*/ 2 w 46"/>
                <a:gd name="T101" fmla="*/ 32 h 42"/>
                <a:gd name="T102" fmla="*/ 2 w 46"/>
                <a:gd name="T103" fmla="*/ 32 h 42"/>
                <a:gd name="T104" fmla="*/ 0 w 46"/>
                <a:gd name="T105" fmla="*/ 34 h 42"/>
                <a:gd name="T106" fmla="*/ 0 w 46"/>
                <a:gd name="T107" fmla="*/ 34 h 42"/>
                <a:gd name="T108" fmla="*/ 2 w 46"/>
                <a:gd name="T109" fmla="*/ 36 h 42"/>
                <a:gd name="T110" fmla="*/ 4 w 46"/>
                <a:gd name="T111" fmla="*/ 38 h 42"/>
                <a:gd name="T112" fmla="*/ 6 w 46"/>
                <a:gd name="T113" fmla="*/ 38 h 42"/>
                <a:gd name="T114" fmla="*/ 6 w 46"/>
                <a:gd name="T115" fmla="*/ 40 h 42"/>
                <a:gd name="T116" fmla="*/ 11 w 46"/>
                <a:gd name="T117" fmla="*/ 42 h 42"/>
                <a:gd name="T118" fmla="*/ 15 w 46"/>
                <a:gd name="T119" fmla="*/ 42 h 42"/>
                <a:gd name="T120" fmla="*/ 19 w 46"/>
                <a:gd name="T121" fmla="*/ 42 h 42"/>
                <a:gd name="T122" fmla="*/ 23 w 46"/>
                <a:gd name="T1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42">
                  <a:moveTo>
                    <a:pt x="23" y="42"/>
                  </a:moveTo>
                  <a:lnTo>
                    <a:pt x="23" y="42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2" y="25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6" y="21"/>
                  </a:lnTo>
                  <a:lnTo>
                    <a:pt x="44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8" y="1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9" y="42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0" name="Freeform 176"/>
            <p:cNvSpPr>
              <a:spLocks noEditPoints="1"/>
            </p:cNvSpPr>
            <p:nvPr/>
          </p:nvSpPr>
          <p:spPr bwMode="auto">
            <a:xfrm>
              <a:off x="2714612" y="2440247"/>
              <a:ext cx="451890" cy="302238"/>
            </a:xfrm>
            <a:custGeom>
              <a:avLst/>
              <a:gdLst>
                <a:gd name="T0" fmla="*/ 117 w 308"/>
                <a:gd name="T1" fmla="*/ 19 h 206"/>
                <a:gd name="T2" fmla="*/ 124 w 308"/>
                <a:gd name="T3" fmla="*/ 29 h 206"/>
                <a:gd name="T4" fmla="*/ 130 w 308"/>
                <a:gd name="T5" fmla="*/ 40 h 206"/>
                <a:gd name="T6" fmla="*/ 138 w 308"/>
                <a:gd name="T7" fmla="*/ 46 h 206"/>
                <a:gd name="T8" fmla="*/ 147 w 308"/>
                <a:gd name="T9" fmla="*/ 44 h 206"/>
                <a:gd name="T10" fmla="*/ 161 w 308"/>
                <a:gd name="T11" fmla="*/ 38 h 206"/>
                <a:gd name="T12" fmla="*/ 172 w 308"/>
                <a:gd name="T13" fmla="*/ 52 h 206"/>
                <a:gd name="T14" fmla="*/ 180 w 308"/>
                <a:gd name="T15" fmla="*/ 69 h 206"/>
                <a:gd name="T16" fmla="*/ 193 w 308"/>
                <a:gd name="T17" fmla="*/ 84 h 206"/>
                <a:gd name="T18" fmla="*/ 201 w 308"/>
                <a:gd name="T19" fmla="*/ 86 h 206"/>
                <a:gd name="T20" fmla="*/ 195 w 308"/>
                <a:gd name="T21" fmla="*/ 95 h 206"/>
                <a:gd name="T22" fmla="*/ 191 w 308"/>
                <a:gd name="T23" fmla="*/ 122 h 206"/>
                <a:gd name="T24" fmla="*/ 193 w 308"/>
                <a:gd name="T25" fmla="*/ 137 h 206"/>
                <a:gd name="T26" fmla="*/ 210 w 308"/>
                <a:gd name="T27" fmla="*/ 162 h 206"/>
                <a:gd name="T28" fmla="*/ 235 w 308"/>
                <a:gd name="T29" fmla="*/ 166 h 206"/>
                <a:gd name="T30" fmla="*/ 252 w 308"/>
                <a:gd name="T31" fmla="*/ 168 h 206"/>
                <a:gd name="T32" fmla="*/ 264 w 308"/>
                <a:gd name="T33" fmla="*/ 153 h 206"/>
                <a:gd name="T34" fmla="*/ 291 w 308"/>
                <a:gd name="T35" fmla="*/ 134 h 206"/>
                <a:gd name="T36" fmla="*/ 304 w 308"/>
                <a:gd name="T37" fmla="*/ 143 h 206"/>
                <a:gd name="T38" fmla="*/ 296 w 308"/>
                <a:gd name="T39" fmla="*/ 158 h 206"/>
                <a:gd name="T40" fmla="*/ 293 w 308"/>
                <a:gd name="T41" fmla="*/ 162 h 206"/>
                <a:gd name="T42" fmla="*/ 281 w 308"/>
                <a:gd name="T43" fmla="*/ 172 h 206"/>
                <a:gd name="T44" fmla="*/ 256 w 308"/>
                <a:gd name="T45" fmla="*/ 179 h 206"/>
                <a:gd name="T46" fmla="*/ 251 w 308"/>
                <a:gd name="T47" fmla="*/ 189 h 206"/>
                <a:gd name="T48" fmla="*/ 241 w 308"/>
                <a:gd name="T49" fmla="*/ 204 h 206"/>
                <a:gd name="T50" fmla="*/ 220 w 308"/>
                <a:gd name="T51" fmla="*/ 189 h 206"/>
                <a:gd name="T52" fmla="*/ 220 w 308"/>
                <a:gd name="T53" fmla="*/ 189 h 206"/>
                <a:gd name="T54" fmla="*/ 216 w 308"/>
                <a:gd name="T55" fmla="*/ 191 h 206"/>
                <a:gd name="T56" fmla="*/ 180 w 308"/>
                <a:gd name="T57" fmla="*/ 189 h 206"/>
                <a:gd name="T58" fmla="*/ 157 w 308"/>
                <a:gd name="T59" fmla="*/ 181 h 206"/>
                <a:gd name="T60" fmla="*/ 130 w 308"/>
                <a:gd name="T61" fmla="*/ 168 h 206"/>
                <a:gd name="T62" fmla="*/ 113 w 308"/>
                <a:gd name="T63" fmla="*/ 158 h 206"/>
                <a:gd name="T64" fmla="*/ 107 w 308"/>
                <a:gd name="T65" fmla="*/ 143 h 206"/>
                <a:gd name="T66" fmla="*/ 105 w 308"/>
                <a:gd name="T67" fmla="*/ 122 h 206"/>
                <a:gd name="T68" fmla="*/ 84 w 308"/>
                <a:gd name="T69" fmla="*/ 97 h 206"/>
                <a:gd name="T70" fmla="*/ 73 w 308"/>
                <a:gd name="T71" fmla="*/ 86 h 206"/>
                <a:gd name="T72" fmla="*/ 73 w 308"/>
                <a:gd name="T73" fmla="*/ 76 h 206"/>
                <a:gd name="T74" fmla="*/ 61 w 308"/>
                <a:gd name="T75" fmla="*/ 61 h 206"/>
                <a:gd name="T76" fmla="*/ 50 w 308"/>
                <a:gd name="T77" fmla="*/ 52 h 206"/>
                <a:gd name="T78" fmla="*/ 42 w 308"/>
                <a:gd name="T79" fmla="*/ 34 h 206"/>
                <a:gd name="T80" fmla="*/ 37 w 308"/>
                <a:gd name="T81" fmla="*/ 17 h 206"/>
                <a:gd name="T82" fmla="*/ 23 w 308"/>
                <a:gd name="T83" fmla="*/ 19 h 206"/>
                <a:gd name="T84" fmla="*/ 31 w 308"/>
                <a:gd name="T85" fmla="*/ 44 h 206"/>
                <a:gd name="T86" fmla="*/ 42 w 308"/>
                <a:gd name="T87" fmla="*/ 61 h 206"/>
                <a:gd name="T88" fmla="*/ 48 w 308"/>
                <a:gd name="T89" fmla="*/ 71 h 206"/>
                <a:gd name="T90" fmla="*/ 54 w 308"/>
                <a:gd name="T91" fmla="*/ 90 h 206"/>
                <a:gd name="T92" fmla="*/ 60 w 308"/>
                <a:gd name="T93" fmla="*/ 99 h 206"/>
                <a:gd name="T94" fmla="*/ 61 w 308"/>
                <a:gd name="T95" fmla="*/ 116 h 206"/>
                <a:gd name="T96" fmla="*/ 46 w 308"/>
                <a:gd name="T97" fmla="*/ 99 h 206"/>
                <a:gd name="T98" fmla="*/ 39 w 308"/>
                <a:gd name="T99" fmla="*/ 76 h 206"/>
                <a:gd name="T100" fmla="*/ 27 w 308"/>
                <a:gd name="T101" fmla="*/ 69 h 206"/>
                <a:gd name="T102" fmla="*/ 17 w 308"/>
                <a:gd name="T103" fmla="*/ 59 h 206"/>
                <a:gd name="T104" fmla="*/ 25 w 308"/>
                <a:gd name="T105" fmla="*/ 53 h 206"/>
                <a:gd name="T106" fmla="*/ 12 w 308"/>
                <a:gd name="T107" fmla="*/ 36 h 206"/>
                <a:gd name="T108" fmla="*/ 8 w 308"/>
                <a:gd name="T109" fmla="*/ 19 h 206"/>
                <a:gd name="T110" fmla="*/ 58 w 308"/>
                <a:gd name="T111" fmla="*/ 94 h 206"/>
                <a:gd name="T112" fmla="*/ 60 w 308"/>
                <a:gd name="T113" fmla="*/ 97 h 206"/>
                <a:gd name="T114" fmla="*/ 195 w 308"/>
                <a:gd name="T115" fmla="*/ 9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8" h="206">
                  <a:moveTo>
                    <a:pt x="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63" y="17"/>
                  </a:lnTo>
                  <a:lnTo>
                    <a:pt x="94" y="17"/>
                  </a:lnTo>
                  <a:lnTo>
                    <a:pt x="94" y="13"/>
                  </a:lnTo>
                  <a:lnTo>
                    <a:pt x="111" y="15"/>
                  </a:lnTo>
                  <a:lnTo>
                    <a:pt x="113" y="15"/>
                  </a:lnTo>
                  <a:lnTo>
                    <a:pt x="115" y="17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1" y="25"/>
                  </a:lnTo>
                  <a:lnTo>
                    <a:pt x="123" y="27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31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8" y="32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28" y="38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49" y="42"/>
                  </a:lnTo>
                  <a:lnTo>
                    <a:pt x="151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5" y="40"/>
                  </a:lnTo>
                  <a:lnTo>
                    <a:pt x="155" y="38"/>
                  </a:lnTo>
                  <a:lnTo>
                    <a:pt x="157" y="38"/>
                  </a:lnTo>
                  <a:lnTo>
                    <a:pt x="159" y="40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40"/>
                  </a:lnTo>
                  <a:lnTo>
                    <a:pt x="165" y="40"/>
                  </a:lnTo>
                  <a:lnTo>
                    <a:pt x="166" y="42"/>
                  </a:lnTo>
                  <a:lnTo>
                    <a:pt x="168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0" y="50"/>
                  </a:lnTo>
                  <a:lnTo>
                    <a:pt x="172" y="52"/>
                  </a:lnTo>
                  <a:lnTo>
                    <a:pt x="172" y="53"/>
                  </a:lnTo>
                  <a:lnTo>
                    <a:pt x="172" y="53"/>
                  </a:lnTo>
                  <a:lnTo>
                    <a:pt x="174" y="57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8" y="61"/>
                  </a:lnTo>
                  <a:lnTo>
                    <a:pt x="178" y="63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80" y="67"/>
                  </a:lnTo>
                  <a:lnTo>
                    <a:pt x="180" y="69"/>
                  </a:lnTo>
                  <a:lnTo>
                    <a:pt x="180" y="69"/>
                  </a:lnTo>
                  <a:lnTo>
                    <a:pt x="180" y="71"/>
                  </a:lnTo>
                  <a:lnTo>
                    <a:pt x="182" y="76"/>
                  </a:lnTo>
                  <a:lnTo>
                    <a:pt x="182" y="78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88" y="80"/>
                  </a:lnTo>
                  <a:lnTo>
                    <a:pt x="189" y="82"/>
                  </a:lnTo>
                  <a:lnTo>
                    <a:pt x="193" y="84"/>
                  </a:lnTo>
                  <a:lnTo>
                    <a:pt x="195" y="84"/>
                  </a:lnTo>
                  <a:lnTo>
                    <a:pt x="197" y="84"/>
                  </a:lnTo>
                  <a:lnTo>
                    <a:pt x="197" y="86"/>
                  </a:lnTo>
                  <a:lnTo>
                    <a:pt x="199" y="86"/>
                  </a:lnTo>
                  <a:lnTo>
                    <a:pt x="199" y="88"/>
                  </a:lnTo>
                  <a:lnTo>
                    <a:pt x="199" y="86"/>
                  </a:lnTo>
                  <a:lnTo>
                    <a:pt x="201" y="84"/>
                  </a:lnTo>
                  <a:lnTo>
                    <a:pt x="203" y="82"/>
                  </a:lnTo>
                  <a:lnTo>
                    <a:pt x="201" y="84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99" y="90"/>
                  </a:lnTo>
                  <a:lnTo>
                    <a:pt x="199" y="92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2"/>
                  </a:lnTo>
                  <a:lnTo>
                    <a:pt x="197" y="90"/>
                  </a:lnTo>
                  <a:lnTo>
                    <a:pt x="195" y="90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5" y="99"/>
                  </a:lnTo>
                  <a:lnTo>
                    <a:pt x="193" y="99"/>
                  </a:lnTo>
                  <a:lnTo>
                    <a:pt x="193" y="101"/>
                  </a:lnTo>
                  <a:lnTo>
                    <a:pt x="193" y="103"/>
                  </a:lnTo>
                  <a:lnTo>
                    <a:pt x="193" y="105"/>
                  </a:lnTo>
                  <a:lnTo>
                    <a:pt x="193" y="105"/>
                  </a:lnTo>
                  <a:lnTo>
                    <a:pt x="193" y="111"/>
                  </a:lnTo>
                  <a:lnTo>
                    <a:pt x="193" y="113"/>
                  </a:lnTo>
                  <a:lnTo>
                    <a:pt x="193" y="118"/>
                  </a:lnTo>
                  <a:lnTo>
                    <a:pt x="191" y="120"/>
                  </a:lnTo>
                  <a:lnTo>
                    <a:pt x="191" y="122"/>
                  </a:lnTo>
                  <a:lnTo>
                    <a:pt x="191" y="126"/>
                  </a:lnTo>
                  <a:lnTo>
                    <a:pt x="191" y="128"/>
                  </a:lnTo>
                  <a:lnTo>
                    <a:pt x="195" y="132"/>
                  </a:lnTo>
                  <a:lnTo>
                    <a:pt x="195" y="134"/>
                  </a:lnTo>
                  <a:lnTo>
                    <a:pt x="193" y="136"/>
                  </a:lnTo>
                  <a:lnTo>
                    <a:pt x="193" y="132"/>
                  </a:lnTo>
                  <a:lnTo>
                    <a:pt x="191" y="128"/>
                  </a:lnTo>
                  <a:lnTo>
                    <a:pt x="191" y="132"/>
                  </a:lnTo>
                  <a:lnTo>
                    <a:pt x="193" y="132"/>
                  </a:lnTo>
                  <a:lnTo>
                    <a:pt x="193" y="136"/>
                  </a:lnTo>
                  <a:lnTo>
                    <a:pt x="193" y="137"/>
                  </a:lnTo>
                  <a:lnTo>
                    <a:pt x="193" y="139"/>
                  </a:lnTo>
                  <a:lnTo>
                    <a:pt x="195" y="141"/>
                  </a:lnTo>
                  <a:lnTo>
                    <a:pt x="195" y="143"/>
                  </a:lnTo>
                  <a:lnTo>
                    <a:pt x="201" y="149"/>
                  </a:lnTo>
                  <a:lnTo>
                    <a:pt x="203" y="151"/>
                  </a:lnTo>
                  <a:lnTo>
                    <a:pt x="205" y="153"/>
                  </a:lnTo>
                  <a:lnTo>
                    <a:pt x="203" y="155"/>
                  </a:lnTo>
                  <a:lnTo>
                    <a:pt x="205" y="157"/>
                  </a:lnTo>
                  <a:lnTo>
                    <a:pt x="209" y="160"/>
                  </a:lnTo>
                  <a:lnTo>
                    <a:pt x="210" y="162"/>
                  </a:lnTo>
                  <a:lnTo>
                    <a:pt x="210" y="162"/>
                  </a:lnTo>
                  <a:lnTo>
                    <a:pt x="214" y="162"/>
                  </a:lnTo>
                  <a:lnTo>
                    <a:pt x="214" y="162"/>
                  </a:lnTo>
                  <a:lnTo>
                    <a:pt x="218" y="164"/>
                  </a:lnTo>
                  <a:lnTo>
                    <a:pt x="220" y="166"/>
                  </a:lnTo>
                  <a:lnTo>
                    <a:pt x="222" y="170"/>
                  </a:lnTo>
                  <a:lnTo>
                    <a:pt x="224" y="168"/>
                  </a:lnTo>
                  <a:lnTo>
                    <a:pt x="228" y="168"/>
                  </a:lnTo>
                  <a:lnTo>
                    <a:pt x="228" y="168"/>
                  </a:lnTo>
                  <a:lnTo>
                    <a:pt x="230" y="168"/>
                  </a:lnTo>
                  <a:lnTo>
                    <a:pt x="233" y="166"/>
                  </a:lnTo>
                  <a:lnTo>
                    <a:pt x="235" y="166"/>
                  </a:lnTo>
                  <a:lnTo>
                    <a:pt x="239" y="166"/>
                  </a:lnTo>
                  <a:lnTo>
                    <a:pt x="241" y="164"/>
                  </a:lnTo>
                  <a:lnTo>
                    <a:pt x="243" y="164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52" y="164"/>
                  </a:lnTo>
                  <a:lnTo>
                    <a:pt x="251" y="164"/>
                  </a:lnTo>
                  <a:lnTo>
                    <a:pt x="249" y="166"/>
                  </a:lnTo>
                  <a:lnTo>
                    <a:pt x="252" y="166"/>
                  </a:lnTo>
                  <a:lnTo>
                    <a:pt x="252" y="168"/>
                  </a:lnTo>
                  <a:lnTo>
                    <a:pt x="254" y="166"/>
                  </a:lnTo>
                  <a:lnTo>
                    <a:pt x="254" y="166"/>
                  </a:lnTo>
                  <a:lnTo>
                    <a:pt x="256" y="164"/>
                  </a:lnTo>
                  <a:lnTo>
                    <a:pt x="256" y="162"/>
                  </a:lnTo>
                  <a:lnTo>
                    <a:pt x="258" y="160"/>
                  </a:lnTo>
                  <a:lnTo>
                    <a:pt x="256" y="162"/>
                  </a:lnTo>
                  <a:lnTo>
                    <a:pt x="254" y="160"/>
                  </a:lnTo>
                  <a:lnTo>
                    <a:pt x="260" y="158"/>
                  </a:lnTo>
                  <a:lnTo>
                    <a:pt x="262" y="158"/>
                  </a:lnTo>
                  <a:lnTo>
                    <a:pt x="264" y="157"/>
                  </a:lnTo>
                  <a:lnTo>
                    <a:pt x="264" y="153"/>
                  </a:lnTo>
                  <a:lnTo>
                    <a:pt x="268" y="149"/>
                  </a:lnTo>
                  <a:lnTo>
                    <a:pt x="268" y="149"/>
                  </a:lnTo>
                  <a:lnTo>
                    <a:pt x="268" y="143"/>
                  </a:lnTo>
                  <a:lnTo>
                    <a:pt x="272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7" y="136"/>
                  </a:lnTo>
                  <a:lnTo>
                    <a:pt x="287" y="136"/>
                  </a:lnTo>
                  <a:lnTo>
                    <a:pt x="287" y="134"/>
                  </a:lnTo>
                  <a:lnTo>
                    <a:pt x="291" y="134"/>
                  </a:lnTo>
                  <a:lnTo>
                    <a:pt x="291" y="134"/>
                  </a:lnTo>
                  <a:lnTo>
                    <a:pt x="294" y="134"/>
                  </a:lnTo>
                  <a:lnTo>
                    <a:pt x="293" y="132"/>
                  </a:lnTo>
                  <a:lnTo>
                    <a:pt x="298" y="132"/>
                  </a:lnTo>
                  <a:lnTo>
                    <a:pt x="302" y="134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306" y="132"/>
                  </a:lnTo>
                  <a:lnTo>
                    <a:pt x="308" y="136"/>
                  </a:lnTo>
                  <a:lnTo>
                    <a:pt x="308" y="137"/>
                  </a:lnTo>
                  <a:lnTo>
                    <a:pt x="308" y="139"/>
                  </a:lnTo>
                  <a:lnTo>
                    <a:pt x="304" y="143"/>
                  </a:lnTo>
                  <a:lnTo>
                    <a:pt x="300" y="147"/>
                  </a:lnTo>
                  <a:lnTo>
                    <a:pt x="298" y="149"/>
                  </a:lnTo>
                  <a:lnTo>
                    <a:pt x="298" y="151"/>
                  </a:lnTo>
                  <a:lnTo>
                    <a:pt x="296" y="153"/>
                  </a:lnTo>
                  <a:lnTo>
                    <a:pt x="296" y="153"/>
                  </a:lnTo>
                  <a:lnTo>
                    <a:pt x="298" y="155"/>
                  </a:lnTo>
                  <a:lnTo>
                    <a:pt x="298" y="155"/>
                  </a:lnTo>
                  <a:lnTo>
                    <a:pt x="298" y="155"/>
                  </a:lnTo>
                  <a:lnTo>
                    <a:pt x="296" y="157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8" y="158"/>
                  </a:lnTo>
                  <a:lnTo>
                    <a:pt x="300" y="158"/>
                  </a:lnTo>
                  <a:lnTo>
                    <a:pt x="298" y="158"/>
                  </a:lnTo>
                  <a:lnTo>
                    <a:pt x="296" y="166"/>
                  </a:lnTo>
                  <a:lnTo>
                    <a:pt x="294" y="168"/>
                  </a:lnTo>
                  <a:lnTo>
                    <a:pt x="294" y="168"/>
                  </a:lnTo>
                  <a:lnTo>
                    <a:pt x="293" y="166"/>
                  </a:lnTo>
                  <a:lnTo>
                    <a:pt x="291" y="166"/>
                  </a:lnTo>
                  <a:lnTo>
                    <a:pt x="291" y="164"/>
                  </a:lnTo>
                  <a:lnTo>
                    <a:pt x="293" y="164"/>
                  </a:lnTo>
                  <a:lnTo>
                    <a:pt x="293" y="162"/>
                  </a:lnTo>
                  <a:lnTo>
                    <a:pt x="291" y="162"/>
                  </a:lnTo>
                  <a:lnTo>
                    <a:pt x="289" y="164"/>
                  </a:lnTo>
                  <a:lnTo>
                    <a:pt x="287" y="166"/>
                  </a:lnTo>
                  <a:lnTo>
                    <a:pt x="287" y="166"/>
                  </a:lnTo>
                  <a:lnTo>
                    <a:pt x="285" y="166"/>
                  </a:lnTo>
                  <a:lnTo>
                    <a:pt x="285" y="166"/>
                  </a:lnTo>
                  <a:lnTo>
                    <a:pt x="285" y="168"/>
                  </a:lnTo>
                  <a:lnTo>
                    <a:pt x="283" y="170"/>
                  </a:lnTo>
                  <a:lnTo>
                    <a:pt x="283" y="170"/>
                  </a:lnTo>
                  <a:lnTo>
                    <a:pt x="283" y="172"/>
                  </a:lnTo>
                  <a:lnTo>
                    <a:pt x="281" y="172"/>
                  </a:lnTo>
                  <a:lnTo>
                    <a:pt x="281" y="172"/>
                  </a:lnTo>
                  <a:lnTo>
                    <a:pt x="281" y="172"/>
                  </a:lnTo>
                  <a:lnTo>
                    <a:pt x="281" y="170"/>
                  </a:lnTo>
                  <a:lnTo>
                    <a:pt x="279" y="170"/>
                  </a:lnTo>
                  <a:lnTo>
                    <a:pt x="277" y="172"/>
                  </a:lnTo>
                  <a:lnTo>
                    <a:pt x="277" y="174"/>
                  </a:lnTo>
                  <a:lnTo>
                    <a:pt x="258" y="172"/>
                  </a:lnTo>
                  <a:lnTo>
                    <a:pt x="258" y="178"/>
                  </a:lnTo>
                  <a:lnTo>
                    <a:pt x="254" y="178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81"/>
                  </a:lnTo>
                  <a:lnTo>
                    <a:pt x="260" y="183"/>
                  </a:lnTo>
                  <a:lnTo>
                    <a:pt x="260" y="183"/>
                  </a:lnTo>
                  <a:lnTo>
                    <a:pt x="262" y="185"/>
                  </a:lnTo>
                  <a:lnTo>
                    <a:pt x="262" y="185"/>
                  </a:lnTo>
                  <a:lnTo>
                    <a:pt x="262" y="187"/>
                  </a:lnTo>
                  <a:lnTo>
                    <a:pt x="264" y="187"/>
                  </a:lnTo>
                  <a:lnTo>
                    <a:pt x="266" y="187"/>
                  </a:lnTo>
                  <a:lnTo>
                    <a:pt x="266" y="189"/>
                  </a:lnTo>
                  <a:lnTo>
                    <a:pt x="264" y="189"/>
                  </a:lnTo>
                  <a:lnTo>
                    <a:pt x="251" y="189"/>
                  </a:lnTo>
                  <a:lnTo>
                    <a:pt x="245" y="199"/>
                  </a:lnTo>
                  <a:lnTo>
                    <a:pt x="245" y="200"/>
                  </a:lnTo>
                  <a:lnTo>
                    <a:pt x="245" y="200"/>
                  </a:lnTo>
                  <a:lnTo>
                    <a:pt x="245" y="202"/>
                  </a:lnTo>
                  <a:lnTo>
                    <a:pt x="245" y="202"/>
                  </a:lnTo>
                  <a:lnTo>
                    <a:pt x="245" y="202"/>
                  </a:lnTo>
                  <a:lnTo>
                    <a:pt x="245" y="204"/>
                  </a:lnTo>
                  <a:lnTo>
                    <a:pt x="245" y="204"/>
                  </a:lnTo>
                  <a:lnTo>
                    <a:pt x="243" y="206"/>
                  </a:lnTo>
                  <a:lnTo>
                    <a:pt x="243" y="206"/>
                  </a:lnTo>
                  <a:lnTo>
                    <a:pt x="241" y="204"/>
                  </a:lnTo>
                  <a:lnTo>
                    <a:pt x="239" y="202"/>
                  </a:lnTo>
                  <a:lnTo>
                    <a:pt x="239" y="200"/>
                  </a:lnTo>
                  <a:lnTo>
                    <a:pt x="235" y="200"/>
                  </a:lnTo>
                  <a:lnTo>
                    <a:pt x="230" y="195"/>
                  </a:lnTo>
                  <a:lnTo>
                    <a:pt x="228" y="193"/>
                  </a:lnTo>
                  <a:lnTo>
                    <a:pt x="228" y="193"/>
                  </a:lnTo>
                  <a:lnTo>
                    <a:pt x="226" y="191"/>
                  </a:lnTo>
                  <a:lnTo>
                    <a:pt x="224" y="189"/>
                  </a:lnTo>
                  <a:lnTo>
                    <a:pt x="222" y="189"/>
                  </a:lnTo>
                  <a:lnTo>
                    <a:pt x="222" y="189"/>
                  </a:lnTo>
                  <a:lnTo>
                    <a:pt x="220" y="189"/>
                  </a:lnTo>
                  <a:lnTo>
                    <a:pt x="220" y="189"/>
                  </a:lnTo>
                  <a:lnTo>
                    <a:pt x="224" y="191"/>
                  </a:lnTo>
                  <a:lnTo>
                    <a:pt x="228" y="193"/>
                  </a:lnTo>
                  <a:lnTo>
                    <a:pt x="228" y="193"/>
                  </a:lnTo>
                  <a:lnTo>
                    <a:pt x="226" y="193"/>
                  </a:lnTo>
                  <a:lnTo>
                    <a:pt x="222" y="191"/>
                  </a:lnTo>
                  <a:lnTo>
                    <a:pt x="220" y="189"/>
                  </a:lnTo>
                  <a:lnTo>
                    <a:pt x="218" y="189"/>
                  </a:lnTo>
                  <a:lnTo>
                    <a:pt x="218" y="189"/>
                  </a:lnTo>
                  <a:lnTo>
                    <a:pt x="218" y="189"/>
                  </a:lnTo>
                  <a:lnTo>
                    <a:pt x="220" y="189"/>
                  </a:lnTo>
                  <a:lnTo>
                    <a:pt x="220" y="187"/>
                  </a:lnTo>
                  <a:lnTo>
                    <a:pt x="218" y="187"/>
                  </a:lnTo>
                  <a:lnTo>
                    <a:pt x="216" y="189"/>
                  </a:lnTo>
                  <a:lnTo>
                    <a:pt x="216" y="187"/>
                  </a:lnTo>
                  <a:lnTo>
                    <a:pt x="216" y="187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6" y="189"/>
                  </a:lnTo>
                  <a:lnTo>
                    <a:pt x="218" y="189"/>
                  </a:lnTo>
                  <a:lnTo>
                    <a:pt x="218" y="191"/>
                  </a:lnTo>
                  <a:lnTo>
                    <a:pt x="216" y="191"/>
                  </a:lnTo>
                  <a:lnTo>
                    <a:pt x="214" y="191"/>
                  </a:lnTo>
                  <a:lnTo>
                    <a:pt x="210" y="191"/>
                  </a:lnTo>
                  <a:lnTo>
                    <a:pt x="209" y="193"/>
                  </a:lnTo>
                  <a:lnTo>
                    <a:pt x="207" y="193"/>
                  </a:lnTo>
                  <a:lnTo>
                    <a:pt x="201" y="195"/>
                  </a:lnTo>
                  <a:lnTo>
                    <a:pt x="199" y="195"/>
                  </a:lnTo>
                  <a:lnTo>
                    <a:pt x="193" y="193"/>
                  </a:lnTo>
                  <a:lnTo>
                    <a:pt x="189" y="191"/>
                  </a:lnTo>
                  <a:lnTo>
                    <a:pt x="186" y="191"/>
                  </a:lnTo>
                  <a:lnTo>
                    <a:pt x="182" y="191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78" y="189"/>
                  </a:lnTo>
                  <a:lnTo>
                    <a:pt x="176" y="187"/>
                  </a:lnTo>
                  <a:lnTo>
                    <a:pt x="174" y="185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68" y="185"/>
                  </a:lnTo>
                  <a:lnTo>
                    <a:pt x="166" y="185"/>
                  </a:lnTo>
                  <a:lnTo>
                    <a:pt x="165" y="183"/>
                  </a:lnTo>
                  <a:lnTo>
                    <a:pt x="163" y="181"/>
                  </a:lnTo>
                  <a:lnTo>
                    <a:pt x="157" y="181"/>
                  </a:lnTo>
                  <a:lnTo>
                    <a:pt x="151" y="179"/>
                  </a:lnTo>
                  <a:lnTo>
                    <a:pt x="149" y="176"/>
                  </a:lnTo>
                  <a:lnTo>
                    <a:pt x="147" y="176"/>
                  </a:lnTo>
                  <a:lnTo>
                    <a:pt x="142" y="172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40" y="172"/>
                  </a:lnTo>
                  <a:lnTo>
                    <a:pt x="138" y="172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0" y="168"/>
                  </a:lnTo>
                  <a:lnTo>
                    <a:pt x="128" y="168"/>
                  </a:lnTo>
                  <a:lnTo>
                    <a:pt x="126" y="168"/>
                  </a:lnTo>
                  <a:lnTo>
                    <a:pt x="126" y="166"/>
                  </a:lnTo>
                  <a:lnTo>
                    <a:pt x="124" y="164"/>
                  </a:lnTo>
                  <a:lnTo>
                    <a:pt x="121" y="160"/>
                  </a:lnTo>
                  <a:lnTo>
                    <a:pt x="119" y="160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5" y="158"/>
                  </a:lnTo>
                  <a:lnTo>
                    <a:pt x="113" y="158"/>
                  </a:lnTo>
                  <a:lnTo>
                    <a:pt x="111" y="157"/>
                  </a:lnTo>
                  <a:lnTo>
                    <a:pt x="109" y="157"/>
                  </a:lnTo>
                  <a:lnTo>
                    <a:pt x="109" y="157"/>
                  </a:lnTo>
                  <a:lnTo>
                    <a:pt x="109" y="153"/>
                  </a:lnTo>
                  <a:lnTo>
                    <a:pt x="105" y="151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03" y="145"/>
                  </a:lnTo>
                  <a:lnTo>
                    <a:pt x="103" y="143"/>
                  </a:lnTo>
                  <a:lnTo>
                    <a:pt x="105" y="14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105" y="139"/>
                  </a:lnTo>
                  <a:lnTo>
                    <a:pt x="109" y="137"/>
                  </a:lnTo>
                  <a:lnTo>
                    <a:pt x="109" y="136"/>
                  </a:lnTo>
                  <a:lnTo>
                    <a:pt x="109" y="134"/>
                  </a:lnTo>
                  <a:lnTo>
                    <a:pt x="107" y="128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5" y="122"/>
                  </a:lnTo>
                  <a:lnTo>
                    <a:pt x="105" y="120"/>
                  </a:lnTo>
                  <a:lnTo>
                    <a:pt x="102" y="116"/>
                  </a:lnTo>
                  <a:lnTo>
                    <a:pt x="102" y="115"/>
                  </a:lnTo>
                  <a:lnTo>
                    <a:pt x="98" y="111"/>
                  </a:lnTo>
                  <a:lnTo>
                    <a:pt x="96" y="107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99"/>
                  </a:lnTo>
                  <a:lnTo>
                    <a:pt x="86" y="97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84" y="95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4" y="90"/>
                  </a:lnTo>
                  <a:lnTo>
                    <a:pt x="82" y="90"/>
                  </a:lnTo>
                  <a:lnTo>
                    <a:pt x="81" y="90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3" y="86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3" y="76"/>
                  </a:lnTo>
                  <a:lnTo>
                    <a:pt x="73" y="74"/>
                  </a:lnTo>
                  <a:lnTo>
                    <a:pt x="71" y="73"/>
                  </a:lnTo>
                  <a:lnTo>
                    <a:pt x="69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5" y="69"/>
                  </a:lnTo>
                  <a:lnTo>
                    <a:pt x="65" y="69"/>
                  </a:lnTo>
                  <a:lnTo>
                    <a:pt x="61" y="65"/>
                  </a:lnTo>
                  <a:lnTo>
                    <a:pt x="60" y="63"/>
                  </a:lnTo>
                  <a:lnTo>
                    <a:pt x="61" y="61"/>
                  </a:lnTo>
                  <a:lnTo>
                    <a:pt x="61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7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9" y="13"/>
                  </a:lnTo>
                  <a:lnTo>
                    <a:pt x="25" y="11"/>
                  </a:lnTo>
                  <a:lnTo>
                    <a:pt x="23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2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1" y="40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6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6" y="71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0" y="74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4" y="86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6" y="99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3" y="103"/>
                  </a:lnTo>
                  <a:lnTo>
                    <a:pt x="63" y="103"/>
                  </a:lnTo>
                  <a:lnTo>
                    <a:pt x="65" y="105"/>
                  </a:lnTo>
                  <a:lnTo>
                    <a:pt x="65" y="107"/>
                  </a:lnTo>
                  <a:lnTo>
                    <a:pt x="67" y="109"/>
                  </a:lnTo>
                  <a:lnTo>
                    <a:pt x="67" y="109"/>
                  </a:lnTo>
                  <a:lnTo>
                    <a:pt x="67" y="111"/>
                  </a:lnTo>
                  <a:lnTo>
                    <a:pt x="65" y="115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1"/>
                  </a:lnTo>
                  <a:lnTo>
                    <a:pt x="58" y="109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4" y="105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46" y="99"/>
                  </a:lnTo>
                  <a:lnTo>
                    <a:pt x="46" y="97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0" y="90"/>
                  </a:lnTo>
                  <a:lnTo>
                    <a:pt x="42" y="86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9" y="78"/>
                  </a:lnTo>
                  <a:lnTo>
                    <a:pt x="37" y="76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3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8" y="94"/>
                  </a:moveTo>
                  <a:lnTo>
                    <a:pt x="58" y="94"/>
                  </a:lnTo>
                  <a:lnTo>
                    <a:pt x="58" y="92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8" y="94"/>
                  </a:lnTo>
                  <a:lnTo>
                    <a:pt x="58" y="94"/>
                  </a:lnTo>
                  <a:close/>
                  <a:moveTo>
                    <a:pt x="60" y="97"/>
                  </a:moveTo>
                  <a:lnTo>
                    <a:pt x="58" y="99"/>
                  </a:lnTo>
                  <a:lnTo>
                    <a:pt x="60" y="99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197" y="95"/>
                  </a:moveTo>
                  <a:lnTo>
                    <a:pt x="197" y="95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7" y="95"/>
                  </a:lnTo>
                  <a:close/>
                  <a:moveTo>
                    <a:pt x="195" y="97"/>
                  </a:moveTo>
                  <a:lnTo>
                    <a:pt x="195" y="97"/>
                  </a:lnTo>
                  <a:lnTo>
                    <a:pt x="197" y="95"/>
                  </a:lnTo>
                  <a:lnTo>
                    <a:pt x="195" y="95"/>
                  </a:lnTo>
                  <a:lnTo>
                    <a:pt x="195" y="97"/>
                  </a:lnTo>
                  <a:lnTo>
                    <a:pt x="195" y="97"/>
                  </a:lnTo>
                  <a:close/>
                  <a:moveTo>
                    <a:pt x="195" y="101"/>
                  </a:moveTo>
                  <a:lnTo>
                    <a:pt x="195" y="99"/>
                  </a:lnTo>
                  <a:lnTo>
                    <a:pt x="195" y="99"/>
                  </a:lnTo>
                  <a:lnTo>
                    <a:pt x="195" y="101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79" name="组合 2278"/>
            <p:cNvGrpSpPr/>
            <p:nvPr/>
          </p:nvGrpSpPr>
          <p:grpSpPr>
            <a:xfrm>
              <a:off x="2639786" y="1191680"/>
              <a:ext cx="4295892" cy="2271189"/>
              <a:chOff x="2303463" y="1352550"/>
              <a:chExt cx="4648200" cy="2457450"/>
            </a:xfrm>
          </p:grpSpPr>
          <p:sp>
            <p:nvSpPr>
              <p:cNvPr id="2084" name="Freeform 10"/>
              <p:cNvSpPr>
                <a:spLocks noEditPoints="1"/>
              </p:cNvSpPr>
              <p:nvPr/>
            </p:nvSpPr>
            <p:spPr bwMode="auto">
              <a:xfrm>
                <a:off x="4702175" y="1352550"/>
                <a:ext cx="2249488" cy="1223962"/>
              </a:xfrm>
              <a:custGeom>
                <a:avLst/>
                <a:gdLst>
                  <a:gd name="T0" fmla="*/ 568 w 742"/>
                  <a:gd name="T1" fmla="*/ 331 h 404"/>
                  <a:gd name="T2" fmla="*/ 518 w 742"/>
                  <a:gd name="T3" fmla="*/ 289 h 404"/>
                  <a:gd name="T4" fmla="*/ 463 w 742"/>
                  <a:gd name="T5" fmla="*/ 325 h 404"/>
                  <a:gd name="T6" fmla="*/ 360 w 742"/>
                  <a:gd name="T7" fmla="*/ 326 h 404"/>
                  <a:gd name="T8" fmla="*/ 254 w 742"/>
                  <a:gd name="T9" fmla="*/ 311 h 404"/>
                  <a:gd name="T10" fmla="*/ 187 w 742"/>
                  <a:gd name="T11" fmla="*/ 319 h 404"/>
                  <a:gd name="T12" fmla="*/ 126 w 742"/>
                  <a:gd name="T13" fmla="*/ 345 h 404"/>
                  <a:gd name="T14" fmla="*/ 108 w 742"/>
                  <a:gd name="T15" fmla="*/ 403 h 404"/>
                  <a:gd name="T16" fmla="*/ 63 w 742"/>
                  <a:gd name="T17" fmla="*/ 344 h 404"/>
                  <a:gd name="T18" fmla="*/ 10 w 742"/>
                  <a:gd name="T19" fmla="*/ 271 h 404"/>
                  <a:gd name="T20" fmla="*/ 21 w 742"/>
                  <a:gd name="T21" fmla="*/ 193 h 404"/>
                  <a:gd name="T22" fmla="*/ 27 w 742"/>
                  <a:gd name="T23" fmla="*/ 219 h 404"/>
                  <a:gd name="T24" fmla="*/ 76 w 742"/>
                  <a:gd name="T25" fmla="*/ 213 h 404"/>
                  <a:gd name="T26" fmla="*/ 116 w 742"/>
                  <a:gd name="T27" fmla="*/ 193 h 404"/>
                  <a:gd name="T28" fmla="*/ 183 w 742"/>
                  <a:gd name="T29" fmla="*/ 182 h 404"/>
                  <a:gd name="T30" fmla="*/ 203 w 742"/>
                  <a:gd name="T31" fmla="*/ 184 h 404"/>
                  <a:gd name="T32" fmla="*/ 222 w 742"/>
                  <a:gd name="T33" fmla="*/ 179 h 404"/>
                  <a:gd name="T34" fmla="*/ 214 w 742"/>
                  <a:gd name="T35" fmla="*/ 139 h 404"/>
                  <a:gd name="T36" fmla="*/ 223 w 742"/>
                  <a:gd name="T37" fmla="*/ 117 h 404"/>
                  <a:gd name="T38" fmla="*/ 245 w 742"/>
                  <a:gd name="T39" fmla="*/ 78 h 404"/>
                  <a:gd name="T40" fmla="*/ 280 w 742"/>
                  <a:gd name="T41" fmla="*/ 53 h 404"/>
                  <a:gd name="T42" fmla="*/ 326 w 742"/>
                  <a:gd name="T43" fmla="*/ 76 h 404"/>
                  <a:gd name="T44" fmla="*/ 346 w 742"/>
                  <a:gd name="T45" fmla="*/ 92 h 404"/>
                  <a:gd name="T46" fmla="*/ 419 w 742"/>
                  <a:gd name="T47" fmla="*/ 88 h 404"/>
                  <a:gd name="T48" fmla="*/ 471 w 742"/>
                  <a:gd name="T49" fmla="*/ 83 h 404"/>
                  <a:gd name="T50" fmla="*/ 521 w 742"/>
                  <a:gd name="T51" fmla="*/ 74 h 404"/>
                  <a:gd name="T52" fmla="*/ 632 w 742"/>
                  <a:gd name="T53" fmla="*/ 76 h 404"/>
                  <a:gd name="T54" fmla="*/ 702 w 742"/>
                  <a:gd name="T55" fmla="*/ 62 h 404"/>
                  <a:gd name="T56" fmla="*/ 734 w 742"/>
                  <a:gd name="T57" fmla="*/ 79 h 404"/>
                  <a:gd name="T58" fmla="*/ 714 w 742"/>
                  <a:gd name="T59" fmla="*/ 107 h 404"/>
                  <a:gd name="T60" fmla="*/ 717 w 742"/>
                  <a:gd name="T61" fmla="*/ 151 h 404"/>
                  <a:gd name="T62" fmla="*/ 680 w 742"/>
                  <a:gd name="T63" fmla="*/ 201 h 404"/>
                  <a:gd name="T64" fmla="*/ 692 w 742"/>
                  <a:gd name="T65" fmla="*/ 275 h 404"/>
                  <a:gd name="T66" fmla="*/ 665 w 742"/>
                  <a:gd name="T67" fmla="*/ 167 h 404"/>
                  <a:gd name="T68" fmla="*/ 633 w 742"/>
                  <a:gd name="T69" fmla="*/ 186 h 404"/>
                  <a:gd name="T70" fmla="*/ 593 w 742"/>
                  <a:gd name="T71" fmla="*/ 214 h 404"/>
                  <a:gd name="T72" fmla="*/ 584 w 742"/>
                  <a:gd name="T73" fmla="*/ 270 h 404"/>
                  <a:gd name="T74" fmla="*/ 589 w 742"/>
                  <a:gd name="T75" fmla="*/ 368 h 404"/>
                  <a:gd name="T76" fmla="*/ 50 w 742"/>
                  <a:gd name="T77" fmla="*/ 42 h 404"/>
                  <a:gd name="T78" fmla="*/ 69 w 742"/>
                  <a:gd name="T79" fmla="*/ 25 h 404"/>
                  <a:gd name="T80" fmla="*/ 64 w 742"/>
                  <a:gd name="T81" fmla="*/ 42 h 404"/>
                  <a:gd name="T82" fmla="*/ 67 w 742"/>
                  <a:gd name="T83" fmla="*/ 43 h 404"/>
                  <a:gd name="T84" fmla="*/ 83 w 742"/>
                  <a:gd name="T85" fmla="*/ 36 h 404"/>
                  <a:gd name="T86" fmla="*/ 107 w 742"/>
                  <a:gd name="T87" fmla="*/ 139 h 404"/>
                  <a:gd name="T88" fmla="*/ 130 w 742"/>
                  <a:gd name="T89" fmla="*/ 91 h 404"/>
                  <a:gd name="T90" fmla="*/ 102 w 742"/>
                  <a:gd name="T91" fmla="*/ 129 h 404"/>
                  <a:gd name="T92" fmla="*/ 97 w 742"/>
                  <a:gd name="T93" fmla="*/ 146 h 404"/>
                  <a:gd name="T94" fmla="*/ 123 w 742"/>
                  <a:gd name="T95" fmla="*/ 171 h 404"/>
                  <a:gd name="T96" fmla="*/ 238 w 742"/>
                  <a:gd name="T97" fmla="*/ 154 h 404"/>
                  <a:gd name="T98" fmla="*/ 187 w 742"/>
                  <a:gd name="T99" fmla="*/ 134 h 404"/>
                  <a:gd name="T100" fmla="*/ 201 w 742"/>
                  <a:gd name="T101" fmla="*/ 89 h 404"/>
                  <a:gd name="T102" fmla="*/ 242 w 742"/>
                  <a:gd name="T103" fmla="*/ 64 h 404"/>
                  <a:gd name="T104" fmla="*/ 185 w 742"/>
                  <a:gd name="T105" fmla="*/ 7 h 404"/>
                  <a:gd name="T106" fmla="*/ 212 w 742"/>
                  <a:gd name="T107" fmla="*/ 31 h 404"/>
                  <a:gd name="T108" fmla="*/ 457 w 742"/>
                  <a:gd name="T109" fmla="*/ 21 h 404"/>
                  <a:gd name="T110" fmla="*/ 415 w 742"/>
                  <a:gd name="T111" fmla="*/ 31 h 404"/>
                  <a:gd name="T112" fmla="*/ 248 w 742"/>
                  <a:gd name="T113" fmla="*/ 24 h 404"/>
                  <a:gd name="T114" fmla="*/ 338 w 742"/>
                  <a:gd name="T115" fmla="*/ 84 h 404"/>
                  <a:gd name="T116" fmla="*/ 586 w 742"/>
                  <a:gd name="T117" fmla="*/ 79 h 404"/>
                  <a:gd name="T118" fmla="*/ 628 w 742"/>
                  <a:gd name="T119" fmla="*/ 307 h 404"/>
                  <a:gd name="T120" fmla="*/ 622 w 742"/>
                  <a:gd name="T121" fmla="*/ 326 h 404"/>
                  <a:gd name="T122" fmla="*/ 686 w 742"/>
                  <a:gd name="T123" fmla="*/ 205 h 404"/>
                  <a:gd name="T124" fmla="*/ 683 w 742"/>
                  <a:gd name="T125" fmla="*/ 30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2" h="404">
                    <a:moveTo>
                      <a:pt x="575" y="371"/>
                    </a:moveTo>
                    <a:cubicBezTo>
                      <a:pt x="575" y="371"/>
                      <a:pt x="575" y="371"/>
                      <a:pt x="575" y="371"/>
                    </a:cubicBezTo>
                    <a:cubicBezTo>
                      <a:pt x="574" y="370"/>
                      <a:pt x="574" y="370"/>
                      <a:pt x="574" y="370"/>
                    </a:cubicBezTo>
                    <a:cubicBezTo>
                      <a:pt x="574" y="370"/>
                      <a:pt x="574" y="370"/>
                      <a:pt x="574" y="370"/>
                    </a:cubicBezTo>
                    <a:cubicBezTo>
                      <a:pt x="575" y="370"/>
                      <a:pt x="575" y="370"/>
                      <a:pt x="575" y="370"/>
                    </a:cubicBezTo>
                    <a:cubicBezTo>
                      <a:pt x="575" y="369"/>
                      <a:pt x="575" y="369"/>
                      <a:pt x="575" y="369"/>
                    </a:cubicBezTo>
                    <a:cubicBezTo>
                      <a:pt x="574" y="369"/>
                      <a:pt x="574" y="369"/>
                      <a:pt x="574" y="369"/>
                    </a:cubicBezTo>
                    <a:cubicBezTo>
                      <a:pt x="574" y="368"/>
                      <a:pt x="574" y="368"/>
                      <a:pt x="574" y="368"/>
                    </a:cubicBezTo>
                    <a:cubicBezTo>
                      <a:pt x="574" y="367"/>
                      <a:pt x="574" y="367"/>
                      <a:pt x="574" y="367"/>
                    </a:cubicBezTo>
                    <a:cubicBezTo>
                      <a:pt x="575" y="367"/>
                      <a:pt x="575" y="367"/>
                      <a:pt x="575" y="367"/>
                    </a:cubicBezTo>
                    <a:cubicBezTo>
                      <a:pt x="576" y="367"/>
                      <a:pt x="576" y="367"/>
                      <a:pt x="576" y="367"/>
                    </a:cubicBezTo>
                    <a:cubicBezTo>
                      <a:pt x="576" y="367"/>
                      <a:pt x="576" y="367"/>
                      <a:pt x="576" y="367"/>
                    </a:cubicBezTo>
                    <a:cubicBezTo>
                      <a:pt x="576" y="366"/>
                      <a:pt x="576" y="366"/>
                      <a:pt x="576" y="366"/>
                    </a:cubicBezTo>
                    <a:cubicBezTo>
                      <a:pt x="576" y="366"/>
                      <a:pt x="576" y="366"/>
                      <a:pt x="576" y="366"/>
                    </a:cubicBezTo>
                    <a:cubicBezTo>
                      <a:pt x="576" y="365"/>
                      <a:pt x="576" y="365"/>
                      <a:pt x="576" y="365"/>
                    </a:cubicBezTo>
                    <a:cubicBezTo>
                      <a:pt x="577" y="365"/>
                      <a:pt x="577" y="365"/>
                      <a:pt x="577" y="365"/>
                    </a:cubicBezTo>
                    <a:cubicBezTo>
                      <a:pt x="577" y="364"/>
                      <a:pt x="577" y="364"/>
                      <a:pt x="577" y="364"/>
                    </a:cubicBezTo>
                    <a:cubicBezTo>
                      <a:pt x="577" y="363"/>
                      <a:pt x="577" y="363"/>
                      <a:pt x="577" y="363"/>
                    </a:cubicBezTo>
                    <a:cubicBezTo>
                      <a:pt x="576" y="362"/>
                      <a:pt x="576" y="362"/>
                      <a:pt x="576" y="362"/>
                    </a:cubicBezTo>
                    <a:cubicBezTo>
                      <a:pt x="576" y="361"/>
                      <a:pt x="576" y="361"/>
                      <a:pt x="576" y="361"/>
                    </a:cubicBezTo>
                    <a:cubicBezTo>
                      <a:pt x="576" y="360"/>
                      <a:pt x="576" y="360"/>
                      <a:pt x="576" y="360"/>
                    </a:cubicBezTo>
                    <a:cubicBezTo>
                      <a:pt x="576" y="358"/>
                      <a:pt x="576" y="358"/>
                      <a:pt x="576" y="358"/>
                    </a:cubicBezTo>
                    <a:cubicBezTo>
                      <a:pt x="576" y="358"/>
                      <a:pt x="576" y="358"/>
                      <a:pt x="576" y="358"/>
                    </a:cubicBezTo>
                    <a:cubicBezTo>
                      <a:pt x="575" y="357"/>
                      <a:pt x="575" y="357"/>
                      <a:pt x="575" y="357"/>
                    </a:cubicBezTo>
                    <a:cubicBezTo>
                      <a:pt x="575" y="356"/>
                      <a:pt x="575" y="356"/>
                      <a:pt x="575" y="356"/>
                    </a:cubicBezTo>
                    <a:cubicBezTo>
                      <a:pt x="574" y="355"/>
                      <a:pt x="574" y="355"/>
                      <a:pt x="574" y="355"/>
                    </a:cubicBezTo>
                    <a:cubicBezTo>
                      <a:pt x="573" y="353"/>
                      <a:pt x="573" y="353"/>
                      <a:pt x="573" y="353"/>
                    </a:cubicBezTo>
                    <a:cubicBezTo>
                      <a:pt x="573" y="353"/>
                      <a:pt x="573" y="353"/>
                      <a:pt x="573" y="353"/>
                    </a:cubicBezTo>
                    <a:cubicBezTo>
                      <a:pt x="573" y="352"/>
                      <a:pt x="573" y="352"/>
                      <a:pt x="573" y="352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74" y="352"/>
                      <a:pt x="574" y="352"/>
                      <a:pt x="574" y="352"/>
                    </a:cubicBezTo>
                    <a:cubicBezTo>
                      <a:pt x="575" y="351"/>
                      <a:pt x="575" y="351"/>
                      <a:pt x="575" y="351"/>
                    </a:cubicBezTo>
                    <a:cubicBezTo>
                      <a:pt x="575" y="350"/>
                      <a:pt x="575" y="350"/>
                      <a:pt x="575" y="350"/>
                    </a:cubicBezTo>
                    <a:cubicBezTo>
                      <a:pt x="576" y="349"/>
                      <a:pt x="576" y="349"/>
                      <a:pt x="576" y="349"/>
                    </a:cubicBezTo>
                    <a:cubicBezTo>
                      <a:pt x="576" y="349"/>
                      <a:pt x="576" y="349"/>
                      <a:pt x="576" y="349"/>
                    </a:cubicBezTo>
                    <a:cubicBezTo>
                      <a:pt x="577" y="349"/>
                      <a:pt x="577" y="349"/>
                      <a:pt x="577" y="349"/>
                    </a:cubicBezTo>
                    <a:cubicBezTo>
                      <a:pt x="578" y="349"/>
                      <a:pt x="578" y="349"/>
                      <a:pt x="578" y="349"/>
                    </a:cubicBezTo>
                    <a:cubicBezTo>
                      <a:pt x="582" y="350"/>
                      <a:pt x="582" y="350"/>
                      <a:pt x="582" y="350"/>
                    </a:cubicBezTo>
                    <a:cubicBezTo>
                      <a:pt x="582" y="350"/>
                      <a:pt x="582" y="350"/>
                      <a:pt x="582" y="350"/>
                    </a:cubicBezTo>
                    <a:cubicBezTo>
                      <a:pt x="583" y="350"/>
                      <a:pt x="583" y="350"/>
                      <a:pt x="583" y="350"/>
                    </a:cubicBezTo>
                    <a:cubicBezTo>
                      <a:pt x="583" y="350"/>
                      <a:pt x="583" y="350"/>
                      <a:pt x="583" y="350"/>
                    </a:cubicBezTo>
                    <a:cubicBezTo>
                      <a:pt x="583" y="349"/>
                      <a:pt x="583" y="349"/>
                      <a:pt x="583" y="349"/>
                    </a:cubicBezTo>
                    <a:cubicBezTo>
                      <a:pt x="583" y="348"/>
                      <a:pt x="583" y="348"/>
                      <a:pt x="583" y="348"/>
                    </a:cubicBezTo>
                    <a:cubicBezTo>
                      <a:pt x="583" y="348"/>
                      <a:pt x="583" y="348"/>
                      <a:pt x="583" y="348"/>
                    </a:cubicBezTo>
                    <a:cubicBezTo>
                      <a:pt x="583" y="347"/>
                      <a:pt x="583" y="347"/>
                      <a:pt x="583" y="347"/>
                    </a:cubicBezTo>
                    <a:cubicBezTo>
                      <a:pt x="583" y="347"/>
                      <a:pt x="583" y="347"/>
                      <a:pt x="583" y="347"/>
                    </a:cubicBezTo>
                    <a:cubicBezTo>
                      <a:pt x="583" y="346"/>
                      <a:pt x="583" y="346"/>
                      <a:pt x="583" y="346"/>
                    </a:cubicBezTo>
                    <a:cubicBezTo>
                      <a:pt x="583" y="345"/>
                      <a:pt x="583" y="345"/>
                      <a:pt x="583" y="345"/>
                    </a:cubicBezTo>
                    <a:cubicBezTo>
                      <a:pt x="583" y="345"/>
                      <a:pt x="583" y="345"/>
                      <a:pt x="583" y="345"/>
                    </a:cubicBezTo>
                    <a:cubicBezTo>
                      <a:pt x="583" y="344"/>
                      <a:pt x="583" y="344"/>
                      <a:pt x="583" y="344"/>
                    </a:cubicBezTo>
                    <a:cubicBezTo>
                      <a:pt x="583" y="344"/>
                      <a:pt x="583" y="344"/>
                      <a:pt x="583" y="344"/>
                    </a:cubicBezTo>
                    <a:cubicBezTo>
                      <a:pt x="583" y="343"/>
                      <a:pt x="583" y="343"/>
                      <a:pt x="583" y="343"/>
                    </a:cubicBezTo>
                    <a:cubicBezTo>
                      <a:pt x="584" y="343"/>
                      <a:pt x="584" y="343"/>
                      <a:pt x="584" y="343"/>
                    </a:cubicBezTo>
                    <a:cubicBezTo>
                      <a:pt x="584" y="342"/>
                      <a:pt x="584" y="342"/>
                      <a:pt x="584" y="342"/>
                    </a:cubicBezTo>
                    <a:cubicBezTo>
                      <a:pt x="584" y="342"/>
                      <a:pt x="584" y="342"/>
                      <a:pt x="584" y="342"/>
                    </a:cubicBezTo>
                    <a:cubicBezTo>
                      <a:pt x="583" y="341"/>
                      <a:pt x="583" y="341"/>
                      <a:pt x="583" y="341"/>
                    </a:cubicBezTo>
                    <a:cubicBezTo>
                      <a:pt x="583" y="341"/>
                      <a:pt x="583" y="341"/>
                      <a:pt x="583" y="341"/>
                    </a:cubicBezTo>
                    <a:cubicBezTo>
                      <a:pt x="584" y="340"/>
                      <a:pt x="584" y="340"/>
                      <a:pt x="584" y="340"/>
                    </a:cubicBezTo>
                    <a:cubicBezTo>
                      <a:pt x="584" y="340"/>
                      <a:pt x="584" y="340"/>
                      <a:pt x="584" y="340"/>
                    </a:cubicBezTo>
                    <a:cubicBezTo>
                      <a:pt x="584" y="339"/>
                      <a:pt x="584" y="339"/>
                      <a:pt x="584" y="339"/>
                    </a:cubicBezTo>
                    <a:cubicBezTo>
                      <a:pt x="583" y="338"/>
                      <a:pt x="583" y="338"/>
                      <a:pt x="583" y="338"/>
                    </a:cubicBezTo>
                    <a:cubicBezTo>
                      <a:pt x="583" y="337"/>
                      <a:pt x="583" y="337"/>
                      <a:pt x="583" y="337"/>
                    </a:cubicBezTo>
                    <a:cubicBezTo>
                      <a:pt x="583" y="337"/>
                      <a:pt x="583" y="337"/>
                      <a:pt x="583" y="337"/>
                    </a:cubicBezTo>
                    <a:cubicBezTo>
                      <a:pt x="584" y="337"/>
                      <a:pt x="584" y="337"/>
                      <a:pt x="584" y="337"/>
                    </a:cubicBezTo>
                    <a:cubicBezTo>
                      <a:pt x="584" y="336"/>
                      <a:pt x="584" y="336"/>
                      <a:pt x="584" y="336"/>
                    </a:cubicBezTo>
                    <a:cubicBezTo>
                      <a:pt x="583" y="336"/>
                      <a:pt x="583" y="336"/>
                      <a:pt x="583" y="336"/>
                    </a:cubicBezTo>
                    <a:cubicBezTo>
                      <a:pt x="583" y="335"/>
                      <a:pt x="583" y="335"/>
                      <a:pt x="583" y="335"/>
                    </a:cubicBezTo>
                    <a:cubicBezTo>
                      <a:pt x="583" y="335"/>
                      <a:pt x="583" y="335"/>
                      <a:pt x="583" y="335"/>
                    </a:cubicBezTo>
                    <a:cubicBezTo>
                      <a:pt x="583" y="335"/>
                      <a:pt x="583" y="335"/>
                      <a:pt x="583" y="335"/>
                    </a:cubicBezTo>
                    <a:cubicBezTo>
                      <a:pt x="583" y="334"/>
                      <a:pt x="583" y="334"/>
                      <a:pt x="583" y="334"/>
                    </a:cubicBezTo>
                    <a:cubicBezTo>
                      <a:pt x="583" y="333"/>
                      <a:pt x="583" y="333"/>
                      <a:pt x="583" y="333"/>
                    </a:cubicBezTo>
                    <a:cubicBezTo>
                      <a:pt x="583" y="333"/>
                      <a:pt x="583" y="333"/>
                      <a:pt x="583" y="333"/>
                    </a:cubicBezTo>
                    <a:cubicBezTo>
                      <a:pt x="582" y="332"/>
                      <a:pt x="582" y="332"/>
                      <a:pt x="582" y="332"/>
                    </a:cubicBezTo>
                    <a:cubicBezTo>
                      <a:pt x="582" y="332"/>
                      <a:pt x="582" y="332"/>
                      <a:pt x="582" y="332"/>
                    </a:cubicBezTo>
                    <a:cubicBezTo>
                      <a:pt x="583" y="331"/>
                      <a:pt x="583" y="331"/>
                      <a:pt x="583" y="331"/>
                    </a:cubicBezTo>
                    <a:cubicBezTo>
                      <a:pt x="584" y="331"/>
                      <a:pt x="584" y="331"/>
                      <a:pt x="584" y="331"/>
                    </a:cubicBezTo>
                    <a:cubicBezTo>
                      <a:pt x="584" y="330"/>
                      <a:pt x="584" y="330"/>
                      <a:pt x="584" y="330"/>
                    </a:cubicBezTo>
                    <a:cubicBezTo>
                      <a:pt x="584" y="329"/>
                      <a:pt x="584" y="329"/>
                      <a:pt x="584" y="329"/>
                    </a:cubicBezTo>
                    <a:cubicBezTo>
                      <a:pt x="584" y="328"/>
                      <a:pt x="584" y="328"/>
                      <a:pt x="584" y="328"/>
                    </a:cubicBezTo>
                    <a:cubicBezTo>
                      <a:pt x="584" y="328"/>
                      <a:pt x="584" y="328"/>
                      <a:pt x="584" y="328"/>
                    </a:cubicBezTo>
                    <a:cubicBezTo>
                      <a:pt x="583" y="327"/>
                      <a:pt x="583" y="327"/>
                      <a:pt x="583" y="327"/>
                    </a:cubicBezTo>
                    <a:cubicBezTo>
                      <a:pt x="583" y="327"/>
                      <a:pt x="583" y="327"/>
                      <a:pt x="583" y="327"/>
                    </a:cubicBezTo>
                    <a:cubicBezTo>
                      <a:pt x="582" y="326"/>
                      <a:pt x="582" y="326"/>
                      <a:pt x="582" y="326"/>
                    </a:cubicBezTo>
                    <a:cubicBezTo>
                      <a:pt x="582" y="325"/>
                      <a:pt x="582" y="325"/>
                      <a:pt x="582" y="325"/>
                    </a:cubicBezTo>
                    <a:cubicBezTo>
                      <a:pt x="583" y="325"/>
                      <a:pt x="583" y="325"/>
                      <a:pt x="583" y="325"/>
                    </a:cubicBezTo>
                    <a:cubicBezTo>
                      <a:pt x="582" y="324"/>
                      <a:pt x="582" y="324"/>
                      <a:pt x="582" y="324"/>
                    </a:cubicBezTo>
                    <a:cubicBezTo>
                      <a:pt x="582" y="323"/>
                      <a:pt x="582" y="323"/>
                      <a:pt x="582" y="323"/>
                    </a:cubicBezTo>
                    <a:cubicBezTo>
                      <a:pt x="581" y="323"/>
                      <a:pt x="581" y="323"/>
                      <a:pt x="581" y="323"/>
                    </a:cubicBezTo>
                    <a:cubicBezTo>
                      <a:pt x="580" y="323"/>
                      <a:pt x="580" y="323"/>
                      <a:pt x="580" y="323"/>
                    </a:cubicBezTo>
                    <a:cubicBezTo>
                      <a:pt x="579" y="323"/>
                      <a:pt x="579" y="323"/>
                      <a:pt x="579" y="323"/>
                    </a:cubicBezTo>
                    <a:cubicBezTo>
                      <a:pt x="578" y="323"/>
                      <a:pt x="578" y="323"/>
                      <a:pt x="578" y="323"/>
                    </a:cubicBezTo>
                    <a:cubicBezTo>
                      <a:pt x="578" y="323"/>
                      <a:pt x="578" y="323"/>
                      <a:pt x="578" y="323"/>
                    </a:cubicBezTo>
                    <a:cubicBezTo>
                      <a:pt x="577" y="324"/>
                      <a:pt x="577" y="324"/>
                      <a:pt x="577" y="324"/>
                    </a:cubicBezTo>
                    <a:cubicBezTo>
                      <a:pt x="577" y="324"/>
                      <a:pt x="577" y="324"/>
                      <a:pt x="577" y="324"/>
                    </a:cubicBezTo>
                    <a:cubicBezTo>
                      <a:pt x="576" y="325"/>
                      <a:pt x="576" y="325"/>
                      <a:pt x="576" y="325"/>
                    </a:cubicBezTo>
                    <a:cubicBezTo>
                      <a:pt x="576" y="325"/>
                      <a:pt x="576" y="325"/>
                      <a:pt x="576" y="325"/>
                    </a:cubicBezTo>
                    <a:cubicBezTo>
                      <a:pt x="575" y="326"/>
                      <a:pt x="575" y="326"/>
                      <a:pt x="575" y="326"/>
                    </a:cubicBezTo>
                    <a:cubicBezTo>
                      <a:pt x="574" y="326"/>
                      <a:pt x="574" y="326"/>
                      <a:pt x="574" y="326"/>
                    </a:cubicBezTo>
                    <a:cubicBezTo>
                      <a:pt x="573" y="326"/>
                      <a:pt x="573" y="326"/>
                      <a:pt x="573" y="326"/>
                    </a:cubicBezTo>
                    <a:cubicBezTo>
                      <a:pt x="573" y="327"/>
                      <a:pt x="573" y="327"/>
                      <a:pt x="573" y="327"/>
                    </a:cubicBezTo>
                    <a:cubicBezTo>
                      <a:pt x="573" y="327"/>
                      <a:pt x="573" y="327"/>
                      <a:pt x="573" y="327"/>
                    </a:cubicBezTo>
                    <a:cubicBezTo>
                      <a:pt x="572" y="328"/>
                      <a:pt x="572" y="328"/>
                      <a:pt x="572" y="328"/>
                    </a:cubicBezTo>
                    <a:cubicBezTo>
                      <a:pt x="572" y="329"/>
                      <a:pt x="572" y="329"/>
                      <a:pt x="572" y="329"/>
                    </a:cubicBezTo>
                    <a:cubicBezTo>
                      <a:pt x="572" y="329"/>
                      <a:pt x="572" y="329"/>
                      <a:pt x="572" y="329"/>
                    </a:cubicBezTo>
                    <a:cubicBezTo>
                      <a:pt x="572" y="329"/>
                      <a:pt x="572" y="329"/>
                      <a:pt x="572" y="329"/>
                    </a:cubicBezTo>
                    <a:cubicBezTo>
                      <a:pt x="571" y="330"/>
                      <a:pt x="571" y="330"/>
                      <a:pt x="571" y="330"/>
                    </a:cubicBezTo>
                    <a:cubicBezTo>
                      <a:pt x="569" y="330"/>
                      <a:pt x="569" y="330"/>
                      <a:pt x="569" y="330"/>
                    </a:cubicBezTo>
                    <a:cubicBezTo>
                      <a:pt x="569" y="330"/>
                      <a:pt x="569" y="330"/>
                      <a:pt x="569" y="330"/>
                    </a:cubicBezTo>
                    <a:cubicBezTo>
                      <a:pt x="568" y="330"/>
                      <a:pt x="568" y="330"/>
                      <a:pt x="568" y="330"/>
                    </a:cubicBezTo>
                    <a:cubicBezTo>
                      <a:pt x="568" y="331"/>
                      <a:pt x="568" y="331"/>
                      <a:pt x="568" y="331"/>
                    </a:cubicBezTo>
                    <a:cubicBezTo>
                      <a:pt x="567" y="331"/>
                      <a:pt x="567" y="331"/>
                      <a:pt x="567" y="331"/>
                    </a:cubicBezTo>
                    <a:cubicBezTo>
                      <a:pt x="567" y="330"/>
                      <a:pt x="567" y="330"/>
                      <a:pt x="567" y="330"/>
                    </a:cubicBezTo>
                    <a:cubicBezTo>
                      <a:pt x="566" y="330"/>
                      <a:pt x="566" y="330"/>
                      <a:pt x="566" y="330"/>
                    </a:cubicBezTo>
                    <a:cubicBezTo>
                      <a:pt x="565" y="330"/>
                      <a:pt x="565" y="330"/>
                      <a:pt x="565" y="330"/>
                    </a:cubicBezTo>
                    <a:cubicBezTo>
                      <a:pt x="564" y="330"/>
                      <a:pt x="564" y="330"/>
                      <a:pt x="564" y="330"/>
                    </a:cubicBezTo>
                    <a:cubicBezTo>
                      <a:pt x="564" y="330"/>
                      <a:pt x="564" y="330"/>
                      <a:pt x="564" y="330"/>
                    </a:cubicBezTo>
                    <a:cubicBezTo>
                      <a:pt x="563" y="330"/>
                      <a:pt x="563" y="330"/>
                      <a:pt x="563" y="330"/>
                    </a:cubicBezTo>
                    <a:cubicBezTo>
                      <a:pt x="562" y="329"/>
                      <a:pt x="562" y="329"/>
                      <a:pt x="562" y="329"/>
                    </a:cubicBezTo>
                    <a:cubicBezTo>
                      <a:pt x="562" y="328"/>
                      <a:pt x="562" y="328"/>
                      <a:pt x="562" y="328"/>
                    </a:cubicBezTo>
                    <a:cubicBezTo>
                      <a:pt x="561" y="327"/>
                      <a:pt x="561" y="327"/>
                      <a:pt x="561" y="327"/>
                    </a:cubicBezTo>
                    <a:cubicBezTo>
                      <a:pt x="561" y="327"/>
                      <a:pt x="561" y="327"/>
                      <a:pt x="561" y="327"/>
                    </a:cubicBezTo>
                    <a:cubicBezTo>
                      <a:pt x="561" y="326"/>
                      <a:pt x="561" y="326"/>
                      <a:pt x="561" y="326"/>
                    </a:cubicBezTo>
                    <a:cubicBezTo>
                      <a:pt x="561" y="325"/>
                      <a:pt x="561" y="325"/>
                      <a:pt x="561" y="325"/>
                    </a:cubicBezTo>
                    <a:cubicBezTo>
                      <a:pt x="561" y="324"/>
                      <a:pt x="561" y="324"/>
                      <a:pt x="561" y="324"/>
                    </a:cubicBezTo>
                    <a:cubicBezTo>
                      <a:pt x="561" y="324"/>
                      <a:pt x="561" y="324"/>
                      <a:pt x="561" y="324"/>
                    </a:cubicBezTo>
                    <a:cubicBezTo>
                      <a:pt x="560" y="324"/>
                      <a:pt x="560" y="324"/>
                      <a:pt x="560" y="324"/>
                    </a:cubicBezTo>
                    <a:cubicBezTo>
                      <a:pt x="560" y="323"/>
                      <a:pt x="560" y="323"/>
                      <a:pt x="560" y="323"/>
                    </a:cubicBezTo>
                    <a:cubicBezTo>
                      <a:pt x="560" y="322"/>
                      <a:pt x="560" y="322"/>
                      <a:pt x="560" y="322"/>
                    </a:cubicBezTo>
                    <a:cubicBezTo>
                      <a:pt x="560" y="322"/>
                      <a:pt x="560" y="322"/>
                      <a:pt x="560" y="322"/>
                    </a:cubicBezTo>
                    <a:cubicBezTo>
                      <a:pt x="560" y="321"/>
                      <a:pt x="560" y="321"/>
                      <a:pt x="560" y="321"/>
                    </a:cubicBezTo>
                    <a:cubicBezTo>
                      <a:pt x="560" y="321"/>
                      <a:pt x="560" y="321"/>
                      <a:pt x="560" y="321"/>
                    </a:cubicBezTo>
                    <a:cubicBezTo>
                      <a:pt x="559" y="321"/>
                      <a:pt x="559" y="321"/>
                      <a:pt x="559" y="321"/>
                    </a:cubicBezTo>
                    <a:cubicBezTo>
                      <a:pt x="559" y="321"/>
                      <a:pt x="559" y="321"/>
                      <a:pt x="559" y="321"/>
                    </a:cubicBezTo>
                    <a:cubicBezTo>
                      <a:pt x="558" y="321"/>
                      <a:pt x="558" y="321"/>
                      <a:pt x="558" y="321"/>
                    </a:cubicBezTo>
                    <a:cubicBezTo>
                      <a:pt x="558" y="322"/>
                      <a:pt x="558" y="322"/>
                      <a:pt x="558" y="322"/>
                    </a:cubicBezTo>
                    <a:cubicBezTo>
                      <a:pt x="557" y="321"/>
                      <a:pt x="557" y="321"/>
                      <a:pt x="557" y="321"/>
                    </a:cubicBezTo>
                    <a:cubicBezTo>
                      <a:pt x="556" y="321"/>
                      <a:pt x="556" y="321"/>
                      <a:pt x="556" y="321"/>
                    </a:cubicBezTo>
                    <a:cubicBezTo>
                      <a:pt x="556" y="321"/>
                      <a:pt x="556" y="321"/>
                      <a:pt x="556" y="321"/>
                    </a:cubicBezTo>
                    <a:cubicBezTo>
                      <a:pt x="555" y="321"/>
                      <a:pt x="555" y="321"/>
                      <a:pt x="555" y="321"/>
                    </a:cubicBezTo>
                    <a:cubicBezTo>
                      <a:pt x="554" y="320"/>
                      <a:pt x="554" y="320"/>
                      <a:pt x="554" y="320"/>
                    </a:cubicBezTo>
                    <a:cubicBezTo>
                      <a:pt x="554" y="320"/>
                      <a:pt x="554" y="320"/>
                      <a:pt x="554" y="320"/>
                    </a:cubicBezTo>
                    <a:cubicBezTo>
                      <a:pt x="554" y="319"/>
                      <a:pt x="554" y="319"/>
                      <a:pt x="554" y="319"/>
                    </a:cubicBezTo>
                    <a:cubicBezTo>
                      <a:pt x="553" y="319"/>
                      <a:pt x="553" y="319"/>
                      <a:pt x="553" y="319"/>
                    </a:cubicBezTo>
                    <a:cubicBezTo>
                      <a:pt x="553" y="319"/>
                      <a:pt x="553" y="319"/>
                      <a:pt x="553" y="319"/>
                    </a:cubicBezTo>
                    <a:cubicBezTo>
                      <a:pt x="552" y="318"/>
                      <a:pt x="552" y="318"/>
                      <a:pt x="552" y="318"/>
                    </a:cubicBezTo>
                    <a:cubicBezTo>
                      <a:pt x="552" y="318"/>
                      <a:pt x="552" y="318"/>
                      <a:pt x="552" y="318"/>
                    </a:cubicBezTo>
                    <a:cubicBezTo>
                      <a:pt x="551" y="318"/>
                      <a:pt x="551" y="318"/>
                      <a:pt x="551" y="318"/>
                    </a:cubicBezTo>
                    <a:cubicBezTo>
                      <a:pt x="551" y="317"/>
                      <a:pt x="551" y="317"/>
                      <a:pt x="551" y="317"/>
                    </a:cubicBezTo>
                    <a:cubicBezTo>
                      <a:pt x="551" y="317"/>
                      <a:pt x="551" y="317"/>
                      <a:pt x="551" y="317"/>
                    </a:cubicBezTo>
                    <a:cubicBezTo>
                      <a:pt x="550" y="317"/>
                      <a:pt x="550" y="317"/>
                      <a:pt x="550" y="317"/>
                    </a:cubicBezTo>
                    <a:cubicBezTo>
                      <a:pt x="550" y="317"/>
                      <a:pt x="550" y="317"/>
                      <a:pt x="550" y="317"/>
                    </a:cubicBezTo>
                    <a:cubicBezTo>
                      <a:pt x="549" y="317"/>
                      <a:pt x="549" y="317"/>
                      <a:pt x="549" y="317"/>
                    </a:cubicBezTo>
                    <a:cubicBezTo>
                      <a:pt x="549" y="317"/>
                      <a:pt x="549" y="317"/>
                      <a:pt x="549" y="317"/>
                    </a:cubicBezTo>
                    <a:cubicBezTo>
                      <a:pt x="549" y="318"/>
                      <a:pt x="549" y="318"/>
                      <a:pt x="549" y="318"/>
                    </a:cubicBezTo>
                    <a:cubicBezTo>
                      <a:pt x="548" y="317"/>
                      <a:pt x="548" y="317"/>
                      <a:pt x="548" y="317"/>
                    </a:cubicBezTo>
                    <a:cubicBezTo>
                      <a:pt x="547" y="317"/>
                      <a:pt x="547" y="317"/>
                      <a:pt x="547" y="317"/>
                    </a:cubicBezTo>
                    <a:cubicBezTo>
                      <a:pt x="547" y="317"/>
                      <a:pt x="547" y="317"/>
                      <a:pt x="547" y="317"/>
                    </a:cubicBezTo>
                    <a:cubicBezTo>
                      <a:pt x="546" y="317"/>
                      <a:pt x="546" y="317"/>
                      <a:pt x="546" y="317"/>
                    </a:cubicBezTo>
                    <a:cubicBezTo>
                      <a:pt x="545" y="316"/>
                      <a:pt x="545" y="316"/>
                      <a:pt x="545" y="316"/>
                    </a:cubicBezTo>
                    <a:cubicBezTo>
                      <a:pt x="546" y="316"/>
                      <a:pt x="546" y="316"/>
                      <a:pt x="546" y="316"/>
                    </a:cubicBezTo>
                    <a:cubicBezTo>
                      <a:pt x="546" y="316"/>
                      <a:pt x="546" y="316"/>
                      <a:pt x="546" y="316"/>
                    </a:cubicBezTo>
                    <a:cubicBezTo>
                      <a:pt x="545" y="316"/>
                      <a:pt x="545" y="316"/>
                      <a:pt x="545" y="316"/>
                    </a:cubicBezTo>
                    <a:cubicBezTo>
                      <a:pt x="544" y="316"/>
                      <a:pt x="544" y="316"/>
                      <a:pt x="544" y="316"/>
                    </a:cubicBezTo>
                    <a:cubicBezTo>
                      <a:pt x="543" y="316"/>
                      <a:pt x="543" y="316"/>
                      <a:pt x="543" y="316"/>
                    </a:cubicBezTo>
                    <a:cubicBezTo>
                      <a:pt x="543" y="316"/>
                      <a:pt x="543" y="316"/>
                      <a:pt x="543" y="316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541" y="316"/>
                      <a:pt x="541" y="316"/>
                      <a:pt x="541" y="316"/>
                    </a:cubicBezTo>
                    <a:cubicBezTo>
                      <a:pt x="540" y="315"/>
                      <a:pt x="540" y="315"/>
                      <a:pt x="540" y="315"/>
                    </a:cubicBezTo>
                    <a:cubicBezTo>
                      <a:pt x="540" y="315"/>
                      <a:pt x="540" y="315"/>
                      <a:pt x="540" y="315"/>
                    </a:cubicBezTo>
                    <a:cubicBezTo>
                      <a:pt x="538" y="314"/>
                      <a:pt x="538" y="314"/>
                      <a:pt x="538" y="314"/>
                    </a:cubicBezTo>
                    <a:cubicBezTo>
                      <a:pt x="538" y="313"/>
                      <a:pt x="538" y="313"/>
                      <a:pt x="538" y="313"/>
                    </a:cubicBezTo>
                    <a:cubicBezTo>
                      <a:pt x="538" y="312"/>
                      <a:pt x="538" y="312"/>
                      <a:pt x="538" y="312"/>
                    </a:cubicBezTo>
                    <a:cubicBezTo>
                      <a:pt x="538" y="311"/>
                      <a:pt x="538" y="311"/>
                      <a:pt x="538" y="311"/>
                    </a:cubicBezTo>
                    <a:cubicBezTo>
                      <a:pt x="537" y="311"/>
                      <a:pt x="537" y="311"/>
                      <a:pt x="537" y="311"/>
                    </a:cubicBezTo>
                    <a:cubicBezTo>
                      <a:pt x="536" y="311"/>
                      <a:pt x="536" y="311"/>
                      <a:pt x="536" y="311"/>
                    </a:cubicBezTo>
                    <a:cubicBezTo>
                      <a:pt x="536" y="310"/>
                      <a:pt x="536" y="310"/>
                      <a:pt x="536" y="310"/>
                    </a:cubicBezTo>
                    <a:cubicBezTo>
                      <a:pt x="536" y="310"/>
                      <a:pt x="536" y="310"/>
                      <a:pt x="536" y="310"/>
                    </a:cubicBezTo>
                    <a:cubicBezTo>
                      <a:pt x="536" y="308"/>
                      <a:pt x="536" y="308"/>
                      <a:pt x="536" y="308"/>
                    </a:cubicBezTo>
                    <a:cubicBezTo>
                      <a:pt x="535" y="308"/>
                      <a:pt x="535" y="308"/>
                      <a:pt x="535" y="308"/>
                    </a:cubicBezTo>
                    <a:cubicBezTo>
                      <a:pt x="533" y="306"/>
                      <a:pt x="533" y="306"/>
                      <a:pt x="533" y="306"/>
                    </a:cubicBezTo>
                    <a:cubicBezTo>
                      <a:pt x="532" y="305"/>
                      <a:pt x="532" y="305"/>
                      <a:pt x="532" y="305"/>
                    </a:cubicBezTo>
                    <a:cubicBezTo>
                      <a:pt x="532" y="304"/>
                      <a:pt x="532" y="304"/>
                      <a:pt x="532" y="304"/>
                    </a:cubicBezTo>
                    <a:cubicBezTo>
                      <a:pt x="531" y="304"/>
                      <a:pt x="531" y="304"/>
                      <a:pt x="531" y="304"/>
                    </a:cubicBezTo>
                    <a:cubicBezTo>
                      <a:pt x="531" y="304"/>
                      <a:pt x="531" y="304"/>
                      <a:pt x="531" y="304"/>
                    </a:cubicBezTo>
                    <a:cubicBezTo>
                      <a:pt x="531" y="304"/>
                      <a:pt x="531" y="304"/>
                      <a:pt x="531" y="304"/>
                    </a:cubicBezTo>
                    <a:cubicBezTo>
                      <a:pt x="531" y="303"/>
                      <a:pt x="531" y="303"/>
                      <a:pt x="531" y="303"/>
                    </a:cubicBezTo>
                    <a:cubicBezTo>
                      <a:pt x="531" y="303"/>
                      <a:pt x="531" y="303"/>
                      <a:pt x="531" y="303"/>
                    </a:cubicBezTo>
                    <a:cubicBezTo>
                      <a:pt x="530" y="302"/>
                      <a:pt x="530" y="302"/>
                      <a:pt x="530" y="302"/>
                    </a:cubicBezTo>
                    <a:cubicBezTo>
                      <a:pt x="530" y="301"/>
                      <a:pt x="530" y="301"/>
                      <a:pt x="530" y="301"/>
                    </a:cubicBezTo>
                    <a:cubicBezTo>
                      <a:pt x="529" y="301"/>
                      <a:pt x="529" y="301"/>
                      <a:pt x="529" y="301"/>
                    </a:cubicBezTo>
                    <a:cubicBezTo>
                      <a:pt x="529" y="300"/>
                      <a:pt x="529" y="300"/>
                      <a:pt x="529" y="300"/>
                    </a:cubicBezTo>
                    <a:cubicBezTo>
                      <a:pt x="528" y="300"/>
                      <a:pt x="528" y="300"/>
                      <a:pt x="528" y="300"/>
                    </a:cubicBezTo>
                    <a:cubicBezTo>
                      <a:pt x="528" y="299"/>
                      <a:pt x="528" y="299"/>
                      <a:pt x="528" y="299"/>
                    </a:cubicBezTo>
                    <a:cubicBezTo>
                      <a:pt x="526" y="298"/>
                      <a:pt x="526" y="298"/>
                      <a:pt x="526" y="298"/>
                    </a:cubicBezTo>
                    <a:cubicBezTo>
                      <a:pt x="526" y="298"/>
                      <a:pt x="526" y="298"/>
                      <a:pt x="526" y="298"/>
                    </a:cubicBezTo>
                    <a:cubicBezTo>
                      <a:pt x="527" y="297"/>
                      <a:pt x="527" y="297"/>
                      <a:pt x="527" y="297"/>
                    </a:cubicBezTo>
                    <a:cubicBezTo>
                      <a:pt x="527" y="296"/>
                      <a:pt x="527" y="296"/>
                      <a:pt x="527" y="296"/>
                    </a:cubicBezTo>
                    <a:cubicBezTo>
                      <a:pt x="525" y="296"/>
                      <a:pt x="525" y="296"/>
                      <a:pt x="525" y="296"/>
                    </a:cubicBezTo>
                    <a:cubicBezTo>
                      <a:pt x="525" y="296"/>
                      <a:pt x="525" y="296"/>
                      <a:pt x="525" y="296"/>
                    </a:cubicBezTo>
                    <a:cubicBezTo>
                      <a:pt x="525" y="295"/>
                      <a:pt x="525" y="295"/>
                      <a:pt x="525" y="295"/>
                    </a:cubicBezTo>
                    <a:cubicBezTo>
                      <a:pt x="525" y="295"/>
                      <a:pt x="525" y="295"/>
                      <a:pt x="525" y="295"/>
                    </a:cubicBezTo>
                    <a:cubicBezTo>
                      <a:pt x="525" y="294"/>
                      <a:pt x="525" y="294"/>
                      <a:pt x="525" y="294"/>
                    </a:cubicBezTo>
                    <a:cubicBezTo>
                      <a:pt x="524" y="293"/>
                      <a:pt x="524" y="293"/>
                      <a:pt x="524" y="293"/>
                    </a:cubicBezTo>
                    <a:cubicBezTo>
                      <a:pt x="524" y="293"/>
                      <a:pt x="524" y="293"/>
                      <a:pt x="524" y="293"/>
                    </a:cubicBezTo>
                    <a:cubicBezTo>
                      <a:pt x="524" y="293"/>
                      <a:pt x="524" y="293"/>
                      <a:pt x="524" y="293"/>
                    </a:cubicBezTo>
                    <a:cubicBezTo>
                      <a:pt x="523" y="292"/>
                      <a:pt x="523" y="292"/>
                      <a:pt x="523" y="292"/>
                    </a:cubicBezTo>
                    <a:cubicBezTo>
                      <a:pt x="523" y="292"/>
                      <a:pt x="523" y="292"/>
                      <a:pt x="523" y="292"/>
                    </a:cubicBezTo>
                    <a:cubicBezTo>
                      <a:pt x="522" y="292"/>
                      <a:pt x="522" y="292"/>
                      <a:pt x="522" y="292"/>
                    </a:cubicBezTo>
                    <a:cubicBezTo>
                      <a:pt x="521" y="292"/>
                      <a:pt x="521" y="292"/>
                      <a:pt x="521" y="292"/>
                    </a:cubicBezTo>
                    <a:cubicBezTo>
                      <a:pt x="522" y="291"/>
                      <a:pt x="522" y="291"/>
                      <a:pt x="522" y="291"/>
                    </a:cubicBezTo>
                    <a:cubicBezTo>
                      <a:pt x="522" y="291"/>
                      <a:pt x="522" y="291"/>
                      <a:pt x="522" y="291"/>
                    </a:cubicBezTo>
                    <a:cubicBezTo>
                      <a:pt x="521" y="291"/>
                      <a:pt x="521" y="291"/>
                      <a:pt x="521" y="291"/>
                    </a:cubicBezTo>
                    <a:cubicBezTo>
                      <a:pt x="520" y="291"/>
                      <a:pt x="520" y="291"/>
                      <a:pt x="520" y="291"/>
                    </a:cubicBezTo>
                    <a:cubicBezTo>
                      <a:pt x="520" y="291"/>
                      <a:pt x="520" y="291"/>
                      <a:pt x="520" y="291"/>
                    </a:cubicBezTo>
                    <a:cubicBezTo>
                      <a:pt x="519" y="291"/>
                      <a:pt x="519" y="291"/>
                      <a:pt x="519" y="291"/>
                    </a:cubicBezTo>
                    <a:cubicBezTo>
                      <a:pt x="519" y="290"/>
                      <a:pt x="519" y="290"/>
                      <a:pt x="519" y="290"/>
                    </a:cubicBezTo>
                    <a:cubicBezTo>
                      <a:pt x="519" y="290"/>
                      <a:pt x="519" y="290"/>
                      <a:pt x="519" y="290"/>
                    </a:cubicBezTo>
                    <a:cubicBezTo>
                      <a:pt x="519" y="289"/>
                      <a:pt x="519" y="289"/>
                      <a:pt x="519" y="289"/>
                    </a:cubicBezTo>
                    <a:cubicBezTo>
                      <a:pt x="518" y="289"/>
                      <a:pt x="518" y="289"/>
                      <a:pt x="518" y="289"/>
                    </a:cubicBezTo>
                    <a:cubicBezTo>
                      <a:pt x="518" y="289"/>
                      <a:pt x="518" y="289"/>
                      <a:pt x="518" y="289"/>
                    </a:cubicBezTo>
                    <a:cubicBezTo>
                      <a:pt x="517" y="288"/>
                      <a:pt x="517" y="288"/>
                      <a:pt x="517" y="288"/>
                    </a:cubicBezTo>
                    <a:cubicBezTo>
                      <a:pt x="517" y="289"/>
                      <a:pt x="517" y="289"/>
                      <a:pt x="517" y="289"/>
                    </a:cubicBezTo>
                    <a:cubicBezTo>
                      <a:pt x="516" y="289"/>
                      <a:pt x="516" y="289"/>
                      <a:pt x="516" y="289"/>
                    </a:cubicBezTo>
                    <a:cubicBezTo>
                      <a:pt x="515" y="288"/>
                      <a:pt x="515" y="288"/>
                      <a:pt x="515" y="288"/>
                    </a:cubicBezTo>
                    <a:cubicBezTo>
                      <a:pt x="515" y="289"/>
                      <a:pt x="515" y="289"/>
                      <a:pt x="515" y="289"/>
                    </a:cubicBezTo>
                    <a:cubicBezTo>
                      <a:pt x="515" y="289"/>
                      <a:pt x="515" y="289"/>
                      <a:pt x="515" y="289"/>
                    </a:cubicBezTo>
                    <a:cubicBezTo>
                      <a:pt x="514" y="289"/>
                      <a:pt x="514" y="289"/>
                      <a:pt x="514" y="289"/>
                    </a:cubicBezTo>
                    <a:cubicBezTo>
                      <a:pt x="513" y="289"/>
                      <a:pt x="513" y="289"/>
                      <a:pt x="513" y="289"/>
                    </a:cubicBezTo>
                    <a:cubicBezTo>
                      <a:pt x="513" y="289"/>
                      <a:pt x="513" y="289"/>
                      <a:pt x="513" y="289"/>
                    </a:cubicBezTo>
                    <a:cubicBezTo>
                      <a:pt x="512" y="289"/>
                      <a:pt x="512" y="289"/>
                      <a:pt x="512" y="289"/>
                    </a:cubicBezTo>
                    <a:cubicBezTo>
                      <a:pt x="511" y="289"/>
                      <a:pt x="511" y="289"/>
                      <a:pt x="511" y="289"/>
                    </a:cubicBezTo>
                    <a:cubicBezTo>
                      <a:pt x="511" y="288"/>
                      <a:pt x="511" y="288"/>
                      <a:pt x="511" y="288"/>
                    </a:cubicBezTo>
                    <a:cubicBezTo>
                      <a:pt x="510" y="288"/>
                      <a:pt x="510" y="288"/>
                      <a:pt x="510" y="288"/>
                    </a:cubicBezTo>
                    <a:cubicBezTo>
                      <a:pt x="508" y="288"/>
                      <a:pt x="508" y="288"/>
                      <a:pt x="508" y="288"/>
                    </a:cubicBezTo>
                    <a:cubicBezTo>
                      <a:pt x="508" y="287"/>
                      <a:pt x="508" y="287"/>
                      <a:pt x="508" y="287"/>
                    </a:cubicBezTo>
                    <a:cubicBezTo>
                      <a:pt x="507" y="287"/>
                      <a:pt x="507" y="287"/>
                      <a:pt x="507" y="287"/>
                    </a:cubicBezTo>
                    <a:cubicBezTo>
                      <a:pt x="506" y="287"/>
                      <a:pt x="506" y="287"/>
                      <a:pt x="506" y="287"/>
                    </a:cubicBezTo>
                    <a:cubicBezTo>
                      <a:pt x="506" y="287"/>
                      <a:pt x="506" y="287"/>
                      <a:pt x="506" y="287"/>
                    </a:cubicBezTo>
                    <a:cubicBezTo>
                      <a:pt x="504" y="287"/>
                      <a:pt x="504" y="287"/>
                      <a:pt x="504" y="287"/>
                    </a:cubicBezTo>
                    <a:cubicBezTo>
                      <a:pt x="504" y="288"/>
                      <a:pt x="504" y="288"/>
                      <a:pt x="504" y="288"/>
                    </a:cubicBezTo>
                    <a:cubicBezTo>
                      <a:pt x="503" y="288"/>
                      <a:pt x="503" y="288"/>
                      <a:pt x="503" y="288"/>
                    </a:cubicBezTo>
                    <a:cubicBezTo>
                      <a:pt x="503" y="289"/>
                      <a:pt x="503" y="289"/>
                      <a:pt x="503" y="289"/>
                    </a:cubicBezTo>
                    <a:cubicBezTo>
                      <a:pt x="502" y="289"/>
                      <a:pt x="502" y="289"/>
                      <a:pt x="502" y="289"/>
                    </a:cubicBezTo>
                    <a:cubicBezTo>
                      <a:pt x="501" y="289"/>
                      <a:pt x="501" y="289"/>
                      <a:pt x="501" y="289"/>
                    </a:cubicBezTo>
                    <a:cubicBezTo>
                      <a:pt x="500" y="288"/>
                      <a:pt x="500" y="288"/>
                      <a:pt x="500" y="288"/>
                    </a:cubicBezTo>
                    <a:cubicBezTo>
                      <a:pt x="499" y="289"/>
                      <a:pt x="499" y="289"/>
                      <a:pt x="499" y="289"/>
                    </a:cubicBezTo>
                    <a:cubicBezTo>
                      <a:pt x="498" y="289"/>
                      <a:pt x="498" y="289"/>
                      <a:pt x="498" y="289"/>
                    </a:cubicBezTo>
                    <a:cubicBezTo>
                      <a:pt x="498" y="290"/>
                      <a:pt x="498" y="290"/>
                      <a:pt x="498" y="290"/>
                    </a:cubicBezTo>
                    <a:cubicBezTo>
                      <a:pt x="497" y="290"/>
                      <a:pt x="497" y="290"/>
                      <a:pt x="497" y="290"/>
                    </a:cubicBezTo>
                    <a:cubicBezTo>
                      <a:pt x="496" y="290"/>
                      <a:pt x="496" y="290"/>
                      <a:pt x="496" y="290"/>
                    </a:cubicBezTo>
                    <a:cubicBezTo>
                      <a:pt x="496" y="290"/>
                      <a:pt x="496" y="290"/>
                      <a:pt x="496" y="290"/>
                    </a:cubicBezTo>
                    <a:cubicBezTo>
                      <a:pt x="495" y="290"/>
                      <a:pt x="495" y="290"/>
                      <a:pt x="495" y="290"/>
                    </a:cubicBezTo>
                    <a:cubicBezTo>
                      <a:pt x="494" y="291"/>
                      <a:pt x="494" y="291"/>
                      <a:pt x="494" y="291"/>
                    </a:cubicBezTo>
                    <a:cubicBezTo>
                      <a:pt x="493" y="291"/>
                      <a:pt x="493" y="291"/>
                      <a:pt x="493" y="291"/>
                    </a:cubicBezTo>
                    <a:cubicBezTo>
                      <a:pt x="492" y="291"/>
                      <a:pt x="492" y="291"/>
                      <a:pt x="492" y="291"/>
                    </a:cubicBezTo>
                    <a:cubicBezTo>
                      <a:pt x="492" y="292"/>
                      <a:pt x="492" y="292"/>
                      <a:pt x="492" y="292"/>
                    </a:cubicBezTo>
                    <a:cubicBezTo>
                      <a:pt x="492" y="293"/>
                      <a:pt x="492" y="293"/>
                      <a:pt x="492" y="293"/>
                    </a:cubicBezTo>
                    <a:cubicBezTo>
                      <a:pt x="491" y="294"/>
                      <a:pt x="491" y="294"/>
                      <a:pt x="491" y="294"/>
                    </a:cubicBezTo>
                    <a:cubicBezTo>
                      <a:pt x="491" y="294"/>
                      <a:pt x="491" y="294"/>
                      <a:pt x="491" y="294"/>
                    </a:cubicBezTo>
                    <a:cubicBezTo>
                      <a:pt x="491" y="295"/>
                      <a:pt x="491" y="295"/>
                      <a:pt x="491" y="295"/>
                    </a:cubicBezTo>
                    <a:cubicBezTo>
                      <a:pt x="490" y="295"/>
                      <a:pt x="490" y="295"/>
                      <a:pt x="490" y="295"/>
                    </a:cubicBezTo>
                    <a:cubicBezTo>
                      <a:pt x="490" y="296"/>
                      <a:pt x="490" y="296"/>
                      <a:pt x="490" y="296"/>
                    </a:cubicBezTo>
                    <a:cubicBezTo>
                      <a:pt x="491" y="297"/>
                      <a:pt x="491" y="297"/>
                      <a:pt x="491" y="297"/>
                    </a:cubicBezTo>
                    <a:cubicBezTo>
                      <a:pt x="491" y="297"/>
                      <a:pt x="491" y="297"/>
                      <a:pt x="491" y="297"/>
                    </a:cubicBezTo>
                    <a:cubicBezTo>
                      <a:pt x="493" y="296"/>
                      <a:pt x="493" y="296"/>
                      <a:pt x="493" y="296"/>
                    </a:cubicBezTo>
                    <a:cubicBezTo>
                      <a:pt x="493" y="296"/>
                      <a:pt x="493" y="296"/>
                      <a:pt x="493" y="296"/>
                    </a:cubicBezTo>
                    <a:cubicBezTo>
                      <a:pt x="494" y="296"/>
                      <a:pt x="494" y="296"/>
                      <a:pt x="494" y="296"/>
                    </a:cubicBezTo>
                    <a:cubicBezTo>
                      <a:pt x="495" y="297"/>
                      <a:pt x="495" y="297"/>
                      <a:pt x="495" y="297"/>
                    </a:cubicBezTo>
                    <a:cubicBezTo>
                      <a:pt x="495" y="298"/>
                      <a:pt x="495" y="298"/>
                      <a:pt x="495" y="298"/>
                    </a:cubicBezTo>
                    <a:cubicBezTo>
                      <a:pt x="496" y="299"/>
                      <a:pt x="496" y="299"/>
                      <a:pt x="496" y="299"/>
                    </a:cubicBezTo>
                    <a:cubicBezTo>
                      <a:pt x="496" y="299"/>
                      <a:pt x="496" y="299"/>
                      <a:pt x="496" y="299"/>
                    </a:cubicBezTo>
                    <a:cubicBezTo>
                      <a:pt x="496" y="300"/>
                      <a:pt x="496" y="300"/>
                      <a:pt x="496" y="300"/>
                    </a:cubicBezTo>
                    <a:cubicBezTo>
                      <a:pt x="496" y="301"/>
                      <a:pt x="496" y="301"/>
                      <a:pt x="496" y="301"/>
                    </a:cubicBezTo>
                    <a:cubicBezTo>
                      <a:pt x="496" y="302"/>
                      <a:pt x="496" y="302"/>
                      <a:pt x="496" y="302"/>
                    </a:cubicBezTo>
                    <a:cubicBezTo>
                      <a:pt x="495" y="303"/>
                      <a:pt x="495" y="303"/>
                      <a:pt x="495" y="303"/>
                    </a:cubicBezTo>
                    <a:cubicBezTo>
                      <a:pt x="495" y="304"/>
                      <a:pt x="495" y="304"/>
                      <a:pt x="495" y="304"/>
                    </a:cubicBezTo>
                    <a:cubicBezTo>
                      <a:pt x="494" y="304"/>
                      <a:pt x="494" y="304"/>
                      <a:pt x="494" y="304"/>
                    </a:cubicBezTo>
                    <a:cubicBezTo>
                      <a:pt x="493" y="305"/>
                      <a:pt x="493" y="305"/>
                      <a:pt x="493" y="305"/>
                    </a:cubicBezTo>
                    <a:cubicBezTo>
                      <a:pt x="493" y="306"/>
                      <a:pt x="493" y="306"/>
                      <a:pt x="493" y="306"/>
                    </a:cubicBezTo>
                    <a:cubicBezTo>
                      <a:pt x="494" y="307"/>
                      <a:pt x="494" y="307"/>
                      <a:pt x="494" y="307"/>
                    </a:cubicBezTo>
                    <a:cubicBezTo>
                      <a:pt x="494" y="308"/>
                      <a:pt x="494" y="308"/>
                      <a:pt x="494" y="308"/>
                    </a:cubicBezTo>
                    <a:cubicBezTo>
                      <a:pt x="494" y="309"/>
                      <a:pt x="494" y="309"/>
                      <a:pt x="494" y="309"/>
                    </a:cubicBezTo>
                    <a:cubicBezTo>
                      <a:pt x="494" y="309"/>
                      <a:pt x="494" y="309"/>
                      <a:pt x="494" y="309"/>
                    </a:cubicBezTo>
                    <a:cubicBezTo>
                      <a:pt x="494" y="310"/>
                      <a:pt x="494" y="310"/>
                      <a:pt x="494" y="310"/>
                    </a:cubicBezTo>
                    <a:cubicBezTo>
                      <a:pt x="494" y="311"/>
                      <a:pt x="494" y="311"/>
                      <a:pt x="494" y="311"/>
                    </a:cubicBezTo>
                    <a:cubicBezTo>
                      <a:pt x="493" y="311"/>
                      <a:pt x="493" y="311"/>
                      <a:pt x="493" y="311"/>
                    </a:cubicBezTo>
                    <a:cubicBezTo>
                      <a:pt x="494" y="312"/>
                      <a:pt x="494" y="312"/>
                      <a:pt x="494" y="312"/>
                    </a:cubicBezTo>
                    <a:cubicBezTo>
                      <a:pt x="494" y="314"/>
                      <a:pt x="494" y="314"/>
                      <a:pt x="494" y="314"/>
                    </a:cubicBezTo>
                    <a:cubicBezTo>
                      <a:pt x="494" y="314"/>
                      <a:pt x="494" y="314"/>
                      <a:pt x="494" y="314"/>
                    </a:cubicBezTo>
                    <a:cubicBezTo>
                      <a:pt x="494" y="316"/>
                      <a:pt x="494" y="316"/>
                      <a:pt x="494" y="316"/>
                    </a:cubicBezTo>
                    <a:cubicBezTo>
                      <a:pt x="494" y="316"/>
                      <a:pt x="494" y="316"/>
                      <a:pt x="494" y="316"/>
                    </a:cubicBezTo>
                    <a:cubicBezTo>
                      <a:pt x="495" y="316"/>
                      <a:pt x="495" y="316"/>
                      <a:pt x="495" y="316"/>
                    </a:cubicBezTo>
                    <a:cubicBezTo>
                      <a:pt x="495" y="316"/>
                      <a:pt x="495" y="316"/>
                      <a:pt x="495" y="316"/>
                    </a:cubicBezTo>
                    <a:cubicBezTo>
                      <a:pt x="495" y="316"/>
                      <a:pt x="495" y="316"/>
                      <a:pt x="495" y="316"/>
                    </a:cubicBezTo>
                    <a:cubicBezTo>
                      <a:pt x="496" y="317"/>
                      <a:pt x="496" y="317"/>
                      <a:pt x="496" y="317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9"/>
                      <a:pt x="495" y="319"/>
                      <a:pt x="495" y="319"/>
                    </a:cubicBezTo>
                    <a:cubicBezTo>
                      <a:pt x="493" y="319"/>
                      <a:pt x="493" y="319"/>
                      <a:pt x="493" y="319"/>
                    </a:cubicBezTo>
                    <a:cubicBezTo>
                      <a:pt x="491" y="320"/>
                      <a:pt x="491" y="320"/>
                      <a:pt x="491" y="320"/>
                    </a:cubicBezTo>
                    <a:cubicBezTo>
                      <a:pt x="489" y="322"/>
                      <a:pt x="489" y="322"/>
                      <a:pt x="489" y="322"/>
                    </a:cubicBezTo>
                    <a:cubicBezTo>
                      <a:pt x="488" y="322"/>
                      <a:pt x="488" y="322"/>
                      <a:pt x="488" y="322"/>
                    </a:cubicBezTo>
                    <a:cubicBezTo>
                      <a:pt x="487" y="322"/>
                      <a:pt x="487" y="322"/>
                      <a:pt x="487" y="322"/>
                    </a:cubicBezTo>
                    <a:cubicBezTo>
                      <a:pt x="485" y="321"/>
                      <a:pt x="485" y="321"/>
                      <a:pt x="485" y="321"/>
                    </a:cubicBezTo>
                    <a:cubicBezTo>
                      <a:pt x="484" y="322"/>
                      <a:pt x="484" y="322"/>
                      <a:pt x="484" y="322"/>
                    </a:cubicBezTo>
                    <a:cubicBezTo>
                      <a:pt x="484" y="321"/>
                      <a:pt x="484" y="321"/>
                      <a:pt x="484" y="321"/>
                    </a:cubicBezTo>
                    <a:cubicBezTo>
                      <a:pt x="483" y="321"/>
                      <a:pt x="483" y="321"/>
                      <a:pt x="483" y="321"/>
                    </a:cubicBezTo>
                    <a:cubicBezTo>
                      <a:pt x="483" y="321"/>
                      <a:pt x="483" y="321"/>
                      <a:pt x="483" y="321"/>
                    </a:cubicBezTo>
                    <a:cubicBezTo>
                      <a:pt x="482" y="321"/>
                      <a:pt x="482" y="321"/>
                      <a:pt x="482" y="321"/>
                    </a:cubicBezTo>
                    <a:cubicBezTo>
                      <a:pt x="480" y="320"/>
                      <a:pt x="480" y="320"/>
                      <a:pt x="480" y="320"/>
                    </a:cubicBezTo>
                    <a:cubicBezTo>
                      <a:pt x="478" y="320"/>
                      <a:pt x="478" y="320"/>
                      <a:pt x="478" y="320"/>
                    </a:cubicBezTo>
                    <a:cubicBezTo>
                      <a:pt x="478" y="321"/>
                      <a:pt x="478" y="321"/>
                      <a:pt x="478" y="321"/>
                    </a:cubicBezTo>
                    <a:cubicBezTo>
                      <a:pt x="477" y="322"/>
                      <a:pt x="477" y="322"/>
                      <a:pt x="477" y="322"/>
                    </a:cubicBezTo>
                    <a:cubicBezTo>
                      <a:pt x="476" y="322"/>
                      <a:pt x="476" y="322"/>
                      <a:pt x="476" y="322"/>
                    </a:cubicBezTo>
                    <a:cubicBezTo>
                      <a:pt x="475" y="321"/>
                      <a:pt x="475" y="321"/>
                      <a:pt x="475" y="321"/>
                    </a:cubicBezTo>
                    <a:cubicBezTo>
                      <a:pt x="474" y="322"/>
                      <a:pt x="474" y="322"/>
                      <a:pt x="474" y="322"/>
                    </a:cubicBezTo>
                    <a:cubicBezTo>
                      <a:pt x="474" y="321"/>
                      <a:pt x="474" y="321"/>
                      <a:pt x="474" y="321"/>
                    </a:cubicBezTo>
                    <a:cubicBezTo>
                      <a:pt x="473" y="321"/>
                      <a:pt x="473" y="321"/>
                      <a:pt x="473" y="321"/>
                    </a:cubicBezTo>
                    <a:cubicBezTo>
                      <a:pt x="472" y="320"/>
                      <a:pt x="472" y="320"/>
                      <a:pt x="472" y="320"/>
                    </a:cubicBezTo>
                    <a:cubicBezTo>
                      <a:pt x="471" y="320"/>
                      <a:pt x="471" y="320"/>
                      <a:pt x="471" y="320"/>
                    </a:cubicBezTo>
                    <a:cubicBezTo>
                      <a:pt x="469" y="320"/>
                      <a:pt x="469" y="320"/>
                      <a:pt x="469" y="320"/>
                    </a:cubicBezTo>
                    <a:cubicBezTo>
                      <a:pt x="468" y="320"/>
                      <a:pt x="468" y="320"/>
                      <a:pt x="468" y="320"/>
                    </a:cubicBezTo>
                    <a:cubicBezTo>
                      <a:pt x="468" y="320"/>
                      <a:pt x="468" y="320"/>
                      <a:pt x="468" y="320"/>
                    </a:cubicBezTo>
                    <a:cubicBezTo>
                      <a:pt x="467" y="321"/>
                      <a:pt x="467" y="321"/>
                      <a:pt x="467" y="321"/>
                    </a:cubicBezTo>
                    <a:cubicBezTo>
                      <a:pt x="466" y="322"/>
                      <a:pt x="466" y="322"/>
                      <a:pt x="466" y="322"/>
                    </a:cubicBezTo>
                    <a:cubicBezTo>
                      <a:pt x="465" y="322"/>
                      <a:pt x="465" y="322"/>
                      <a:pt x="465" y="322"/>
                    </a:cubicBezTo>
                    <a:cubicBezTo>
                      <a:pt x="464" y="323"/>
                      <a:pt x="464" y="323"/>
                      <a:pt x="464" y="323"/>
                    </a:cubicBezTo>
                    <a:cubicBezTo>
                      <a:pt x="464" y="324"/>
                      <a:pt x="464" y="324"/>
                      <a:pt x="464" y="324"/>
                    </a:cubicBezTo>
                    <a:cubicBezTo>
                      <a:pt x="464" y="324"/>
                      <a:pt x="464" y="324"/>
                      <a:pt x="464" y="324"/>
                    </a:cubicBezTo>
                    <a:cubicBezTo>
                      <a:pt x="463" y="325"/>
                      <a:pt x="463" y="325"/>
                      <a:pt x="463" y="325"/>
                    </a:cubicBezTo>
                    <a:cubicBezTo>
                      <a:pt x="462" y="326"/>
                      <a:pt x="462" y="326"/>
                      <a:pt x="462" y="326"/>
                    </a:cubicBezTo>
                    <a:cubicBezTo>
                      <a:pt x="459" y="326"/>
                      <a:pt x="459" y="326"/>
                      <a:pt x="459" y="326"/>
                    </a:cubicBezTo>
                    <a:cubicBezTo>
                      <a:pt x="459" y="326"/>
                      <a:pt x="459" y="326"/>
                      <a:pt x="459" y="326"/>
                    </a:cubicBezTo>
                    <a:cubicBezTo>
                      <a:pt x="458" y="327"/>
                      <a:pt x="458" y="327"/>
                      <a:pt x="458" y="327"/>
                    </a:cubicBezTo>
                    <a:cubicBezTo>
                      <a:pt x="456" y="327"/>
                      <a:pt x="456" y="327"/>
                      <a:pt x="456" y="327"/>
                    </a:cubicBezTo>
                    <a:cubicBezTo>
                      <a:pt x="454" y="328"/>
                      <a:pt x="454" y="328"/>
                      <a:pt x="454" y="328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2" y="329"/>
                      <a:pt x="452" y="329"/>
                      <a:pt x="452" y="329"/>
                    </a:cubicBezTo>
                    <a:cubicBezTo>
                      <a:pt x="450" y="329"/>
                      <a:pt x="450" y="329"/>
                      <a:pt x="450" y="329"/>
                    </a:cubicBezTo>
                    <a:cubicBezTo>
                      <a:pt x="450" y="330"/>
                      <a:pt x="450" y="330"/>
                      <a:pt x="450" y="330"/>
                    </a:cubicBezTo>
                    <a:cubicBezTo>
                      <a:pt x="448" y="330"/>
                      <a:pt x="448" y="330"/>
                      <a:pt x="448" y="330"/>
                    </a:cubicBezTo>
                    <a:cubicBezTo>
                      <a:pt x="445" y="330"/>
                      <a:pt x="445" y="330"/>
                      <a:pt x="445" y="330"/>
                    </a:cubicBezTo>
                    <a:cubicBezTo>
                      <a:pt x="443" y="329"/>
                      <a:pt x="443" y="329"/>
                      <a:pt x="443" y="329"/>
                    </a:cubicBezTo>
                    <a:cubicBezTo>
                      <a:pt x="440" y="329"/>
                      <a:pt x="440" y="329"/>
                      <a:pt x="440" y="329"/>
                    </a:cubicBezTo>
                    <a:cubicBezTo>
                      <a:pt x="439" y="329"/>
                      <a:pt x="439" y="329"/>
                      <a:pt x="439" y="329"/>
                    </a:cubicBezTo>
                    <a:cubicBezTo>
                      <a:pt x="438" y="328"/>
                      <a:pt x="438" y="328"/>
                      <a:pt x="438" y="328"/>
                    </a:cubicBezTo>
                    <a:cubicBezTo>
                      <a:pt x="438" y="328"/>
                      <a:pt x="438" y="328"/>
                      <a:pt x="438" y="328"/>
                    </a:cubicBezTo>
                    <a:cubicBezTo>
                      <a:pt x="437" y="328"/>
                      <a:pt x="437" y="328"/>
                      <a:pt x="437" y="328"/>
                    </a:cubicBezTo>
                    <a:cubicBezTo>
                      <a:pt x="436" y="327"/>
                      <a:pt x="436" y="327"/>
                      <a:pt x="436" y="327"/>
                    </a:cubicBezTo>
                    <a:cubicBezTo>
                      <a:pt x="435" y="326"/>
                      <a:pt x="435" y="326"/>
                      <a:pt x="435" y="326"/>
                    </a:cubicBezTo>
                    <a:cubicBezTo>
                      <a:pt x="435" y="325"/>
                      <a:pt x="435" y="325"/>
                      <a:pt x="435" y="325"/>
                    </a:cubicBezTo>
                    <a:cubicBezTo>
                      <a:pt x="434" y="325"/>
                      <a:pt x="434" y="325"/>
                      <a:pt x="434" y="325"/>
                    </a:cubicBezTo>
                    <a:cubicBezTo>
                      <a:pt x="432" y="325"/>
                      <a:pt x="432" y="325"/>
                      <a:pt x="432" y="325"/>
                    </a:cubicBezTo>
                    <a:cubicBezTo>
                      <a:pt x="430" y="325"/>
                      <a:pt x="430" y="325"/>
                      <a:pt x="430" y="325"/>
                    </a:cubicBezTo>
                    <a:cubicBezTo>
                      <a:pt x="429" y="323"/>
                      <a:pt x="429" y="323"/>
                      <a:pt x="429" y="323"/>
                    </a:cubicBezTo>
                    <a:cubicBezTo>
                      <a:pt x="427" y="323"/>
                      <a:pt x="427" y="323"/>
                      <a:pt x="427" y="323"/>
                    </a:cubicBezTo>
                    <a:cubicBezTo>
                      <a:pt x="425" y="323"/>
                      <a:pt x="425" y="323"/>
                      <a:pt x="425" y="323"/>
                    </a:cubicBezTo>
                    <a:cubicBezTo>
                      <a:pt x="424" y="322"/>
                      <a:pt x="424" y="322"/>
                      <a:pt x="424" y="322"/>
                    </a:cubicBezTo>
                    <a:cubicBezTo>
                      <a:pt x="422" y="323"/>
                      <a:pt x="422" y="323"/>
                      <a:pt x="422" y="323"/>
                    </a:cubicBezTo>
                    <a:cubicBezTo>
                      <a:pt x="421" y="323"/>
                      <a:pt x="421" y="323"/>
                      <a:pt x="421" y="323"/>
                    </a:cubicBezTo>
                    <a:cubicBezTo>
                      <a:pt x="420" y="324"/>
                      <a:pt x="420" y="324"/>
                      <a:pt x="420" y="324"/>
                    </a:cubicBezTo>
                    <a:cubicBezTo>
                      <a:pt x="417" y="324"/>
                      <a:pt x="417" y="324"/>
                      <a:pt x="417" y="324"/>
                    </a:cubicBezTo>
                    <a:cubicBezTo>
                      <a:pt x="416" y="324"/>
                      <a:pt x="416" y="324"/>
                      <a:pt x="416" y="324"/>
                    </a:cubicBezTo>
                    <a:cubicBezTo>
                      <a:pt x="415" y="325"/>
                      <a:pt x="415" y="325"/>
                      <a:pt x="415" y="325"/>
                    </a:cubicBezTo>
                    <a:cubicBezTo>
                      <a:pt x="414" y="325"/>
                      <a:pt x="414" y="325"/>
                      <a:pt x="414" y="325"/>
                    </a:cubicBezTo>
                    <a:cubicBezTo>
                      <a:pt x="413" y="325"/>
                      <a:pt x="413" y="325"/>
                      <a:pt x="413" y="325"/>
                    </a:cubicBezTo>
                    <a:cubicBezTo>
                      <a:pt x="413" y="325"/>
                      <a:pt x="413" y="325"/>
                      <a:pt x="413" y="325"/>
                    </a:cubicBezTo>
                    <a:cubicBezTo>
                      <a:pt x="412" y="326"/>
                      <a:pt x="412" y="326"/>
                      <a:pt x="412" y="326"/>
                    </a:cubicBezTo>
                    <a:cubicBezTo>
                      <a:pt x="410" y="325"/>
                      <a:pt x="410" y="325"/>
                      <a:pt x="410" y="325"/>
                    </a:cubicBezTo>
                    <a:cubicBezTo>
                      <a:pt x="410" y="326"/>
                      <a:pt x="410" y="326"/>
                      <a:pt x="410" y="326"/>
                    </a:cubicBezTo>
                    <a:cubicBezTo>
                      <a:pt x="409" y="326"/>
                      <a:pt x="409" y="326"/>
                      <a:pt x="409" y="326"/>
                    </a:cubicBezTo>
                    <a:cubicBezTo>
                      <a:pt x="407" y="325"/>
                      <a:pt x="407" y="325"/>
                      <a:pt x="407" y="325"/>
                    </a:cubicBezTo>
                    <a:cubicBezTo>
                      <a:pt x="406" y="325"/>
                      <a:pt x="406" y="325"/>
                      <a:pt x="406" y="325"/>
                    </a:cubicBezTo>
                    <a:cubicBezTo>
                      <a:pt x="405" y="324"/>
                      <a:pt x="405" y="324"/>
                      <a:pt x="405" y="324"/>
                    </a:cubicBezTo>
                    <a:cubicBezTo>
                      <a:pt x="404" y="323"/>
                      <a:pt x="404" y="323"/>
                      <a:pt x="404" y="323"/>
                    </a:cubicBezTo>
                    <a:cubicBezTo>
                      <a:pt x="403" y="323"/>
                      <a:pt x="403" y="323"/>
                      <a:pt x="403" y="323"/>
                    </a:cubicBezTo>
                    <a:cubicBezTo>
                      <a:pt x="403" y="323"/>
                      <a:pt x="403" y="323"/>
                      <a:pt x="403" y="323"/>
                    </a:cubicBezTo>
                    <a:cubicBezTo>
                      <a:pt x="403" y="322"/>
                      <a:pt x="403" y="322"/>
                      <a:pt x="403" y="322"/>
                    </a:cubicBezTo>
                    <a:cubicBezTo>
                      <a:pt x="402" y="320"/>
                      <a:pt x="402" y="320"/>
                      <a:pt x="402" y="320"/>
                    </a:cubicBezTo>
                    <a:cubicBezTo>
                      <a:pt x="402" y="320"/>
                      <a:pt x="402" y="320"/>
                      <a:pt x="402" y="320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01" y="318"/>
                      <a:pt x="401" y="318"/>
                      <a:pt x="401" y="318"/>
                    </a:cubicBezTo>
                    <a:cubicBezTo>
                      <a:pt x="401" y="318"/>
                      <a:pt x="401" y="318"/>
                      <a:pt x="401" y="318"/>
                    </a:cubicBezTo>
                    <a:cubicBezTo>
                      <a:pt x="401" y="317"/>
                      <a:pt x="401" y="317"/>
                      <a:pt x="401" y="317"/>
                    </a:cubicBezTo>
                    <a:cubicBezTo>
                      <a:pt x="400" y="317"/>
                      <a:pt x="400" y="317"/>
                      <a:pt x="400" y="317"/>
                    </a:cubicBezTo>
                    <a:cubicBezTo>
                      <a:pt x="397" y="317"/>
                      <a:pt x="397" y="317"/>
                      <a:pt x="397" y="317"/>
                    </a:cubicBezTo>
                    <a:cubicBezTo>
                      <a:pt x="396" y="317"/>
                      <a:pt x="396" y="317"/>
                      <a:pt x="396" y="317"/>
                    </a:cubicBezTo>
                    <a:cubicBezTo>
                      <a:pt x="396" y="316"/>
                      <a:pt x="396" y="316"/>
                      <a:pt x="396" y="316"/>
                    </a:cubicBezTo>
                    <a:cubicBezTo>
                      <a:pt x="394" y="316"/>
                      <a:pt x="394" y="316"/>
                      <a:pt x="394" y="316"/>
                    </a:cubicBezTo>
                    <a:cubicBezTo>
                      <a:pt x="394" y="316"/>
                      <a:pt x="394" y="316"/>
                      <a:pt x="394" y="316"/>
                    </a:cubicBezTo>
                    <a:cubicBezTo>
                      <a:pt x="393" y="315"/>
                      <a:pt x="393" y="315"/>
                      <a:pt x="393" y="315"/>
                    </a:cubicBezTo>
                    <a:cubicBezTo>
                      <a:pt x="391" y="315"/>
                      <a:pt x="391" y="315"/>
                      <a:pt x="391" y="315"/>
                    </a:cubicBezTo>
                    <a:cubicBezTo>
                      <a:pt x="389" y="315"/>
                      <a:pt x="389" y="315"/>
                      <a:pt x="389" y="315"/>
                    </a:cubicBezTo>
                    <a:cubicBezTo>
                      <a:pt x="388" y="315"/>
                      <a:pt x="388" y="315"/>
                      <a:pt x="388" y="315"/>
                    </a:cubicBezTo>
                    <a:cubicBezTo>
                      <a:pt x="388" y="314"/>
                      <a:pt x="388" y="314"/>
                      <a:pt x="388" y="314"/>
                    </a:cubicBezTo>
                    <a:cubicBezTo>
                      <a:pt x="386" y="314"/>
                      <a:pt x="386" y="314"/>
                      <a:pt x="386" y="314"/>
                    </a:cubicBezTo>
                    <a:cubicBezTo>
                      <a:pt x="385" y="313"/>
                      <a:pt x="385" y="313"/>
                      <a:pt x="385" y="313"/>
                    </a:cubicBezTo>
                    <a:cubicBezTo>
                      <a:pt x="384" y="313"/>
                      <a:pt x="384" y="313"/>
                      <a:pt x="384" y="313"/>
                    </a:cubicBezTo>
                    <a:cubicBezTo>
                      <a:pt x="383" y="313"/>
                      <a:pt x="383" y="313"/>
                      <a:pt x="383" y="313"/>
                    </a:cubicBezTo>
                    <a:cubicBezTo>
                      <a:pt x="382" y="313"/>
                      <a:pt x="382" y="313"/>
                      <a:pt x="382" y="313"/>
                    </a:cubicBezTo>
                    <a:cubicBezTo>
                      <a:pt x="382" y="314"/>
                      <a:pt x="382" y="314"/>
                      <a:pt x="382" y="314"/>
                    </a:cubicBezTo>
                    <a:cubicBezTo>
                      <a:pt x="383" y="315"/>
                      <a:pt x="383" y="315"/>
                      <a:pt x="383" y="315"/>
                    </a:cubicBezTo>
                    <a:cubicBezTo>
                      <a:pt x="382" y="316"/>
                      <a:pt x="382" y="316"/>
                      <a:pt x="382" y="316"/>
                    </a:cubicBezTo>
                    <a:cubicBezTo>
                      <a:pt x="382" y="316"/>
                      <a:pt x="382" y="316"/>
                      <a:pt x="382" y="316"/>
                    </a:cubicBezTo>
                    <a:cubicBezTo>
                      <a:pt x="381" y="316"/>
                      <a:pt x="381" y="316"/>
                      <a:pt x="381" y="316"/>
                    </a:cubicBezTo>
                    <a:cubicBezTo>
                      <a:pt x="380" y="317"/>
                      <a:pt x="380" y="317"/>
                      <a:pt x="380" y="317"/>
                    </a:cubicBezTo>
                    <a:cubicBezTo>
                      <a:pt x="380" y="318"/>
                      <a:pt x="380" y="318"/>
                      <a:pt x="380" y="318"/>
                    </a:cubicBezTo>
                    <a:cubicBezTo>
                      <a:pt x="379" y="319"/>
                      <a:pt x="379" y="319"/>
                      <a:pt x="379" y="319"/>
                    </a:cubicBezTo>
                    <a:cubicBezTo>
                      <a:pt x="379" y="321"/>
                      <a:pt x="379" y="321"/>
                      <a:pt x="379" y="321"/>
                    </a:cubicBezTo>
                    <a:cubicBezTo>
                      <a:pt x="379" y="323"/>
                      <a:pt x="379" y="323"/>
                      <a:pt x="379" y="323"/>
                    </a:cubicBezTo>
                    <a:cubicBezTo>
                      <a:pt x="381" y="323"/>
                      <a:pt x="381" y="323"/>
                      <a:pt x="381" y="323"/>
                    </a:cubicBezTo>
                    <a:cubicBezTo>
                      <a:pt x="382" y="324"/>
                      <a:pt x="382" y="324"/>
                      <a:pt x="382" y="324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3" y="325"/>
                      <a:pt x="383" y="325"/>
                      <a:pt x="383" y="325"/>
                    </a:cubicBezTo>
                    <a:cubicBezTo>
                      <a:pt x="382" y="326"/>
                      <a:pt x="382" y="326"/>
                      <a:pt x="382" y="326"/>
                    </a:cubicBezTo>
                    <a:cubicBezTo>
                      <a:pt x="382" y="328"/>
                      <a:pt x="382" y="328"/>
                      <a:pt x="382" y="328"/>
                    </a:cubicBezTo>
                    <a:cubicBezTo>
                      <a:pt x="384" y="329"/>
                      <a:pt x="384" y="329"/>
                      <a:pt x="384" y="329"/>
                    </a:cubicBezTo>
                    <a:cubicBezTo>
                      <a:pt x="384" y="329"/>
                      <a:pt x="384" y="329"/>
                      <a:pt x="384" y="329"/>
                    </a:cubicBezTo>
                    <a:cubicBezTo>
                      <a:pt x="383" y="331"/>
                      <a:pt x="383" y="331"/>
                      <a:pt x="383" y="331"/>
                    </a:cubicBezTo>
                    <a:cubicBezTo>
                      <a:pt x="381" y="331"/>
                      <a:pt x="381" y="331"/>
                      <a:pt x="381" y="331"/>
                    </a:cubicBezTo>
                    <a:cubicBezTo>
                      <a:pt x="380" y="331"/>
                      <a:pt x="380" y="331"/>
                      <a:pt x="380" y="331"/>
                    </a:cubicBezTo>
                    <a:cubicBezTo>
                      <a:pt x="380" y="331"/>
                      <a:pt x="380" y="331"/>
                      <a:pt x="380" y="331"/>
                    </a:cubicBezTo>
                    <a:cubicBezTo>
                      <a:pt x="379" y="331"/>
                      <a:pt x="379" y="331"/>
                      <a:pt x="379" y="331"/>
                    </a:cubicBezTo>
                    <a:cubicBezTo>
                      <a:pt x="378" y="331"/>
                      <a:pt x="378" y="331"/>
                      <a:pt x="378" y="331"/>
                    </a:cubicBezTo>
                    <a:cubicBezTo>
                      <a:pt x="376" y="331"/>
                      <a:pt x="376" y="331"/>
                      <a:pt x="376" y="331"/>
                    </a:cubicBezTo>
                    <a:cubicBezTo>
                      <a:pt x="375" y="331"/>
                      <a:pt x="375" y="331"/>
                      <a:pt x="375" y="331"/>
                    </a:cubicBezTo>
                    <a:cubicBezTo>
                      <a:pt x="374" y="330"/>
                      <a:pt x="374" y="330"/>
                      <a:pt x="374" y="330"/>
                    </a:cubicBezTo>
                    <a:cubicBezTo>
                      <a:pt x="373" y="330"/>
                      <a:pt x="373" y="330"/>
                      <a:pt x="373" y="330"/>
                    </a:cubicBezTo>
                    <a:cubicBezTo>
                      <a:pt x="372" y="330"/>
                      <a:pt x="372" y="330"/>
                      <a:pt x="372" y="330"/>
                    </a:cubicBezTo>
                    <a:cubicBezTo>
                      <a:pt x="371" y="331"/>
                      <a:pt x="371" y="331"/>
                      <a:pt x="371" y="331"/>
                    </a:cubicBezTo>
                    <a:cubicBezTo>
                      <a:pt x="369" y="331"/>
                      <a:pt x="369" y="331"/>
                      <a:pt x="369" y="331"/>
                    </a:cubicBezTo>
                    <a:cubicBezTo>
                      <a:pt x="369" y="332"/>
                      <a:pt x="369" y="332"/>
                      <a:pt x="369" y="332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66" y="330"/>
                      <a:pt x="366" y="330"/>
                      <a:pt x="366" y="330"/>
                    </a:cubicBezTo>
                    <a:cubicBezTo>
                      <a:pt x="363" y="329"/>
                      <a:pt x="363" y="329"/>
                      <a:pt x="363" y="329"/>
                    </a:cubicBezTo>
                    <a:cubicBezTo>
                      <a:pt x="363" y="328"/>
                      <a:pt x="363" y="328"/>
                      <a:pt x="363" y="328"/>
                    </a:cubicBezTo>
                    <a:cubicBezTo>
                      <a:pt x="362" y="327"/>
                      <a:pt x="362" y="327"/>
                      <a:pt x="362" y="327"/>
                    </a:cubicBezTo>
                    <a:cubicBezTo>
                      <a:pt x="362" y="326"/>
                      <a:pt x="362" y="326"/>
                      <a:pt x="362" y="326"/>
                    </a:cubicBezTo>
                    <a:cubicBezTo>
                      <a:pt x="360" y="326"/>
                      <a:pt x="360" y="326"/>
                      <a:pt x="360" y="326"/>
                    </a:cubicBezTo>
                    <a:cubicBezTo>
                      <a:pt x="359" y="327"/>
                      <a:pt x="359" y="327"/>
                      <a:pt x="359" y="327"/>
                    </a:cubicBezTo>
                    <a:cubicBezTo>
                      <a:pt x="358" y="327"/>
                      <a:pt x="358" y="327"/>
                      <a:pt x="358" y="327"/>
                    </a:cubicBezTo>
                    <a:cubicBezTo>
                      <a:pt x="358" y="327"/>
                      <a:pt x="358" y="327"/>
                      <a:pt x="358" y="327"/>
                    </a:cubicBezTo>
                    <a:cubicBezTo>
                      <a:pt x="356" y="327"/>
                      <a:pt x="356" y="327"/>
                      <a:pt x="356" y="327"/>
                    </a:cubicBezTo>
                    <a:cubicBezTo>
                      <a:pt x="356" y="327"/>
                      <a:pt x="356" y="327"/>
                      <a:pt x="356" y="327"/>
                    </a:cubicBezTo>
                    <a:cubicBezTo>
                      <a:pt x="356" y="326"/>
                      <a:pt x="356" y="326"/>
                      <a:pt x="356" y="326"/>
                    </a:cubicBezTo>
                    <a:cubicBezTo>
                      <a:pt x="355" y="325"/>
                      <a:pt x="355" y="325"/>
                      <a:pt x="355" y="325"/>
                    </a:cubicBezTo>
                    <a:cubicBezTo>
                      <a:pt x="355" y="325"/>
                      <a:pt x="355" y="325"/>
                      <a:pt x="355" y="325"/>
                    </a:cubicBezTo>
                    <a:cubicBezTo>
                      <a:pt x="354" y="326"/>
                      <a:pt x="354" y="326"/>
                      <a:pt x="354" y="326"/>
                    </a:cubicBezTo>
                    <a:cubicBezTo>
                      <a:pt x="353" y="326"/>
                      <a:pt x="353" y="326"/>
                      <a:pt x="353" y="326"/>
                    </a:cubicBezTo>
                    <a:cubicBezTo>
                      <a:pt x="352" y="326"/>
                      <a:pt x="352" y="326"/>
                      <a:pt x="352" y="326"/>
                    </a:cubicBezTo>
                    <a:cubicBezTo>
                      <a:pt x="351" y="326"/>
                      <a:pt x="351" y="326"/>
                      <a:pt x="351" y="326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8" y="326"/>
                      <a:pt x="348" y="326"/>
                      <a:pt x="348" y="326"/>
                    </a:cubicBezTo>
                    <a:cubicBezTo>
                      <a:pt x="347" y="328"/>
                      <a:pt x="347" y="328"/>
                      <a:pt x="347" y="328"/>
                    </a:cubicBezTo>
                    <a:cubicBezTo>
                      <a:pt x="346" y="328"/>
                      <a:pt x="346" y="328"/>
                      <a:pt x="346" y="328"/>
                    </a:cubicBezTo>
                    <a:cubicBezTo>
                      <a:pt x="344" y="328"/>
                      <a:pt x="344" y="328"/>
                      <a:pt x="344" y="328"/>
                    </a:cubicBezTo>
                    <a:cubicBezTo>
                      <a:pt x="344" y="328"/>
                      <a:pt x="344" y="328"/>
                      <a:pt x="344" y="328"/>
                    </a:cubicBezTo>
                    <a:cubicBezTo>
                      <a:pt x="344" y="329"/>
                      <a:pt x="344" y="329"/>
                      <a:pt x="344" y="32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44" y="330"/>
                      <a:pt x="344" y="330"/>
                      <a:pt x="344" y="330"/>
                    </a:cubicBezTo>
                    <a:cubicBezTo>
                      <a:pt x="344" y="331"/>
                      <a:pt x="344" y="331"/>
                      <a:pt x="344" y="331"/>
                    </a:cubicBezTo>
                    <a:cubicBezTo>
                      <a:pt x="343" y="331"/>
                      <a:pt x="343" y="331"/>
                      <a:pt x="343" y="331"/>
                    </a:cubicBezTo>
                    <a:cubicBezTo>
                      <a:pt x="342" y="332"/>
                      <a:pt x="342" y="332"/>
                      <a:pt x="342" y="332"/>
                    </a:cubicBezTo>
                    <a:cubicBezTo>
                      <a:pt x="342" y="332"/>
                      <a:pt x="342" y="332"/>
                      <a:pt x="342" y="332"/>
                    </a:cubicBezTo>
                    <a:cubicBezTo>
                      <a:pt x="340" y="333"/>
                      <a:pt x="340" y="333"/>
                      <a:pt x="340" y="333"/>
                    </a:cubicBezTo>
                    <a:cubicBezTo>
                      <a:pt x="340" y="334"/>
                      <a:pt x="340" y="334"/>
                      <a:pt x="340" y="334"/>
                    </a:cubicBezTo>
                    <a:cubicBezTo>
                      <a:pt x="340" y="335"/>
                      <a:pt x="340" y="335"/>
                      <a:pt x="340" y="335"/>
                    </a:cubicBezTo>
                    <a:cubicBezTo>
                      <a:pt x="338" y="336"/>
                      <a:pt x="338" y="336"/>
                      <a:pt x="338" y="336"/>
                    </a:cubicBezTo>
                    <a:cubicBezTo>
                      <a:pt x="337" y="336"/>
                      <a:pt x="337" y="336"/>
                      <a:pt x="337" y="336"/>
                    </a:cubicBezTo>
                    <a:cubicBezTo>
                      <a:pt x="337" y="337"/>
                      <a:pt x="337" y="337"/>
                      <a:pt x="337" y="337"/>
                    </a:cubicBezTo>
                    <a:cubicBezTo>
                      <a:pt x="334" y="337"/>
                      <a:pt x="334" y="337"/>
                      <a:pt x="334" y="337"/>
                    </a:cubicBezTo>
                    <a:cubicBezTo>
                      <a:pt x="333" y="337"/>
                      <a:pt x="333" y="337"/>
                      <a:pt x="333" y="337"/>
                    </a:cubicBezTo>
                    <a:cubicBezTo>
                      <a:pt x="332" y="339"/>
                      <a:pt x="332" y="339"/>
                      <a:pt x="332" y="339"/>
                    </a:cubicBezTo>
                    <a:cubicBezTo>
                      <a:pt x="332" y="339"/>
                      <a:pt x="332" y="339"/>
                      <a:pt x="332" y="339"/>
                    </a:cubicBezTo>
                    <a:cubicBezTo>
                      <a:pt x="332" y="339"/>
                      <a:pt x="332" y="339"/>
                      <a:pt x="332" y="339"/>
                    </a:cubicBezTo>
                    <a:cubicBezTo>
                      <a:pt x="330" y="339"/>
                      <a:pt x="330" y="339"/>
                      <a:pt x="330" y="339"/>
                    </a:cubicBezTo>
                    <a:cubicBezTo>
                      <a:pt x="330" y="339"/>
                      <a:pt x="330" y="339"/>
                      <a:pt x="330" y="339"/>
                    </a:cubicBezTo>
                    <a:cubicBezTo>
                      <a:pt x="329" y="339"/>
                      <a:pt x="329" y="339"/>
                      <a:pt x="329" y="339"/>
                    </a:cubicBezTo>
                    <a:cubicBezTo>
                      <a:pt x="328" y="338"/>
                      <a:pt x="328" y="338"/>
                      <a:pt x="328" y="338"/>
                    </a:cubicBezTo>
                    <a:cubicBezTo>
                      <a:pt x="327" y="337"/>
                      <a:pt x="327" y="337"/>
                      <a:pt x="327" y="337"/>
                    </a:cubicBezTo>
                    <a:cubicBezTo>
                      <a:pt x="326" y="337"/>
                      <a:pt x="326" y="337"/>
                      <a:pt x="326" y="337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6" y="335"/>
                      <a:pt x="326" y="335"/>
                      <a:pt x="326" y="335"/>
                    </a:cubicBezTo>
                    <a:cubicBezTo>
                      <a:pt x="325" y="335"/>
                      <a:pt x="325" y="335"/>
                      <a:pt x="325" y="335"/>
                    </a:cubicBezTo>
                    <a:cubicBezTo>
                      <a:pt x="324" y="335"/>
                      <a:pt x="324" y="335"/>
                      <a:pt x="324" y="335"/>
                    </a:cubicBezTo>
                    <a:cubicBezTo>
                      <a:pt x="324" y="336"/>
                      <a:pt x="324" y="336"/>
                      <a:pt x="324" y="336"/>
                    </a:cubicBezTo>
                    <a:cubicBezTo>
                      <a:pt x="322" y="336"/>
                      <a:pt x="322" y="336"/>
                      <a:pt x="322" y="336"/>
                    </a:cubicBezTo>
                    <a:cubicBezTo>
                      <a:pt x="320" y="337"/>
                      <a:pt x="320" y="337"/>
                      <a:pt x="320" y="337"/>
                    </a:cubicBezTo>
                    <a:cubicBezTo>
                      <a:pt x="319" y="337"/>
                      <a:pt x="319" y="337"/>
                      <a:pt x="319" y="337"/>
                    </a:cubicBezTo>
                    <a:cubicBezTo>
                      <a:pt x="319" y="337"/>
                      <a:pt x="319" y="337"/>
                      <a:pt x="319" y="337"/>
                    </a:cubicBezTo>
                    <a:cubicBezTo>
                      <a:pt x="318" y="337"/>
                      <a:pt x="318" y="337"/>
                      <a:pt x="318" y="337"/>
                    </a:cubicBezTo>
                    <a:cubicBezTo>
                      <a:pt x="317" y="337"/>
                      <a:pt x="317" y="337"/>
                      <a:pt x="317" y="337"/>
                    </a:cubicBezTo>
                    <a:cubicBezTo>
                      <a:pt x="316" y="337"/>
                      <a:pt x="316" y="337"/>
                      <a:pt x="316" y="337"/>
                    </a:cubicBezTo>
                    <a:cubicBezTo>
                      <a:pt x="316" y="336"/>
                      <a:pt x="316" y="336"/>
                      <a:pt x="316" y="336"/>
                    </a:cubicBezTo>
                    <a:cubicBezTo>
                      <a:pt x="315" y="336"/>
                      <a:pt x="315" y="336"/>
                      <a:pt x="315" y="336"/>
                    </a:cubicBezTo>
                    <a:cubicBezTo>
                      <a:pt x="315" y="335"/>
                      <a:pt x="315" y="335"/>
                      <a:pt x="315" y="335"/>
                    </a:cubicBezTo>
                    <a:cubicBezTo>
                      <a:pt x="315" y="334"/>
                      <a:pt x="315" y="334"/>
                      <a:pt x="315" y="334"/>
                    </a:cubicBezTo>
                    <a:cubicBezTo>
                      <a:pt x="315" y="334"/>
                      <a:pt x="315" y="334"/>
                      <a:pt x="315" y="334"/>
                    </a:cubicBezTo>
                    <a:cubicBezTo>
                      <a:pt x="315" y="333"/>
                      <a:pt x="315" y="333"/>
                      <a:pt x="315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3" y="332"/>
                      <a:pt x="313" y="332"/>
                      <a:pt x="313" y="332"/>
                    </a:cubicBezTo>
                    <a:cubicBezTo>
                      <a:pt x="311" y="332"/>
                      <a:pt x="311" y="332"/>
                      <a:pt x="311" y="332"/>
                    </a:cubicBezTo>
                    <a:cubicBezTo>
                      <a:pt x="311" y="332"/>
                      <a:pt x="311" y="332"/>
                      <a:pt x="311" y="332"/>
                    </a:cubicBezTo>
                    <a:cubicBezTo>
                      <a:pt x="310" y="331"/>
                      <a:pt x="310" y="331"/>
                      <a:pt x="310" y="331"/>
                    </a:cubicBezTo>
                    <a:cubicBezTo>
                      <a:pt x="309" y="329"/>
                      <a:pt x="309" y="329"/>
                      <a:pt x="309" y="329"/>
                    </a:cubicBezTo>
                    <a:cubicBezTo>
                      <a:pt x="308" y="328"/>
                      <a:pt x="308" y="328"/>
                      <a:pt x="308" y="328"/>
                    </a:cubicBezTo>
                    <a:cubicBezTo>
                      <a:pt x="306" y="328"/>
                      <a:pt x="306" y="328"/>
                      <a:pt x="306" y="328"/>
                    </a:cubicBezTo>
                    <a:cubicBezTo>
                      <a:pt x="304" y="328"/>
                      <a:pt x="304" y="328"/>
                      <a:pt x="304" y="328"/>
                    </a:cubicBezTo>
                    <a:cubicBezTo>
                      <a:pt x="302" y="328"/>
                      <a:pt x="302" y="328"/>
                      <a:pt x="302" y="328"/>
                    </a:cubicBezTo>
                    <a:cubicBezTo>
                      <a:pt x="302" y="329"/>
                      <a:pt x="302" y="329"/>
                      <a:pt x="302" y="329"/>
                    </a:cubicBezTo>
                    <a:cubicBezTo>
                      <a:pt x="302" y="329"/>
                      <a:pt x="302" y="329"/>
                      <a:pt x="302" y="329"/>
                    </a:cubicBezTo>
                    <a:cubicBezTo>
                      <a:pt x="302" y="330"/>
                      <a:pt x="302" y="330"/>
                      <a:pt x="302" y="330"/>
                    </a:cubicBezTo>
                    <a:cubicBezTo>
                      <a:pt x="301" y="330"/>
                      <a:pt x="301" y="330"/>
                      <a:pt x="301" y="330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299" y="330"/>
                      <a:pt x="299" y="330"/>
                      <a:pt x="299" y="330"/>
                    </a:cubicBezTo>
                    <a:cubicBezTo>
                      <a:pt x="297" y="330"/>
                      <a:pt x="297" y="330"/>
                      <a:pt x="297" y="330"/>
                    </a:cubicBezTo>
                    <a:cubicBezTo>
                      <a:pt x="296" y="330"/>
                      <a:pt x="296" y="330"/>
                      <a:pt x="296" y="330"/>
                    </a:cubicBezTo>
                    <a:cubicBezTo>
                      <a:pt x="296" y="330"/>
                      <a:pt x="296" y="330"/>
                      <a:pt x="296" y="330"/>
                    </a:cubicBezTo>
                    <a:cubicBezTo>
                      <a:pt x="295" y="330"/>
                      <a:pt x="295" y="330"/>
                      <a:pt x="295" y="330"/>
                    </a:cubicBezTo>
                    <a:cubicBezTo>
                      <a:pt x="294" y="329"/>
                      <a:pt x="294" y="329"/>
                      <a:pt x="294" y="329"/>
                    </a:cubicBezTo>
                    <a:cubicBezTo>
                      <a:pt x="292" y="329"/>
                      <a:pt x="292" y="329"/>
                      <a:pt x="292" y="329"/>
                    </a:cubicBezTo>
                    <a:cubicBezTo>
                      <a:pt x="292" y="328"/>
                      <a:pt x="292" y="328"/>
                      <a:pt x="292" y="328"/>
                    </a:cubicBezTo>
                    <a:cubicBezTo>
                      <a:pt x="293" y="328"/>
                      <a:pt x="293" y="328"/>
                      <a:pt x="293" y="328"/>
                    </a:cubicBezTo>
                    <a:cubicBezTo>
                      <a:pt x="291" y="327"/>
                      <a:pt x="291" y="327"/>
                      <a:pt x="291" y="327"/>
                    </a:cubicBezTo>
                    <a:cubicBezTo>
                      <a:pt x="290" y="327"/>
                      <a:pt x="290" y="327"/>
                      <a:pt x="290" y="327"/>
                    </a:cubicBezTo>
                    <a:cubicBezTo>
                      <a:pt x="290" y="328"/>
                      <a:pt x="290" y="328"/>
                      <a:pt x="290" y="328"/>
                    </a:cubicBezTo>
                    <a:cubicBezTo>
                      <a:pt x="290" y="329"/>
                      <a:pt x="290" y="329"/>
                      <a:pt x="290" y="329"/>
                    </a:cubicBezTo>
                    <a:cubicBezTo>
                      <a:pt x="290" y="329"/>
                      <a:pt x="290" y="329"/>
                      <a:pt x="290" y="329"/>
                    </a:cubicBezTo>
                    <a:cubicBezTo>
                      <a:pt x="289" y="330"/>
                      <a:pt x="289" y="330"/>
                      <a:pt x="289" y="330"/>
                    </a:cubicBezTo>
                    <a:cubicBezTo>
                      <a:pt x="288" y="330"/>
                      <a:pt x="288" y="330"/>
                      <a:pt x="288" y="330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64" y="308"/>
                      <a:pt x="264" y="308"/>
                      <a:pt x="264" y="308"/>
                    </a:cubicBezTo>
                    <a:cubicBezTo>
                      <a:pt x="263" y="307"/>
                      <a:pt x="263" y="307"/>
                      <a:pt x="263" y="307"/>
                    </a:cubicBezTo>
                    <a:cubicBezTo>
                      <a:pt x="264" y="307"/>
                      <a:pt x="264" y="307"/>
                      <a:pt x="264" y="307"/>
                    </a:cubicBezTo>
                    <a:cubicBezTo>
                      <a:pt x="265" y="306"/>
                      <a:pt x="265" y="306"/>
                      <a:pt x="265" y="306"/>
                    </a:cubicBezTo>
                    <a:cubicBezTo>
                      <a:pt x="265" y="305"/>
                      <a:pt x="265" y="305"/>
                      <a:pt x="265" y="305"/>
                    </a:cubicBezTo>
                    <a:cubicBezTo>
                      <a:pt x="265" y="304"/>
                      <a:pt x="265" y="304"/>
                      <a:pt x="265" y="304"/>
                    </a:cubicBezTo>
                    <a:cubicBezTo>
                      <a:pt x="263" y="305"/>
                      <a:pt x="263" y="305"/>
                      <a:pt x="263" y="305"/>
                    </a:cubicBezTo>
                    <a:cubicBezTo>
                      <a:pt x="262" y="305"/>
                      <a:pt x="262" y="305"/>
                      <a:pt x="262" y="305"/>
                    </a:cubicBezTo>
                    <a:cubicBezTo>
                      <a:pt x="261" y="306"/>
                      <a:pt x="261" y="306"/>
                      <a:pt x="261" y="306"/>
                    </a:cubicBezTo>
                    <a:cubicBezTo>
                      <a:pt x="260" y="306"/>
                      <a:pt x="260" y="306"/>
                      <a:pt x="260" y="306"/>
                    </a:cubicBezTo>
                    <a:cubicBezTo>
                      <a:pt x="259" y="307"/>
                      <a:pt x="259" y="307"/>
                      <a:pt x="259" y="307"/>
                    </a:cubicBezTo>
                    <a:cubicBezTo>
                      <a:pt x="259" y="308"/>
                      <a:pt x="259" y="308"/>
                      <a:pt x="259" y="308"/>
                    </a:cubicBezTo>
                    <a:cubicBezTo>
                      <a:pt x="258" y="309"/>
                      <a:pt x="258" y="309"/>
                      <a:pt x="258" y="309"/>
                    </a:cubicBezTo>
                    <a:cubicBezTo>
                      <a:pt x="258" y="310"/>
                      <a:pt x="258" y="310"/>
                      <a:pt x="258" y="310"/>
                    </a:cubicBezTo>
                    <a:cubicBezTo>
                      <a:pt x="257" y="310"/>
                      <a:pt x="257" y="310"/>
                      <a:pt x="257" y="310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54" y="312"/>
                      <a:pt x="254" y="312"/>
                      <a:pt x="254" y="312"/>
                    </a:cubicBezTo>
                    <a:cubicBezTo>
                      <a:pt x="253" y="312"/>
                      <a:pt x="253" y="312"/>
                      <a:pt x="253" y="312"/>
                    </a:cubicBezTo>
                    <a:cubicBezTo>
                      <a:pt x="253" y="312"/>
                      <a:pt x="253" y="312"/>
                      <a:pt x="253" y="312"/>
                    </a:cubicBezTo>
                    <a:cubicBezTo>
                      <a:pt x="251" y="312"/>
                      <a:pt x="251" y="312"/>
                      <a:pt x="251" y="312"/>
                    </a:cubicBezTo>
                    <a:cubicBezTo>
                      <a:pt x="249" y="312"/>
                      <a:pt x="249" y="312"/>
                      <a:pt x="249" y="312"/>
                    </a:cubicBezTo>
                    <a:cubicBezTo>
                      <a:pt x="249" y="313"/>
                      <a:pt x="249" y="313"/>
                      <a:pt x="249" y="313"/>
                    </a:cubicBezTo>
                    <a:cubicBezTo>
                      <a:pt x="248" y="313"/>
                      <a:pt x="248" y="313"/>
                      <a:pt x="248" y="313"/>
                    </a:cubicBezTo>
                    <a:cubicBezTo>
                      <a:pt x="247" y="312"/>
                      <a:pt x="247" y="312"/>
                      <a:pt x="247" y="312"/>
                    </a:cubicBezTo>
                    <a:cubicBezTo>
                      <a:pt x="247" y="310"/>
                      <a:pt x="247" y="310"/>
                      <a:pt x="24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cubicBezTo>
                      <a:pt x="248" y="309"/>
                      <a:pt x="248" y="309"/>
                      <a:pt x="248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cubicBezTo>
                      <a:pt x="247" y="309"/>
                      <a:pt x="247" y="309"/>
                      <a:pt x="247" y="309"/>
                    </a:cubicBezTo>
                    <a:cubicBezTo>
                      <a:pt x="246" y="309"/>
                      <a:pt x="246" y="309"/>
                      <a:pt x="246" y="309"/>
                    </a:cubicBezTo>
                    <a:cubicBezTo>
                      <a:pt x="244" y="308"/>
                      <a:pt x="244" y="308"/>
                      <a:pt x="244" y="308"/>
                    </a:cubicBezTo>
                    <a:cubicBezTo>
                      <a:pt x="243" y="308"/>
                      <a:pt x="243" y="308"/>
                      <a:pt x="243" y="308"/>
                    </a:cubicBezTo>
                    <a:cubicBezTo>
                      <a:pt x="243" y="309"/>
                      <a:pt x="243" y="309"/>
                      <a:pt x="243" y="309"/>
                    </a:cubicBezTo>
                    <a:cubicBezTo>
                      <a:pt x="244" y="309"/>
                      <a:pt x="244" y="309"/>
                      <a:pt x="244" y="309"/>
                    </a:cubicBezTo>
                    <a:cubicBezTo>
                      <a:pt x="243" y="310"/>
                      <a:pt x="243" y="310"/>
                      <a:pt x="243" y="310"/>
                    </a:cubicBezTo>
                    <a:cubicBezTo>
                      <a:pt x="242" y="310"/>
                      <a:pt x="242" y="310"/>
                      <a:pt x="242" y="310"/>
                    </a:cubicBezTo>
                    <a:cubicBezTo>
                      <a:pt x="241" y="309"/>
                      <a:pt x="241" y="309"/>
                      <a:pt x="241" y="309"/>
                    </a:cubicBezTo>
                    <a:cubicBezTo>
                      <a:pt x="241" y="307"/>
                      <a:pt x="241" y="307"/>
                      <a:pt x="241" y="307"/>
                    </a:cubicBezTo>
                    <a:cubicBezTo>
                      <a:pt x="239" y="306"/>
                      <a:pt x="239" y="306"/>
                      <a:pt x="239" y="306"/>
                    </a:cubicBezTo>
                    <a:cubicBezTo>
                      <a:pt x="239" y="306"/>
                      <a:pt x="239" y="306"/>
                      <a:pt x="239" y="306"/>
                    </a:cubicBezTo>
                    <a:cubicBezTo>
                      <a:pt x="239" y="307"/>
                      <a:pt x="239" y="307"/>
                      <a:pt x="239" y="307"/>
                    </a:cubicBezTo>
                    <a:cubicBezTo>
                      <a:pt x="239" y="308"/>
                      <a:pt x="239" y="308"/>
                      <a:pt x="239" y="308"/>
                    </a:cubicBezTo>
                    <a:cubicBezTo>
                      <a:pt x="239" y="308"/>
                      <a:pt x="239" y="308"/>
                      <a:pt x="239" y="308"/>
                    </a:cubicBezTo>
                    <a:cubicBezTo>
                      <a:pt x="238" y="307"/>
                      <a:pt x="238" y="307"/>
                      <a:pt x="238" y="307"/>
                    </a:cubicBezTo>
                    <a:cubicBezTo>
                      <a:pt x="237" y="307"/>
                      <a:pt x="237" y="307"/>
                      <a:pt x="237" y="307"/>
                    </a:cubicBezTo>
                    <a:cubicBezTo>
                      <a:pt x="237" y="308"/>
                      <a:pt x="237" y="308"/>
                      <a:pt x="237" y="308"/>
                    </a:cubicBezTo>
                    <a:cubicBezTo>
                      <a:pt x="237" y="308"/>
                      <a:pt x="237" y="308"/>
                      <a:pt x="237" y="308"/>
                    </a:cubicBezTo>
                    <a:cubicBezTo>
                      <a:pt x="236" y="308"/>
                      <a:pt x="236" y="308"/>
                      <a:pt x="236" y="308"/>
                    </a:cubicBezTo>
                    <a:cubicBezTo>
                      <a:pt x="235" y="308"/>
                      <a:pt x="235" y="308"/>
                      <a:pt x="235" y="308"/>
                    </a:cubicBezTo>
                    <a:cubicBezTo>
                      <a:pt x="234" y="308"/>
                      <a:pt x="234" y="308"/>
                      <a:pt x="234" y="308"/>
                    </a:cubicBezTo>
                    <a:cubicBezTo>
                      <a:pt x="233" y="307"/>
                      <a:pt x="233" y="307"/>
                      <a:pt x="233" y="307"/>
                    </a:cubicBezTo>
                    <a:cubicBezTo>
                      <a:pt x="234" y="307"/>
                      <a:pt x="234" y="307"/>
                      <a:pt x="234" y="307"/>
                    </a:cubicBezTo>
                    <a:cubicBezTo>
                      <a:pt x="234" y="306"/>
                      <a:pt x="234" y="306"/>
                      <a:pt x="234" y="306"/>
                    </a:cubicBezTo>
                    <a:cubicBezTo>
                      <a:pt x="234" y="306"/>
                      <a:pt x="234" y="306"/>
                      <a:pt x="234" y="306"/>
                    </a:cubicBezTo>
                    <a:cubicBezTo>
                      <a:pt x="234" y="305"/>
                      <a:pt x="234" y="305"/>
                      <a:pt x="234" y="305"/>
                    </a:cubicBezTo>
                    <a:cubicBezTo>
                      <a:pt x="234" y="304"/>
                      <a:pt x="234" y="304"/>
                      <a:pt x="234" y="304"/>
                    </a:cubicBezTo>
                    <a:cubicBezTo>
                      <a:pt x="233" y="304"/>
                      <a:pt x="233" y="304"/>
                      <a:pt x="233" y="304"/>
                    </a:cubicBezTo>
                    <a:cubicBezTo>
                      <a:pt x="233" y="303"/>
                      <a:pt x="233" y="303"/>
                      <a:pt x="233" y="303"/>
                    </a:cubicBezTo>
                    <a:cubicBezTo>
                      <a:pt x="232" y="302"/>
                      <a:pt x="232" y="302"/>
                      <a:pt x="232" y="302"/>
                    </a:cubicBezTo>
                    <a:cubicBezTo>
                      <a:pt x="232" y="301"/>
                      <a:pt x="232" y="301"/>
                      <a:pt x="232" y="301"/>
                    </a:cubicBezTo>
                    <a:cubicBezTo>
                      <a:pt x="231" y="300"/>
                      <a:pt x="231" y="300"/>
                      <a:pt x="231" y="300"/>
                    </a:cubicBezTo>
                    <a:cubicBezTo>
                      <a:pt x="230" y="300"/>
                      <a:pt x="230" y="300"/>
                      <a:pt x="230" y="300"/>
                    </a:cubicBezTo>
                    <a:cubicBezTo>
                      <a:pt x="229" y="301"/>
                      <a:pt x="229" y="301"/>
                      <a:pt x="229" y="301"/>
                    </a:cubicBezTo>
                    <a:cubicBezTo>
                      <a:pt x="228" y="301"/>
                      <a:pt x="228" y="301"/>
                      <a:pt x="228" y="301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25" y="300"/>
                      <a:pt x="225" y="300"/>
                      <a:pt x="225" y="300"/>
                    </a:cubicBezTo>
                    <a:cubicBezTo>
                      <a:pt x="223" y="299"/>
                      <a:pt x="223" y="299"/>
                      <a:pt x="223" y="299"/>
                    </a:cubicBezTo>
                    <a:cubicBezTo>
                      <a:pt x="223" y="300"/>
                      <a:pt x="223" y="300"/>
                      <a:pt x="223" y="300"/>
                    </a:cubicBezTo>
                    <a:cubicBezTo>
                      <a:pt x="222" y="300"/>
                      <a:pt x="222" y="300"/>
                      <a:pt x="222" y="300"/>
                    </a:cubicBezTo>
                    <a:cubicBezTo>
                      <a:pt x="221" y="300"/>
                      <a:pt x="221" y="300"/>
                      <a:pt x="221" y="300"/>
                    </a:cubicBezTo>
                    <a:cubicBezTo>
                      <a:pt x="221" y="301"/>
                      <a:pt x="221" y="301"/>
                      <a:pt x="221" y="301"/>
                    </a:cubicBezTo>
                    <a:cubicBezTo>
                      <a:pt x="219" y="301"/>
                      <a:pt x="219" y="301"/>
                      <a:pt x="219" y="301"/>
                    </a:cubicBezTo>
                    <a:cubicBezTo>
                      <a:pt x="218" y="301"/>
                      <a:pt x="218" y="301"/>
                      <a:pt x="218" y="301"/>
                    </a:cubicBezTo>
                    <a:cubicBezTo>
                      <a:pt x="219" y="302"/>
                      <a:pt x="219" y="302"/>
                      <a:pt x="219" y="302"/>
                    </a:cubicBezTo>
                    <a:cubicBezTo>
                      <a:pt x="219" y="303"/>
                      <a:pt x="219" y="303"/>
                      <a:pt x="219" y="303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16" y="304"/>
                      <a:pt x="216" y="304"/>
                      <a:pt x="216" y="304"/>
                    </a:cubicBezTo>
                    <a:cubicBezTo>
                      <a:pt x="215" y="304"/>
                      <a:pt x="215" y="304"/>
                      <a:pt x="215" y="304"/>
                    </a:cubicBezTo>
                    <a:cubicBezTo>
                      <a:pt x="214" y="305"/>
                      <a:pt x="214" y="305"/>
                      <a:pt x="214" y="305"/>
                    </a:cubicBezTo>
                    <a:cubicBezTo>
                      <a:pt x="214" y="305"/>
                      <a:pt x="214" y="305"/>
                      <a:pt x="214" y="305"/>
                    </a:cubicBezTo>
                    <a:cubicBezTo>
                      <a:pt x="211" y="306"/>
                      <a:pt x="211" y="306"/>
                      <a:pt x="211" y="306"/>
                    </a:cubicBezTo>
                    <a:cubicBezTo>
                      <a:pt x="210" y="306"/>
                      <a:pt x="210" y="306"/>
                      <a:pt x="210" y="306"/>
                    </a:cubicBezTo>
                    <a:cubicBezTo>
                      <a:pt x="209" y="307"/>
                      <a:pt x="209" y="307"/>
                      <a:pt x="209" y="307"/>
                    </a:cubicBezTo>
                    <a:cubicBezTo>
                      <a:pt x="208" y="307"/>
                      <a:pt x="208" y="307"/>
                      <a:pt x="208" y="307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7"/>
                      <a:pt x="207" y="307"/>
                      <a:pt x="207" y="307"/>
                    </a:cubicBezTo>
                    <a:cubicBezTo>
                      <a:pt x="207" y="307"/>
                      <a:pt x="207" y="307"/>
                      <a:pt x="207" y="307"/>
                    </a:cubicBezTo>
                    <a:cubicBezTo>
                      <a:pt x="205" y="307"/>
                      <a:pt x="205" y="307"/>
                      <a:pt x="205" y="307"/>
                    </a:cubicBezTo>
                    <a:cubicBezTo>
                      <a:pt x="205" y="308"/>
                      <a:pt x="205" y="308"/>
                      <a:pt x="205" y="308"/>
                    </a:cubicBezTo>
                    <a:cubicBezTo>
                      <a:pt x="205" y="309"/>
                      <a:pt x="205" y="309"/>
                      <a:pt x="205" y="309"/>
                    </a:cubicBezTo>
                    <a:cubicBezTo>
                      <a:pt x="204" y="309"/>
                      <a:pt x="204" y="309"/>
                      <a:pt x="204" y="309"/>
                    </a:cubicBezTo>
                    <a:cubicBezTo>
                      <a:pt x="204" y="309"/>
                      <a:pt x="204" y="309"/>
                      <a:pt x="204" y="309"/>
                    </a:cubicBezTo>
                    <a:cubicBezTo>
                      <a:pt x="203" y="309"/>
                      <a:pt x="203" y="309"/>
                      <a:pt x="203" y="309"/>
                    </a:cubicBezTo>
                    <a:cubicBezTo>
                      <a:pt x="202" y="310"/>
                      <a:pt x="202" y="310"/>
                      <a:pt x="202" y="310"/>
                    </a:cubicBezTo>
                    <a:cubicBezTo>
                      <a:pt x="200" y="310"/>
                      <a:pt x="200" y="310"/>
                      <a:pt x="200" y="310"/>
                    </a:cubicBezTo>
                    <a:cubicBezTo>
                      <a:pt x="199" y="311"/>
                      <a:pt x="199" y="311"/>
                      <a:pt x="199" y="311"/>
                    </a:cubicBezTo>
                    <a:cubicBezTo>
                      <a:pt x="199" y="311"/>
                      <a:pt x="199" y="311"/>
                      <a:pt x="199" y="311"/>
                    </a:cubicBezTo>
                    <a:cubicBezTo>
                      <a:pt x="197" y="311"/>
                      <a:pt x="197" y="311"/>
                      <a:pt x="197" y="311"/>
                    </a:cubicBezTo>
                    <a:cubicBezTo>
                      <a:pt x="196" y="312"/>
                      <a:pt x="196" y="312"/>
                      <a:pt x="196" y="312"/>
                    </a:cubicBezTo>
                    <a:cubicBezTo>
                      <a:pt x="194" y="312"/>
                      <a:pt x="194" y="312"/>
                      <a:pt x="194" y="312"/>
                    </a:cubicBezTo>
                    <a:cubicBezTo>
                      <a:pt x="192" y="312"/>
                      <a:pt x="192" y="312"/>
                      <a:pt x="192" y="312"/>
                    </a:cubicBezTo>
                    <a:cubicBezTo>
                      <a:pt x="192" y="313"/>
                      <a:pt x="192" y="313"/>
                      <a:pt x="192" y="313"/>
                    </a:cubicBezTo>
                    <a:cubicBezTo>
                      <a:pt x="192" y="314"/>
                      <a:pt x="192" y="314"/>
                      <a:pt x="192" y="314"/>
                    </a:cubicBezTo>
                    <a:cubicBezTo>
                      <a:pt x="191" y="313"/>
                      <a:pt x="191" y="313"/>
                      <a:pt x="191" y="313"/>
                    </a:cubicBezTo>
                    <a:cubicBezTo>
                      <a:pt x="190" y="313"/>
                      <a:pt x="190" y="313"/>
                      <a:pt x="190" y="313"/>
                    </a:cubicBezTo>
                    <a:cubicBezTo>
                      <a:pt x="189" y="313"/>
                      <a:pt x="189" y="313"/>
                      <a:pt x="189" y="313"/>
                    </a:cubicBezTo>
                    <a:cubicBezTo>
                      <a:pt x="189" y="314"/>
                      <a:pt x="189" y="314"/>
                      <a:pt x="189" y="314"/>
                    </a:cubicBezTo>
                    <a:cubicBezTo>
                      <a:pt x="189" y="315"/>
                      <a:pt x="189" y="315"/>
                      <a:pt x="189" y="315"/>
                    </a:cubicBezTo>
                    <a:cubicBezTo>
                      <a:pt x="188" y="314"/>
                      <a:pt x="188" y="314"/>
                      <a:pt x="188" y="314"/>
                    </a:cubicBezTo>
                    <a:cubicBezTo>
                      <a:pt x="186" y="314"/>
                      <a:pt x="186" y="314"/>
                      <a:pt x="186" y="314"/>
                    </a:cubicBezTo>
                    <a:cubicBezTo>
                      <a:pt x="186" y="313"/>
                      <a:pt x="186" y="313"/>
                      <a:pt x="186" y="313"/>
                    </a:cubicBezTo>
                    <a:cubicBezTo>
                      <a:pt x="185" y="313"/>
                      <a:pt x="185" y="313"/>
                      <a:pt x="185" y="313"/>
                    </a:cubicBezTo>
                    <a:cubicBezTo>
                      <a:pt x="185" y="314"/>
                      <a:pt x="185" y="314"/>
                      <a:pt x="185" y="314"/>
                    </a:cubicBezTo>
                    <a:cubicBezTo>
                      <a:pt x="184" y="314"/>
                      <a:pt x="184" y="314"/>
                      <a:pt x="184" y="314"/>
                    </a:cubicBezTo>
                    <a:cubicBezTo>
                      <a:pt x="183" y="314"/>
                      <a:pt x="183" y="314"/>
                      <a:pt x="183" y="314"/>
                    </a:cubicBezTo>
                    <a:cubicBezTo>
                      <a:pt x="184" y="316"/>
                      <a:pt x="184" y="316"/>
                      <a:pt x="184" y="316"/>
                    </a:cubicBezTo>
                    <a:cubicBezTo>
                      <a:pt x="183" y="316"/>
                      <a:pt x="183" y="316"/>
                      <a:pt x="183" y="316"/>
                    </a:cubicBezTo>
                    <a:cubicBezTo>
                      <a:pt x="184" y="316"/>
                      <a:pt x="184" y="316"/>
                      <a:pt x="184" y="316"/>
                    </a:cubicBezTo>
                    <a:cubicBezTo>
                      <a:pt x="186" y="316"/>
                      <a:pt x="186" y="316"/>
                      <a:pt x="186" y="316"/>
                    </a:cubicBezTo>
                    <a:cubicBezTo>
                      <a:pt x="186" y="317"/>
                      <a:pt x="186" y="317"/>
                      <a:pt x="186" y="317"/>
                    </a:cubicBezTo>
                    <a:cubicBezTo>
                      <a:pt x="185" y="317"/>
                      <a:pt x="185" y="317"/>
                      <a:pt x="185" y="317"/>
                    </a:cubicBezTo>
                    <a:cubicBezTo>
                      <a:pt x="184" y="318"/>
                      <a:pt x="184" y="318"/>
                      <a:pt x="184" y="318"/>
                    </a:cubicBezTo>
                    <a:cubicBezTo>
                      <a:pt x="184" y="318"/>
                      <a:pt x="184" y="318"/>
                      <a:pt x="184" y="318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7" y="319"/>
                      <a:pt x="187" y="319"/>
                      <a:pt x="187" y="319"/>
                    </a:cubicBezTo>
                    <a:cubicBezTo>
                      <a:pt x="187" y="318"/>
                      <a:pt x="187" y="318"/>
                      <a:pt x="187" y="318"/>
                    </a:cubicBezTo>
                    <a:cubicBezTo>
                      <a:pt x="188" y="318"/>
                      <a:pt x="188" y="318"/>
                      <a:pt x="188" y="318"/>
                    </a:cubicBezTo>
                    <a:cubicBezTo>
                      <a:pt x="189" y="319"/>
                      <a:pt x="189" y="319"/>
                      <a:pt x="189" y="319"/>
                    </a:cubicBezTo>
                    <a:cubicBezTo>
                      <a:pt x="190" y="320"/>
                      <a:pt x="190" y="320"/>
                      <a:pt x="190" y="320"/>
                    </a:cubicBezTo>
                    <a:cubicBezTo>
                      <a:pt x="190" y="321"/>
                      <a:pt x="190" y="321"/>
                      <a:pt x="190" y="321"/>
                    </a:cubicBezTo>
                    <a:cubicBezTo>
                      <a:pt x="190" y="321"/>
                      <a:pt x="190" y="321"/>
                      <a:pt x="190" y="321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6" y="321"/>
                      <a:pt x="186" y="321"/>
                      <a:pt x="186" y="321"/>
                    </a:cubicBezTo>
                    <a:cubicBezTo>
                      <a:pt x="185" y="322"/>
                      <a:pt x="185" y="322"/>
                      <a:pt x="185" y="322"/>
                    </a:cubicBezTo>
                    <a:cubicBezTo>
                      <a:pt x="184" y="324"/>
                      <a:pt x="184" y="324"/>
                      <a:pt x="184" y="324"/>
                    </a:cubicBezTo>
                    <a:cubicBezTo>
                      <a:pt x="184" y="325"/>
                      <a:pt x="184" y="325"/>
                      <a:pt x="184" y="325"/>
                    </a:cubicBezTo>
                    <a:cubicBezTo>
                      <a:pt x="185" y="325"/>
                      <a:pt x="185" y="325"/>
                      <a:pt x="185" y="325"/>
                    </a:cubicBezTo>
                    <a:cubicBezTo>
                      <a:pt x="185" y="326"/>
                      <a:pt x="185" y="326"/>
                      <a:pt x="185" y="326"/>
                    </a:cubicBezTo>
                    <a:cubicBezTo>
                      <a:pt x="184" y="327"/>
                      <a:pt x="184" y="327"/>
                      <a:pt x="184" y="327"/>
                    </a:cubicBezTo>
                    <a:cubicBezTo>
                      <a:pt x="184" y="328"/>
                      <a:pt x="184" y="328"/>
                      <a:pt x="184" y="328"/>
                    </a:cubicBezTo>
                    <a:cubicBezTo>
                      <a:pt x="183" y="328"/>
                      <a:pt x="183" y="328"/>
                      <a:pt x="183" y="328"/>
                    </a:cubicBezTo>
                    <a:cubicBezTo>
                      <a:pt x="183" y="329"/>
                      <a:pt x="183" y="329"/>
                      <a:pt x="183" y="329"/>
                    </a:cubicBezTo>
                    <a:cubicBezTo>
                      <a:pt x="183" y="329"/>
                      <a:pt x="183" y="329"/>
                      <a:pt x="183" y="329"/>
                    </a:cubicBezTo>
                    <a:cubicBezTo>
                      <a:pt x="183" y="330"/>
                      <a:pt x="183" y="330"/>
                      <a:pt x="183" y="330"/>
                    </a:cubicBezTo>
                    <a:cubicBezTo>
                      <a:pt x="185" y="330"/>
                      <a:pt x="185" y="330"/>
                      <a:pt x="185" y="330"/>
                    </a:cubicBezTo>
                    <a:cubicBezTo>
                      <a:pt x="185" y="331"/>
                      <a:pt x="185" y="331"/>
                      <a:pt x="185" y="331"/>
                    </a:cubicBezTo>
                    <a:cubicBezTo>
                      <a:pt x="187" y="331"/>
                      <a:pt x="187" y="331"/>
                      <a:pt x="187" y="331"/>
                    </a:cubicBezTo>
                    <a:cubicBezTo>
                      <a:pt x="187" y="331"/>
                      <a:pt x="187" y="331"/>
                      <a:pt x="187" y="331"/>
                    </a:cubicBezTo>
                    <a:cubicBezTo>
                      <a:pt x="188" y="332"/>
                      <a:pt x="188" y="332"/>
                      <a:pt x="188" y="332"/>
                    </a:cubicBezTo>
                    <a:cubicBezTo>
                      <a:pt x="190" y="332"/>
                      <a:pt x="190" y="332"/>
                      <a:pt x="190" y="332"/>
                    </a:cubicBezTo>
                    <a:cubicBezTo>
                      <a:pt x="190" y="333"/>
                      <a:pt x="190" y="333"/>
                      <a:pt x="190" y="333"/>
                    </a:cubicBezTo>
                    <a:cubicBezTo>
                      <a:pt x="190" y="337"/>
                      <a:pt x="190" y="337"/>
                      <a:pt x="190" y="337"/>
                    </a:cubicBezTo>
                    <a:cubicBezTo>
                      <a:pt x="190" y="337"/>
                      <a:pt x="190" y="337"/>
                      <a:pt x="190" y="337"/>
                    </a:cubicBezTo>
                    <a:cubicBezTo>
                      <a:pt x="188" y="338"/>
                      <a:pt x="188" y="338"/>
                      <a:pt x="188" y="338"/>
                    </a:cubicBezTo>
                    <a:cubicBezTo>
                      <a:pt x="186" y="338"/>
                      <a:pt x="186" y="338"/>
                      <a:pt x="186" y="338"/>
                    </a:cubicBezTo>
                    <a:cubicBezTo>
                      <a:pt x="185" y="337"/>
                      <a:pt x="185" y="337"/>
                      <a:pt x="185" y="337"/>
                    </a:cubicBezTo>
                    <a:cubicBezTo>
                      <a:pt x="184" y="337"/>
                      <a:pt x="184" y="337"/>
                      <a:pt x="184" y="337"/>
                    </a:cubicBezTo>
                    <a:cubicBezTo>
                      <a:pt x="184" y="338"/>
                      <a:pt x="184" y="338"/>
                      <a:pt x="184" y="338"/>
                    </a:cubicBezTo>
                    <a:cubicBezTo>
                      <a:pt x="183" y="339"/>
                      <a:pt x="183" y="339"/>
                      <a:pt x="183" y="339"/>
                    </a:cubicBezTo>
                    <a:cubicBezTo>
                      <a:pt x="182" y="340"/>
                      <a:pt x="182" y="340"/>
                      <a:pt x="182" y="340"/>
                    </a:cubicBezTo>
                    <a:cubicBezTo>
                      <a:pt x="180" y="339"/>
                      <a:pt x="180" y="339"/>
                      <a:pt x="180" y="339"/>
                    </a:cubicBezTo>
                    <a:cubicBezTo>
                      <a:pt x="178" y="339"/>
                      <a:pt x="178" y="339"/>
                      <a:pt x="178" y="339"/>
                    </a:cubicBezTo>
                    <a:cubicBezTo>
                      <a:pt x="178" y="338"/>
                      <a:pt x="178" y="338"/>
                      <a:pt x="178" y="338"/>
                    </a:cubicBezTo>
                    <a:cubicBezTo>
                      <a:pt x="177" y="339"/>
                      <a:pt x="177" y="339"/>
                      <a:pt x="177" y="339"/>
                    </a:cubicBezTo>
                    <a:cubicBezTo>
                      <a:pt x="176" y="338"/>
                      <a:pt x="176" y="338"/>
                      <a:pt x="176" y="338"/>
                    </a:cubicBezTo>
                    <a:cubicBezTo>
                      <a:pt x="175" y="337"/>
                      <a:pt x="175" y="337"/>
                      <a:pt x="175" y="337"/>
                    </a:cubicBezTo>
                    <a:cubicBezTo>
                      <a:pt x="176" y="337"/>
                      <a:pt x="176" y="337"/>
                      <a:pt x="176" y="337"/>
                    </a:cubicBezTo>
                    <a:cubicBezTo>
                      <a:pt x="176" y="336"/>
                      <a:pt x="176" y="336"/>
                      <a:pt x="176" y="336"/>
                    </a:cubicBezTo>
                    <a:cubicBezTo>
                      <a:pt x="175" y="336"/>
                      <a:pt x="175" y="336"/>
                      <a:pt x="175" y="336"/>
                    </a:cubicBezTo>
                    <a:cubicBezTo>
                      <a:pt x="174" y="335"/>
                      <a:pt x="174" y="335"/>
                      <a:pt x="174" y="335"/>
                    </a:cubicBezTo>
                    <a:cubicBezTo>
                      <a:pt x="173" y="336"/>
                      <a:pt x="173" y="336"/>
                      <a:pt x="173" y="336"/>
                    </a:cubicBezTo>
                    <a:cubicBezTo>
                      <a:pt x="172" y="336"/>
                      <a:pt x="172" y="336"/>
                      <a:pt x="172" y="336"/>
                    </a:cubicBezTo>
                    <a:cubicBezTo>
                      <a:pt x="171" y="336"/>
                      <a:pt x="171" y="336"/>
                      <a:pt x="171" y="336"/>
                    </a:cubicBezTo>
                    <a:cubicBezTo>
                      <a:pt x="172" y="337"/>
                      <a:pt x="172" y="337"/>
                      <a:pt x="172" y="337"/>
                    </a:cubicBezTo>
                    <a:cubicBezTo>
                      <a:pt x="170" y="337"/>
                      <a:pt x="170" y="337"/>
                      <a:pt x="170" y="337"/>
                    </a:cubicBezTo>
                    <a:cubicBezTo>
                      <a:pt x="170" y="337"/>
                      <a:pt x="170" y="337"/>
                      <a:pt x="170" y="337"/>
                    </a:cubicBez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67" y="335"/>
                      <a:pt x="167" y="335"/>
                      <a:pt x="167" y="335"/>
                    </a:cubicBezTo>
                    <a:cubicBezTo>
                      <a:pt x="166" y="336"/>
                      <a:pt x="166" y="336"/>
                      <a:pt x="166" y="336"/>
                    </a:cubicBezTo>
                    <a:cubicBezTo>
                      <a:pt x="166" y="336"/>
                      <a:pt x="166" y="336"/>
                      <a:pt x="166" y="336"/>
                    </a:cubicBezTo>
                    <a:cubicBezTo>
                      <a:pt x="165" y="336"/>
                      <a:pt x="165" y="336"/>
                      <a:pt x="165" y="336"/>
                    </a:cubicBezTo>
                    <a:cubicBezTo>
                      <a:pt x="165" y="337"/>
                      <a:pt x="165" y="337"/>
                      <a:pt x="165" y="337"/>
                    </a:cubicBezTo>
                    <a:cubicBezTo>
                      <a:pt x="163" y="337"/>
                      <a:pt x="163" y="337"/>
                      <a:pt x="163" y="337"/>
                    </a:cubicBezTo>
                    <a:cubicBezTo>
                      <a:pt x="163" y="339"/>
                      <a:pt x="163" y="339"/>
                      <a:pt x="163" y="339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1" y="339"/>
                      <a:pt x="161" y="339"/>
                      <a:pt x="161" y="339"/>
                    </a:cubicBezTo>
                    <a:cubicBezTo>
                      <a:pt x="160" y="338"/>
                      <a:pt x="160" y="338"/>
                      <a:pt x="160" y="338"/>
                    </a:cubicBezTo>
                    <a:cubicBezTo>
                      <a:pt x="158" y="338"/>
                      <a:pt x="158" y="338"/>
                      <a:pt x="158" y="338"/>
                    </a:cubicBezTo>
                    <a:cubicBezTo>
                      <a:pt x="157" y="337"/>
                      <a:pt x="157" y="337"/>
                      <a:pt x="157" y="337"/>
                    </a:cubicBezTo>
                    <a:cubicBezTo>
                      <a:pt x="156" y="338"/>
                      <a:pt x="156" y="338"/>
                      <a:pt x="156" y="338"/>
                    </a:cubicBezTo>
                    <a:cubicBezTo>
                      <a:pt x="156" y="339"/>
                      <a:pt x="156" y="339"/>
                      <a:pt x="156" y="339"/>
                    </a:cubicBezTo>
                    <a:cubicBezTo>
                      <a:pt x="156" y="340"/>
                      <a:pt x="156" y="340"/>
                      <a:pt x="156" y="340"/>
                    </a:cubicBezTo>
                    <a:cubicBezTo>
                      <a:pt x="155" y="340"/>
                      <a:pt x="155" y="340"/>
                      <a:pt x="155" y="340"/>
                    </a:cubicBezTo>
                    <a:cubicBezTo>
                      <a:pt x="155" y="339"/>
                      <a:pt x="155" y="339"/>
                      <a:pt x="155" y="339"/>
                    </a:cubicBezTo>
                    <a:cubicBezTo>
                      <a:pt x="155" y="338"/>
                      <a:pt x="155" y="338"/>
                      <a:pt x="155" y="338"/>
                    </a:cubicBezTo>
                    <a:cubicBezTo>
                      <a:pt x="154" y="338"/>
                      <a:pt x="154" y="338"/>
                      <a:pt x="154" y="338"/>
                    </a:cubicBezTo>
                    <a:cubicBezTo>
                      <a:pt x="152" y="337"/>
                      <a:pt x="152" y="337"/>
                      <a:pt x="152" y="337"/>
                    </a:cubicBezTo>
                    <a:cubicBezTo>
                      <a:pt x="151" y="336"/>
                      <a:pt x="151" y="336"/>
                      <a:pt x="151" y="336"/>
                    </a:cubicBezTo>
                    <a:cubicBezTo>
                      <a:pt x="150" y="336"/>
                      <a:pt x="150" y="336"/>
                      <a:pt x="150" y="336"/>
                    </a:cubicBezTo>
                    <a:cubicBezTo>
                      <a:pt x="149" y="334"/>
                      <a:pt x="149" y="334"/>
                      <a:pt x="149" y="334"/>
                    </a:cubicBezTo>
                    <a:cubicBezTo>
                      <a:pt x="148" y="334"/>
                      <a:pt x="148" y="334"/>
                      <a:pt x="148" y="334"/>
                    </a:cubicBezTo>
                    <a:cubicBezTo>
                      <a:pt x="148" y="334"/>
                      <a:pt x="148" y="334"/>
                      <a:pt x="148" y="334"/>
                    </a:cubicBezTo>
                    <a:cubicBezTo>
                      <a:pt x="147" y="334"/>
                      <a:pt x="147" y="334"/>
                      <a:pt x="147" y="334"/>
                    </a:cubicBezTo>
                    <a:cubicBezTo>
                      <a:pt x="145" y="334"/>
                      <a:pt x="145" y="334"/>
                      <a:pt x="145" y="334"/>
                    </a:cubicBezTo>
                    <a:cubicBezTo>
                      <a:pt x="143" y="333"/>
                      <a:pt x="143" y="333"/>
                      <a:pt x="143" y="333"/>
                    </a:cubicBezTo>
                    <a:cubicBezTo>
                      <a:pt x="143" y="332"/>
                      <a:pt x="143" y="332"/>
                      <a:pt x="143" y="332"/>
                    </a:cubicBezTo>
                    <a:cubicBezTo>
                      <a:pt x="142" y="332"/>
                      <a:pt x="142" y="332"/>
                      <a:pt x="142" y="332"/>
                    </a:cubicBezTo>
                    <a:cubicBezTo>
                      <a:pt x="141" y="333"/>
                      <a:pt x="141" y="333"/>
                      <a:pt x="141" y="333"/>
                    </a:cubicBezTo>
                    <a:cubicBezTo>
                      <a:pt x="140" y="333"/>
                      <a:pt x="140" y="333"/>
                      <a:pt x="140" y="333"/>
                    </a:cubicBezTo>
                    <a:cubicBezTo>
                      <a:pt x="139" y="334"/>
                      <a:pt x="139" y="334"/>
                      <a:pt x="139" y="334"/>
                    </a:cubicBezTo>
                    <a:cubicBezTo>
                      <a:pt x="139" y="334"/>
                      <a:pt x="139" y="334"/>
                      <a:pt x="139" y="334"/>
                    </a:cubicBezTo>
                    <a:cubicBezTo>
                      <a:pt x="139" y="333"/>
                      <a:pt x="139" y="333"/>
                      <a:pt x="139" y="333"/>
                    </a:cubicBezTo>
                    <a:cubicBezTo>
                      <a:pt x="138" y="334"/>
                      <a:pt x="138" y="334"/>
                      <a:pt x="138" y="334"/>
                    </a:cubicBezTo>
                    <a:cubicBezTo>
                      <a:pt x="138" y="335"/>
                      <a:pt x="138" y="335"/>
                      <a:pt x="138" y="335"/>
                    </a:cubicBezTo>
                    <a:cubicBezTo>
                      <a:pt x="137" y="335"/>
                      <a:pt x="137" y="335"/>
                      <a:pt x="137" y="335"/>
                    </a:cubicBezTo>
                    <a:cubicBezTo>
                      <a:pt x="136" y="335"/>
                      <a:pt x="136" y="335"/>
                      <a:pt x="136" y="335"/>
                    </a:cubicBezTo>
                    <a:cubicBezTo>
                      <a:pt x="137" y="334"/>
                      <a:pt x="137" y="334"/>
                      <a:pt x="137" y="334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36" y="333"/>
                      <a:pt x="136" y="333"/>
                      <a:pt x="136" y="333"/>
                    </a:cubicBezTo>
                    <a:cubicBezTo>
                      <a:pt x="134" y="332"/>
                      <a:pt x="134" y="332"/>
                      <a:pt x="134" y="332"/>
                    </a:cubicBezTo>
                    <a:cubicBezTo>
                      <a:pt x="134" y="332"/>
                      <a:pt x="134" y="332"/>
                      <a:pt x="134" y="332"/>
                    </a:cubicBezTo>
                    <a:cubicBezTo>
                      <a:pt x="134" y="333"/>
                      <a:pt x="134" y="333"/>
                      <a:pt x="134" y="333"/>
                    </a:cubicBezTo>
                    <a:cubicBezTo>
                      <a:pt x="134" y="334"/>
                      <a:pt x="134" y="334"/>
                      <a:pt x="134" y="334"/>
                    </a:cubicBezTo>
                    <a:cubicBezTo>
                      <a:pt x="133" y="334"/>
                      <a:pt x="133" y="334"/>
                      <a:pt x="133" y="334"/>
                    </a:cubicBezTo>
                    <a:cubicBezTo>
                      <a:pt x="132" y="335"/>
                      <a:pt x="132" y="335"/>
                      <a:pt x="132" y="335"/>
                    </a:cubicBezTo>
                    <a:cubicBezTo>
                      <a:pt x="131" y="336"/>
                      <a:pt x="131" y="336"/>
                      <a:pt x="131" y="336"/>
                    </a:cubicBezTo>
                    <a:cubicBezTo>
                      <a:pt x="130" y="336"/>
                      <a:pt x="130" y="336"/>
                      <a:pt x="130" y="336"/>
                    </a:cubicBezTo>
                    <a:cubicBezTo>
                      <a:pt x="129" y="337"/>
                      <a:pt x="129" y="337"/>
                      <a:pt x="129" y="337"/>
                    </a:cubicBezTo>
                    <a:cubicBezTo>
                      <a:pt x="128" y="338"/>
                      <a:pt x="128" y="338"/>
                      <a:pt x="128" y="338"/>
                    </a:cubicBezTo>
                    <a:cubicBezTo>
                      <a:pt x="129" y="339"/>
                      <a:pt x="129" y="339"/>
                      <a:pt x="129" y="339"/>
                    </a:cubicBezTo>
                    <a:cubicBezTo>
                      <a:pt x="129" y="340"/>
                      <a:pt x="129" y="340"/>
                      <a:pt x="129" y="340"/>
                    </a:cubicBezTo>
                    <a:cubicBezTo>
                      <a:pt x="127" y="340"/>
                      <a:pt x="127" y="340"/>
                      <a:pt x="127" y="340"/>
                    </a:cubicBezTo>
                    <a:cubicBezTo>
                      <a:pt x="126" y="340"/>
                      <a:pt x="126" y="340"/>
                      <a:pt x="126" y="340"/>
                    </a:cubicBezTo>
                    <a:cubicBezTo>
                      <a:pt x="127" y="344"/>
                      <a:pt x="127" y="344"/>
                      <a:pt x="127" y="344"/>
                    </a:cubicBezTo>
                    <a:cubicBezTo>
                      <a:pt x="126" y="345"/>
                      <a:pt x="126" y="345"/>
                      <a:pt x="126" y="345"/>
                    </a:cubicBezTo>
                    <a:cubicBezTo>
                      <a:pt x="126" y="346"/>
                      <a:pt x="126" y="346"/>
                      <a:pt x="126" y="346"/>
                    </a:cubicBezTo>
                    <a:cubicBezTo>
                      <a:pt x="125" y="347"/>
                      <a:pt x="125" y="347"/>
                      <a:pt x="125" y="347"/>
                    </a:cubicBezTo>
                    <a:cubicBezTo>
                      <a:pt x="123" y="346"/>
                      <a:pt x="123" y="346"/>
                      <a:pt x="123" y="346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20" y="342"/>
                      <a:pt x="120" y="342"/>
                      <a:pt x="120" y="342"/>
                    </a:cubicBezTo>
                    <a:cubicBezTo>
                      <a:pt x="119" y="343"/>
                      <a:pt x="119" y="343"/>
                      <a:pt x="119" y="343"/>
                    </a:cubicBezTo>
                    <a:cubicBezTo>
                      <a:pt x="119" y="345"/>
                      <a:pt x="119" y="345"/>
                      <a:pt x="119" y="345"/>
                    </a:cubicBezTo>
                    <a:cubicBezTo>
                      <a:pt x="117" y="346"/>
                      <a:pt x="117" y="346"/>
                      <a:pt x="117" y="346"/>
                    </a:cubicBezTo>
                    <a:cubicBezTo>
                      <a:pt x="116" y="347"/>
                      <a:pt x="116" y="347"/>
                      <a:pt x="116" y="347"/>
                    </a:cubicBezTo>
                    <a:cubicBezTo>
                      <a:pt x="116" y="349"/>
                      <a:pt x="116" y="349"/>
                      <a:pt x="116" y="349"/>
                    </a:cubicBezTo>
                    <a:cubicBezTo>
                      <a:pt x="117" y="350"/>
                      <a:pt x="117" y="350"/>
                      <a:pt x="117" y="350"/>
                    </a:cubicBezTo>
                    <a:cubicBezTo>
                      <a:pt x="117" y="353"/>
                      <a:pt x="117" y="353"/>
                      <a:pt x="117" y="353"/>
                    </a:cubicBezTo>
                    <a:cubicBezTo>
                      <a:pt x="116" y="355"/>
                      <a:pt x="116" y="355"/>
                      <a:pt x="116" y="355"/>
                    </a:cubicBezTo>
                    <a:cubicBezTo>
                      <a:pt x="118" y="356"/>
                      <a:pt x="118" y="356"/>
                      <a:pt x="118" y="356"/>
                    </a:cubicBezTo>
                    <a:cubicBezTo>
                      <a:pt x="119" y="357"/>
                      <a:pt x="119" y="357"/>
                      <a:pt x="119" y="357"/>
                    </a:cubicBezTo>
                    <a:cubicBezTo>
                      <a:pt x="119" y="358"/>
                      <a:pt x="119" y="358"/>
                      <a:pt x="119" y="358"/>
                    </a:cubicBezTo>
                    <a:cubicBezTo>
                      <a:pt x="121" y="359"/>
                      <a:pt x="121" y="359"/>
                      <a:pt x="121" y="359"/>
                    </a:cubicBezTo>
                    <a:cubicBezTo>
                      <a:pt x="121" y="358"/>
                      <a:pt x="121" y="358"/>
                      <a:pt x="121" y="358"/>
                    </a:cubicBezTo>
                    <a:cubicBezTo>
                      <a:pt x="125" y="359"/>
                      <a:pt x="125" y="359"/>
                      <a:pt x="125" y="359"/>
                    </a:cubicBezTo>
                    <a:cubicBezTo>
                      <a:pt x="127" y="362"/>
                      <a:pt x="127" y="362"/>
                      <a:pt x="127" y="362"/>
                    </a:cubicBezTo>
                    <a:cubicBezTo>
                      <a:pt x="130" y="365"/>
                      <a:pt x="130" y="365"/>
                      <a:pt x="130" y="365"/>
                    </a:cubicBezTo>
                    <a:cubicBezTo>
                      <a:pt x="128" y="365"/>
                      <a:pt x="128" y="365"/>
                      <a:pt x="128" y="365"/>
                    </a:cubicBez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29" y="367"/>
                      <a:pt x="129" y="367"/>
                      <a:pt x="129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2" y="368"/>
                      <a:pt x="132" y="368"/>
                      <a:pt x="132" y="368"/>
                    </a:cubicBezTo>
                    <a:cubicBezTo>
                      <a:pt x="132" y="368"/>
                      <a:pt x="132" y="368"/>
                      <a:pt x="132" y="368"/>
                    </a:cubicBezTo>
                    <a:cubicBezTo>
                      <a:pt x="132" y="368"/>
                      <a:pt x="132" y="368"/>
                      <a:pt x="132" y="368"/>
                    </a:cubicBezTo>
                    <a:cubicBezTo>
                      <a:pt x="132" y="368"/>
                      <a:pt x="132" y="368"/>
                      <a:pt x="132" y="368"/>
                    </a:cubicBezTo>
                    <a:cubicBezTo>
                      <a:pt x="132" y="368"/>
                      <a:pt x="132" y="368"/>
                      <a:pt x="132" y="368"/>
                    </a:cubicBezTo>
                    <a:cubicBezTo>
                      <a:pt x="131" y="369"/>
                      <a:pt x="131" y="369"/>
                      <a:pt x="131" y="369"/>
                    </a:cubicBezTo>
                    <a:cubicBezTo>
                      <a:pt x="132" y="369"/>
                      <a:pt x="132" y="369"/>
                      <a:pt x="132" y="369"/>
                    </a:cubicBezTo>
                    <a:cubicBezTo>
                      <a:pt x="132" y="370"/>
                      <a:pt x="132" y="370"/>
                      <a:pt x="132" y="370"/>
                    </a:cubicBezTo>
                    <a:cubicBezTo>
                      <a:pt x="131" y="370"/>
                      <a:pt x="131" y="370"/>
                      <a:pt x="131" y="370"/>
                    </a:cubicBezTo>
                    <a:cubicBezTo>
                      <a:pt x="132" y="370"/>
                      <a:pt x="132" y="370"/>
                      <a:pt x="132" y="370"/>
                    </a:cubicBezTo>
                    <a:cubicBezTo>
                      <a:pt x="132" y="371"/>
                      <a:pt x="132" y="371"/>
                      <a:pt x="132" y="371"/>
                    </a:cubicBezTo>
                    <a:cubicBezTo>
                      <a:pt x="131" y="370"/>
                      <a:pt x="131" y="370"/>
                      <a:pt x="131" y="370"/>
                    </a:cubicBezTo>
                    <a:cubicBezTo>
                      <a:pt x="130" y="370"/>
                      <a:pt x="130" y="370"/>
                      <a:pt x="130" y="370"/>
                    </a:cubicBezTo>
                    <a:cubicBezTo>
                      <a:pt x="129" y="370"/>
                      <a:pt x="129" y="370"/>
                      <a:pt x="129" y="370"/>
                    </a:cubicBezTo>
                    <a:cubicBezTo>
                      <a:pt x="129" y="370"/>
                      <a:pt x="129" y="370"/>
                      <a:pt x="129" y="370"/>
                    </a:cubicBezTo>
                    <a:cubicBezTo>
                      <a:pt x="130" y="371"/>
                      <a:pt x="130" y="371"/>
                      <a:pt x="130" y="371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0" y="372"/>
                      <a:pt x="130" y="372"/>
                      <a:pt x="130" y="372"/>
                    </a:cubicBezTo>
                    <a:cubicBezTo>
                      <a:pt x="130" y="372"/>
                      <a:pt x="130" y="372"/>
                      <a:pt x="130" y="372"/>
                    </a:cubicBezTo>
                    <a:cubicBezTo>
                      <a:pt x="130" y="372"/>
                      <a:pt x="129" y="372"/>
                      <a:pt x="129" y="372"/>
                    </a:cubicBezTo>
                    <a:cubicBezTo>
                      <a:pt x="129" y="372"/>
                      <a:pt x="128" y="372"/>
                      <a:pt x="128" y="372"/>
                    </a:cubicBezTo>
                    <a:cubicBezTo>
                      <a:pt x="128" y="372"/>
                      <a:pt x="128" y="372"/>
                      <a:pt x="128" y="372"/>
                    </a:cubicBezTo>
                    <a:cubicBezTo>
                      <a:pt x="128" y="372"/>
                      <a:pt x="128" y="372"/>
                      <a:pt x="128" y="372"/>
                    </a:cubicBezTo>
                    <a:cubicBezTo>
                      <a:pt x="129" y="372"/>
                      <a:pt x="129" y="372"/>
                      <a:pt x="129" y="372"/>
                    </a:cubicBezTo>
                    <a:cubicBezTo>
                      <a:pt x="128" y="373"/>
                      <a:pt x="128" y="373"/>
                      <a:pt x="128" y="373"/>
                    </a:cubicBezTo>
                    <a:cubicBezTo>
                      <a:pt x="127" y="373"/>
                      <a:pt x="127" y="373"/>
                      <a:pt x="127" y="373"/>
                    </a:cubicBezTo>
                    <a:cubicBezTo>
                      <a:pt x="127" y="373"/>
                      <a:pt x="127" y="373"/>
                      <a:pt x="127" y="373"/>
                    </a:cubicBezTo>
                    <a:cubicBezTo>
                      <a:pt x="126" y="373"/>
                      <a:pt x="126" y="373"/>
                      <a:pt x="126" y="373"/>
                    </a:cubicBezTo>
                    <a:cubicBezTo>
                      <a:pt x="126" y="373"/>
                      <a:pt x="126" y="373"/>
                      <a:pt x="126" y="373"/>
                    </a:cubicBezTo>
                    <a:cubicBezTo>
                      <a:pt x="125" y="374"/>
                      <a:pt x="125" y="374"/>
                      <a:pt x="125" y="374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4" y="373"/>
                      <a:pt x="124" y="373"/>
                      <a:pt x="124" y="373"/>
                    </a:cubicBezTo>
                    <a:cubicBezTo>
                      <a:pt x="124" y="374"/>
                      <a:pt x="124" y="374"/>
                      <a:pt x="124" y="374"/>
                    </a:cubicBezTo>
                    <a:cubicBezTo>
                      <a:pt x="124" y="374"/>
                      <a:pt x="124" y="374"/>
                      <a:pt x="124" y="374"/>
                    </a:cubicBezTo>
                    <a:cubicBezTo>
                      <a:pt x="124" y="376"/>
                      <a:pt x="124" y="376"/>
                      <a:pt x="124" y="376"/>
                    </a:cubicBezTo>
                    <a:cubicBezTo>
                      <a:pt x="123" y="376"/>
                      <a:pt x="123" y="376"/>
                      <a:pt x="123" y="376"/>
                    </a:cubicBezTo>
                    <a:cubicBezTo>
                      <a:pt x="123" y="377"/>
                      <a:pt x="123" y="377"/>
                      <a:pt x="123" y="377"/>
                    </a:cubicBezTo>
                    <a:cubicBezTo>
                      <a:pt x="122" y="378"/>
                      <a:pt x="122" y="378"/>
                      <a:pt x="122" y="378"/>
                    </a:cubicBezTo>
                    <a:cubicBezTo>
                      <a:pt x="122" y="380"/>
                      <a:pt x="122" y="380"/>
                      <a:pt x="122" y="380"/>
                    </a:cubicBezTo>
                    <a:cubicBezTo>
                      <a:pt x="121" y="380"/>
                      <a:pt x="121" y="380"/>
                      <a:pt x="121" y="380"/>
                    </a:cubicBezTo>
                    <a:cubicBezTo>
                      <a:pt x="121" y="381"/>
                      <a:pt x="121" y="381"/>
                      <a:pt x="121" y="381"/>
                    </a:cubicBezTo>
                    <a:cubicBezTo>
                      <a:pt x="122" y="383"/>
                      <a:pt x="122" y="383"/>
                      <a:pt x="122" y="383"/>
                    </a:cubicBezTo>
                    <a:cubicBezTo>
                      <a:pt x="123" y="383"/>
                      <a:pt x="123" y="383"/>
                      <a:pt x="123" y="383"/>
                    </a:cubicBezTo>
                    <a:cubicBezTo>
                      <a:pt x="123" y="383"/>
                      <a:pt x="123" y="383"/>
                      <a:pt x="123" y="383"/>
                    </a:cubicBezTo>
                    <a:cubicBezTo>
                      <a:pt x="124" y="384"/>
                      <a:pt x="124" y="384"/>
                      <a:pt x="124" y="384"/>
                    </a:cubicBezTo>
                    <a:cubicBezTo>
                      <a:pt x="125" y="384"/>
                      <a:pt x="125" y="384"/>
                      <a:pt x="125" y="384"/>
                    </a:cubicBezTo>
                    <a:cubicBezTo>
                      <a:pt x="125" y="386"/>
                      <a:pt x="125" y="386"/>
                      <a:pt x="125" y="386"/>
                    </a:cubicBezTo>
                    <a:cubicBezTo>
                      <a:pt x="126" y="386"/>
                      <a:pt x="126" y="386"/>
                      <a:pt x="126" y="386"/>
                    </a:cubicBezTo>
                    <a:cubicBezTo>
                      <a:pt x="127" y="386"/>
                      <a:pt x="127" y="386"/>
                      <a:pt x="127" y="386"/>
                    </a:cubicBezTo>
                    <a:cubicBezTo>
                      <a:pt x="128" y="386"/>
                      <a:pt x="128" y="386"/>
                      <a:pt x="128" y="386"/>
                    </a:cubicBezTo>
                    <a:cubicBezTo>
                      <a:pt x="127" y="387"/>
                      <a:pt x="127" y="387"/>
                      <a:pt x="127" y="387"/>
                    </a:cubicBezTo>
                    <a:cubicBezTo>
                      <a:pt x="127" y="388"/>
                      <a:pt x="127" y="388"/>
                      <a:pt x="127" y="388"/>
                    </a:cubicBezTo>
                    <a:cubicBezTo>
                      <a:pt x="126" y="387"/>
                      <a:pt x="126" y="387"/>
                      <a:pt x="126" y="387"/>
                    </a:cubicBezTo>
                    <a:cubicBezTo>
                      <a:pt x="126" y="388"/>
                      <a:pt x="126" y="388"/>
                      <a:pt x="126" y="388"/>
                    </a:cubicBezTo>
                    <a:cubicBezTo>
                      <a:pt x="127" y="388"/>
                      <a:pt x="127" y="388"/>
                      <a:pt x="127" y="388"/>
                    </a:cubicBezTo>
                    <a:cubicBezTo>
                      <a:pt x="127" y="389"/>
                      <a:pt x="127" y="389"/>
                      <a:pt x="127" y="389"/>
                    </a:cubicBezTo>
                    <a:cubicBezTo>
                      <a:pt x="127" y="389"/>
                      <a:pt x="127" y="389"/>
                      <a:pt x="127" y="389"/>
                    </a:cubicBezTo>
                    <a:cubicBezTo>
                      <a:pt x="128" y="391"/>
                      <a:pt x="128" y="391"/>
                      <a:pt x="128" y="391"/>
                    </a:cubicBezTo>
                    <a:cubicBezTo>
                      <a:pt x="128" y="392"/>
                      <a:pt x="128" y="392"/>
                      <a:pt x="128" y="392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1" y="396"/>
                      <a:pt x="131" y="396"/>
                      <a:pt x="131" y="396"/>
                    </a:cubicBezTo>
                    <a:cubicBezTo>
                      <a:pt x="134" y="398"/>
                      <a:pt x="134" y="398"/>
                      <a:pt x="134" y="398"/>
                    </a:cubicBezTo>
                    <a:cubicBezTo>
                      <a:pt x="134" y="398"/>
                      <a:pt x="134" y="398"/>
                      <a:pt x="134" y="398"/>
                    </a:cubicBezTo>
                    <a:cubicBezTo>
                      <a:pt x="134" y="398"/>
                      <a:pt x="134" y="398"/>
                      <a:pt x="134" y="398"/>
                    </a:cubicBezTo>
                    <a:cubicBezTo>
                      <a:pt x="132" y="400"/>
                      <a:pt x="132" y="400"/>
                      <a:pt x="132" y="400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30" y="402"/>
                      <a:pt x="130" y="402"/>
                      <a:pt x="130" y="402"/>
                    </a:cubicBezTo>
                    <a:cubicBezTo>
                      <a:pt x="128" y="402"/>
                      <a:pt x="128" y="402"/>
                      <a:pt x="128" y="402"/>
                    </a:cubicBezTo>
                    <a:cubicBezTo>
                      <a:pt x="127" y="401"/>
                      <a:pt x="127" y="401"/>
                      <a:pt x="127" y="401"/>
                    </a:cubicBezTo>
                    <a:cubicBezTo>
                      <a:pt x="124" y="399"/>
                      <a:pt x="124" y="399"/>
                      <a:pt x="124" y="399"/>
                    </a:cubicBezTo>
                    <a:cubicBezTo>
                      <a:pt x="123" y="398"/>
                      <a:pt x="123" y="398"/>
                      <a:pt x="123" y="398"/>
                    </a:cubicBezTo>
                    <a:cubicBezTo>
                      <a:pt x="122" y="400"/>
                      <a:pt x="122" y="400"/>
                      <a:pt x="122" y="400"/>
                    </a:cubicBezTo>
                    <a:cubicBezTo>
                      <a:pt x="124" y="401"/>
                      <a:pt x="124" y="401"/>
                      <a:pt x="124" y="401"/>
                    </a:cubicBezTo>
                    <a:cubicBezTo>
                      <a:pt x="124" y="402"/>
                      <a:pt x="124" y="402"/>
                      <a:pt x="124" y="402"/>
                    </a:cubicBezTo>
                    <a:cubicBezTo>
                      <a:pt x="124" y="404"/>
                      <a:pt x="124" y="404"/>
                      <a:pt x="124" y="404"/>
                    </a:cubicBezTo>
                    <a:cubicBezTo>
                      <a:pt x="122" y="403"/>
                      <a:pt x="122" y="403"/>
                      <a:pt x="122" y="403"/>
                    </a:cubicBezTo>
                    <a:cubicBezTo>
                      <a:pt x="120" y="403"/>
                      <a:pt x="120" y="403"/>
                      <a:pt x="120" y="403"/>
                    </a:cubicBezTo>
                    <a:cubicBezTo>
                      <a:pt x="117" y="401"/>
                      <a:pt x="117" y="401"/>
                      <a:pt x="117" y="401"/>
                    </a:cubicBezTo>
                    <a:cubicBezTo>
                      <a:pt x="115" y="402"/>
                      <a:pt x="115" y="402"/>
                      <a:pt x="115" y="402"/>
                    </a:cubicBezTo>
                    <a:cubicBezTo>
                      <a:pt x="115" y="403"/>
                      <a:pt x="115" y="403"/>
                      <a:pt x="115" y="403"/>
                    </a:cubicBezTo>
                    <a:cubicBezTo>
                      <a:pt x="116" y="404"/>
                      <a:pt x="116" y="404"/>
                      <a:pt x="116" y="404"/>
                    </a:cubicBezTo>
                    <a:cubicBezTo>
                      <a:pt x="114" y="403"/>
                      <a:pt x="114" y="403"/>
                      <a:pt x="114" y="403"/>
                    </a:cubicBezTo>
                    <a:cubicBezTo>
                      <a:pt x="111" y="403"/>
                      <a:pt x="111" y="403"/>
                      <a:pt x="111" y="403"/>
                    </a:cubicBezTo>
                    <a:cubicBezTo>
                      <a:pt x="110" y="403"/>
                      <a:pt x="110" y="403"/>
                      <a:pt x="110" y="403"/>
                    </a:cubicBezTo>
                    <a:cubicBezTo>
                      <a:pt x="108" y="403"/>
                      <a:pt x="108" y="403"/>
                      <a:pt x="108" y="403"/>
                    </a:cubicBezTo>
                    <a:cubicBezTo>
                      <a:pt x="106" y="404"/>
                      <a:pt x="106" y="404"/>
                      <a:pt x="106" y="404"/>
                    </a:cubicBezTo>
                    <a:cubicBezTo>
                      <a:pt x="106" y="404"/>
                      <a:pt x="106" y="404"/>
                      <a:pt x="106" y="404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03" y="402"/>
                      <a:pt x="103" y="402"/>
                      <a:pt x="103" y="402"/>
                    </a:cubicBezTo>
                    <a:cubicBezTo>
                      <a:pt x="102" y="401"/>
                      <a:pt x="102" y="401"/>
                      <a:pt x="102" y="401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00" y="402"/>
                      <a:pt x="100" y="402"/>
                      <a:pt x="100" y="402"/>
                    </a:cubicBezTo>
                    <a:cubicBezTo>
                      <a:pt x="99" y="402"/>
                      <a:pt x="99" y="402"/>
                      <a:pt x="99" y="402"/>
                    </a:cubicBezTo>
                    <a:cubicBezTo>
                      <a:pt x="98" y="402"/>
                      <a:pt x="98" y="402"/>
                      <a:pt x="98" y="402"/>
                    </a:cubicBezTo>
                    <a:cubicBezTo>
                      <a:pt x="98" y="402"/>
                      <a:pt x="98" y="402"/>
                      <a:pt x="98" y="402"/>
                    </a:cubicBezTo>
                    <a:cubicBezTo>
                      <a:pt x="97" y="401"/>
                      <a:pt x="97" y="401"/>
                      <a:pt x="97" y="401"/>
                    </a:cubicBezTo>
                    <a:cubicBezTo>
                      <a:pt x="97" y="401"/>
                      <a:pt x="97" y="401"/>
                      <a:pt x="97" y="401"/>
                    </a:cubicBezTo>
                    <a:cubicBezTo>
                      <a:pt x="97" y="401"/>
                      <a:pt x="97" y="401"/>
                      <a:pt x="97" y="401"/>
                    </a:cubicBezTo>
                    <a:cubicBezTo>
                      <a:pt x="97" y="401"/>
                      <a:pt x="97" y="401"/>
                      <a:pt x="97" y="401"/>
                    </a:cubicBezTo>
                    <a:cubicBezTo>
                      <a:pt x="97" y="400"/>
                      <a:pt x="97" y="400"/>
                      <a:pt x="97" y="400"/>
                    </a:cubicBezTo>
                    <a:cubicBezTo>
                      <a:pt x="97" y="399"/>
                      <a:pt x="97" y="399"/>
                      <a:pt x="97" y="399"/>
                    </a:cubicBezTo>
                    <a:cubicBezTo>
                      <a:pt x="96" y="398"/>
                      <a:pt x="96" y="398"/>
                      <a:pt x="96" y="398"/>
                    </a:cubicBezTo>
                    <a:cubicBezTo>
                      <a:pt x="96" y="396"/>
                      <a:pt x="96" y="396"/>
                      <a:pt x="96" y="396"/>
                    </a:cubicBezTo>
                    <a:cubicBezTo>
                      <a:pt x="95" y="395"/>
                      <a:pt x="95" y="395"/>
                      <a:pt x="95" y="395"/>
                    </a:cubicBezTo>
                    <a:cubicBezTo>
                      <a:pt x="94" y="393"/>
                      <a:pt x="94" y="393"/>
                      <a:pt x="94" y="393"/>
                    </a:cubicBezTo>
                    <a:cubicBezTo>
                      <a:pt x="92" y="393"/>
                      <a:pt x="92" y="393"/>
                      <a:pt x="92" y="393"/>
                    </a:cubicBezTo>
                    <a:cubicBezTo>
                      <a:pt x="92" y="392"/>
                      <a:pt x="92" y="392"/>
                      <a:pt x="92" y="392"/>
                    </a:cubicBezTo>
                    <a:cubicBezTo>
                      <a:pt x="91" y="391"/>
                      <a:pt x="91" y="391"/>
                      <a:pt x="91" y="391"/>
                    </a:cubicBezTo>
                    <a:cubicBezTo>
                      <a:pt x="90" y="392"/>
                      <a:pt x="90" y="392"/>
                      <a:pt x="90" y="392"/>
                    </a:cubicBezTo>
                    <a:cubicBezTo>
                      <a:pt x="90" y="391"/>
                      <a:pt x="90" y="391"/>
                      <a:pt x="90" y="391"/>
                    </a:cubicBezTo>
                    <a:cubicBezTo>
                      <a:pt x="89" y="391"/>
                      <a:pt x="89" y="391"/>
                      <a:pt x="89" y="391"/>
                    </a:cubicBezTo>
                    <a:cubicBezTo>
                      <a:pt x="88" y="390"/>
                      <a:pt x="88" y="390"/>
                      <a:pt x="88" y="390"/>
                    </a:cubicBezTo>
                    <a:cubicBezTo>
                      <a:pt x="87" y="390"/>
                      <a:pt x="87" y="390"/>
                      <a:pt x="87" y="390"/>
                    </a:cubicBezTo>
                    <a:cubicBezTo>
                      <a:pt x="86" y="390"/>
                      <a:pt x="86" y="390"/>
                      <a:pt x="86" y="390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5" y="389"/>
                      <a:pt x="85" y="389"/>
                      <a:pt x="85" y="389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84" y="387"/>
                      <a:pt x="84" y="387"/>
                      <a:pt x="84" y="387"/>
                    </a:cubicBezTo>
                    <a:cubicBezTo>
                      <a:pt x="83" y="387"/>
                      <a:pt x="83" y="387"/>
                      <a:pt x="83" y="387"/>
                    </a:cubicBezTo>
                    <a:cubicBezTo>
                      <a:pt x="82" y="386"/>
                      <a:pt x="82" y="386"/>
                      <a:pt x="82" y="386"/>
                    </a:cubicBezTo>
                    <a:cubicBezTo>
                      <a:pt x="78" y="384"/>
                      <a:pt x="78" y="384"/>
                      <a:pt x="78" y="384"/>
                    </a:cubicBezTo>
                    <a:cubicBezTo>
                      <a:pt x="77" y="383"/>
                      <a:pt x="77" y="383"/>
                      <a:pt x="77" y="383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3" y="382"/>
                      <a:pt x="73" y="382"/>
                      <a:pt x="73" y="382"/>
                    </a:cubicBezTo>
                    <a:cubicBezTo>
                      <a:pt x="71" y="381"/>
                      <a:pt x="71" y="381"/>
                      <a:pt x="71" y="381"/>
                    </a:cubicBezTo>
                    <a:cubicBezTo>
                      <a:pt x="71" y="380"/>
                      <a:pt x="71" y="380"/>
                      <a:pt x="71" y="380"/>
                    </a:cubicBezTo>
                    <a:cubicBezTo>
                      <a:pt x="70" y="379"/>
                      <a:pt x="70" y="379"/>
                      <a:pt x="70" y="379"/>
                    </a:cubicBezTo>
                    <a:cubicBezTo>
                      <a:pt x="69" y="379"/>
                      <a:pt x="69" y="379"/>
                      <a:pt x="69" y="379"/>
                    </a:cubicBezTo>
                    <a:cubicBezTo>
                      <a:pt x="68" y="379"/>
                      <a:pt x="68" y="379"/>
                      <a:pt x="68" y="379"/>
                    </a:cubicBezTo>
                    <a:cubicBezTo>
                      <a:pt x="68" y="378"/>
                      <a:pt x="68" y="378"/>
                      <a:pt x="68" y="378"/>
                    </a:cubicBezTo>
                    <a:cubicBezTo>
                      <a:pt x="69" y="378"/>
                      <a:pt x="69" y="378"/>
                      <a:pt x="69" y="378"/>
                    </a:cubicBezTo>
                    <a:cubicBezTo>
                      <a:pt x="69" y="377"/>
                      <a:pt x="69" y="377"/>
                      <a:pt x="69" y="377"/>
                    </a:cubicBezTo>
                    <a:cubicBezTo>
                      <a:pt x="69" y="377"/>
                      <a:pt x="69" y="377"/>
                      <a:pt x="69" y="377"/>
                    </a:cubicBezTo>
                    <a:cubicBezTo>
                      <a:pt x="70" y="377"/>
                      <a:pt x="70" y="377"/>
                      <a:pt x="70" y="377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3" y="376"/>
                      <a:pt x="73" y="376"/>
                      <a:pt x="73" y="376"/>
                    </a:cubicBezTo>
                    <a:cubicBezTo>
                      <a:pt x="72" y="376"/>
                      <a:pt x="72" y="376"/>
                      <a:pt x="72" y="376"/>
                    </a:cubicBezTo>
                    <a:cubicBezTo>
                      <a:pt x="72" y="375"/>
                      <a:pt x="72" y="375"/>
                      <a:pt x="72" y="375"/>
                    </a:cubicBezTo>
                    <a:cubicBezTo>
                      <a:pt x="73" y="374"/>
                      <a:pt x="73" y="374"/>
                      <a:pt x="73" y="374"/>
                    </a:cubicBezTo>
                    <a:cubicBezTo>
                      <a:pt x="73" y="373"/>
                      <a:pt x="73" y="373"/>
                      <a:pt x="73" y="373"/>
                    </a:cubicBezTo>
                    <a:cubicBezTo>
                      <a:pt x="74" y="373"/>
                      <a:pt x="74" y="373"/>
                      <a:pt x="74" y="373"/>
                    </a:cubicBezTo>
                    <a:cubicBezTo>
                      <a:pt x="75" y="373"/>
                      <a:pt x="75" y="373"/>
                      <a:pt x="75" y="373"/>
                    </a:cubicBezTo>
                    <a:cubicBezTo>
                      <a:pt x="75" y="373"/>
                      <a:pt x="75" y="373"/>
                      <a:pt x="75" y="373"/>
                    </a:cubicBezTo>
                    <a:cubicBezTo>
                      <a:pt x="76" y="372"/>
                      <a:pt x="76" y="372"/>
                      <a:pt x="76" y="372"/>
                    </a:cubicBezTo>
                    <a:cubicBezTo>
                      <a:pt x="76" y="372"/>
                      <a:pt x="76" y="372"/>
                      <a:pt x="76" y="372"/>
                    </a:cubicBezTo>
                    <a:cubicBezTo>
                      <a:pt x="75" y="372"/>
                      <a:pt x="75" y="372"/>
                      <a:pt x="75" y="372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2"/>
                      <a:pt x="74" y="372"/>
                      <a:pt x="74" y="372"/>
                    </a:cubicBezTo>
                    <a:cubicBezTo>
                      <a:pt x="73" y="371"/>
                      <a:pt x="73" y="371"/>
                      <a:pt x="73" y="371"/>
                    </a:cubicBezTo>
                    <a:cubicBezTo>
                      <a:pt x="72" y="369"/>
                      <a:pt x="72" y="369"/>
                      <a:pt x="72" y="369"/>
                    </a:cubicBezTo>
                    <a:cubicBezTo>
                      <a:pt x="74" y="369"/>
                      <a:pt x="74" y="369"/>
                      <a:pt x="74" y="369"/>
                    </a:cubicBezTo>
                    <a:cubicBezTo>
                      <a:pt x="75" y="369"/>
                      <a:pt x="75" y="369"/>
                      <a:pt x="75" y="369"/>
                    </a:cubicBezTo>
                    <a:cubicBezTo>
                      <a:pt x="76" y="369"/>
                      <a:pt x="76" y="369"/>
                      <a:pt x="76" y="369"/>
                    </a:cubicBezTo>
                    <a:cubicBezTo>
                      <a:pt x="75" y="369"/>
                      <a:pt x="75" y="369"/>
                      <a:pt x="75" y="369"/>
                    </a:cubicBezTo>
                    <a:cubicBezTo>
                      <a:pt x="75" y="368"/>
                      <a:pt x="75" y="368"/>
                      <a:pt x="75" y="368"/>
                    </a:cubicBezTo>
                    <a:cubicBezTo>
                      <a:pt x="76" y="367"/>
                      <a:pt x="76" y="367"/>
                      <a:pt x="76" y="367"/>
                    </a:cubicBezTo>
                    <a:cubicBezTo>
                      <a:pt x="79" y="366"/>
                      <a:pt x="79" y="366"/>
                      <a:pt x="79" y="366"/>
                    </a:cubicBezTo>
                    <a:cubicBezTo>
                      <a:pt x="79" y="365"/>
                      <a:pt x="79" y="365"/>
                      <a:pt x="79" y="365"/>
                    </a:cubicBezTo>
                    <a:cubicBezTo>
                      <a:pt x="79" y="365"/>
                      <a:pt x="79" y="365"/>
                      <a:pt x="79" y="365"/>
                    </a:cubicBezTo>
                    <a:cubicBezTo>
                      <a:pt x="78" y="365"/>
                      <a:pt x="78" y="365"/>
                      <a:pt x="78" y="365"/>
                    </a:cubicBezTo>
                    <a:cubicBezTo>
                      <a:pt x="76" y="366"/>
                      <a:pt x="76" y="366"/>
                      <a:pt x="76" y="366"/>
                    </a:cubicBezTo>
                    <a:cubicBezTo>
                      <a:pt x="75" y="365"/>
                      <a:pt x="75" y="365"/>
                      <a:pt x="75" y="365"/>
                    </a:cubicBezTo>
                    <a:cubicBezTo>
                      <a:pt x="75" y="365"/>
                      <a:pt x="75" y="365"/>
                      <a:pt x="75" y="365"/>
                    </a:cubicBezTo>
                    <a:cubicBezTo>
                      <a:pt x="75" y="365"/>
                      <a:pt x="75" y="365"/>
                      <a:pt x="75" y="365"/>
                    </a:cubicBezTo>
                    <a:cubicBezTo>
                      <a:pt x="75" y="363"/>
                      <a:pt x="75" y="363"/>
                      <a:pt x="75" y="363"/>
                    </a:cubicBezTo>
                    <a:cubicBezTo>
                      <a:pt x="76" y="363"/>
                      <a:pt x="76" y="363"/>
                      <a:pt x="76" y="363"/>
                    </a:cubicBezTo>
                    <a:cubicBezTo>
                      <a:pt x="77" y="361"/>
                      <a:pt x="77" y="361"/>
                      <a:pt x="77" y="361"/>
                    </a:cubicBezTo>
                    <a:cubicBezTo>
                      <a:pt x="80" y="361"/>
                      <a:pt x="80" y="361"/>
                      <a:pt x="80" y="361"/>
                    </a:cubicBezTo>
                    <a:cubicBezTo>
                      <a:pt x="81" y="360"/>
                      <a:pt x="81" y="360"/>
                      <a:pt x="81" y="360"/>
                    </a:cubicBezTo>
                    <a:cubicBezTo>
                      <a:pt x="81" y="359"/>
                      <a:pt x="81" y="359"/>
                      <a:pt x="81" y="359"/>
                    </a:cubicBezTo>
                    <a:cubicBezTo>
                      <a:pt x="81" y="357"/>
                      <a:pt x="81" y="357"/>
                      <a:pt x="81" y="357"/>
                    </a:cubicBezTo>
                    <a:cubicBezTo>
                      <a:pt x="81" y="356"/>
                      <a:pt x="81" y="356"/>
                      <a:pt x="81" y="356"/>
                    </a:cubicBezTo>
                    <a:cubicBezTo>
                      <a:pt x="80" y="355"/>
                      <a:pt x="80" y="355"/>
                      <a:pt x="80" y="355"/>
                    </a:cubicBezTo>
                    <a:cubicBezTo>
                      <a:pt x="80" y="352"/>
                      <a:pt x="80" y="352"/>
                      <a:pt x="80" y="352"/>
                    </a:cubicBezTo>
                    <a:cubicBezTo>
                      <a:pt x="81" y="352"/>
                      <a:pt x="81" y="352"/>
                      <a:pt x="81" y="352"/>
                    </a:cubicBezTo>
                    <a:cubicBezTo>
                      <a:pt x="82" y="351"/>
                      <a:pt x="82" y="351"/>
                      <a:pt x="82" y="351"/>
                    </a:cubicBezTo>
                    <a:cubicBezTo>
                      <a:pt x="82" y="350"/>
                      <a:pt x="82" y="350"/>
                      <a:pt x="82" y="350"/>
                    </a:cubicBezTo>
                    <a:cubicBezTo>
                      <a:pt x="81" y="349"/>
                      <a:pt x="81" y="349"/>
                      <a:pt x="81" y="349"/>
                    </a:cubicBezTo>
                    <a:cubicBezTo>
                      <a:pt x="81" y="348"/>
                      <a:pt x="81" y="348"/>
                      <a:pt x="81" y="348"/>
                    </a:cubicBezTo>
                    <a:cubicBezTo>
                      <a:pt x="80" y="349"/>
                      <a:pt x="80" y="349"/>
                      <a:pt x="80" y="349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7" y="348"/>
                      <a:pt x="77" y="348"/>
                      <a:pt x="77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7"/>
                      <a:pt x="74" y="347"/>
                      <a:pt x="74" y="347"/>
                    </a:cubicBezTo>
                    <a:cubicBezTo>
                      <a:pt x="73" y="347"/>
                      <a:pt x="73" y="347"/>
                      <a:pt x="73" y="347"/>
                    </a:cubicBezTo>
                    <a:cubicBezTo>
                      <a:pt x="71" y="347"/>
                      <a:pt x="71" y="347"/>
                      <a:pt x="71" y="347"/>
                    </a:cubicBezTo>
                    <a:cubicBezTo>
                      <a:pt x="70" y="348"/>
                      <a:pt x="70" y="348"/>
                      <a:pt x="70" y="348"/>
                    </a:cubicBezTo>
                    <a:cubicBezTo>
                      <a:pt x="70" y="347"/>
                      <a:pt x="70" y="347"/>
                      <a:pt x="70" y="347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7" y="343"/>
                      <a:pt x="67" y="343"/>
                      <a:pt x="67" y="343"/>
                    </a:cubicBezTo>
                    <a:cubicBezTo>
                      <a:pt x="66" y="343"/>
                      <a:pt x="66" y="343"/>
                      <a:pt x="66" y="343"/>
                    </a:cubicBezTo>
                    <a:cubicBezTo>
                      <a:pt x="64" y="345"/>
                      <a:pt x="64" y="345"/>
                      <a:pt x="64" y="345"/>
                    </a:cubicBezTo>
                    <a:cubicBezTo>
                      <a:pt x="63" y="344"/>
                      <a:pt x="63" y="344"/>
                      <a:pt x="63" y="344"/>
                    </a:cubicBezTo>
                    <a:cubicBezTo>
                      <a:pt x="61" y="345"/>
                      <a:pt x="61" y="345"/>
                      <a:pt x="61" y="345"/>
                    </a:cubicBezTo>
                    <a:cubicBezTo>
                      <a:pt x="60" y="344"/>
                      <a:pt x="60" y="344"/>
                      <a:pt x="60" y="344"/>
                    </a:cubicBezTo>
                    <a:cubicBezTo>
                      <a:pt x="59" y="345"/>
                      <a:pt x="59" y="345"/>
                      <a:pt x="59" y="345"/>
                    </a:cubicBezTo>
                    <a:cubicBezTo>
                      <a:pt x="56" y="343"/>
                      <a:pt x="56" y="343"/>
                      <a:pt x="56" y="343"/>
                    </a:cubicBezTo>
                    <a:cubicBezTo>
                      <a:pt x="56" y="341"/>
                      <a:pt x="56" y="341"/>
                      <a:pt x="56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54" y="340"/>
                      <a:pt x="54" y="340"/>
                      <a:pt x="54" y="340"/>
                    </a:cubicBezTo>
                    <a:cubicBezTo>
                      <a:pt x="54" y="338"/>
                      <a:pt x="54" y="338"/>
                      <a:pt x="54" y="338"/>
                    </a:cubicBezTo>
                    <a:cubicBezTo>
                      <a:pt x="53" y="338"/>
                      <a:pt x="53" y="338"/>
                      <a:pt x="53" y="338"/>
                    </a:cubicBezTo>
                    <a:cubicBezTo>
                      <a:pt x="50" y="338"/>
                      <a:pt x="50" y="338"/>
                      <a:pt x="50" y="338"/>
                    </a:cubicBezTo>
                    <a:cubicBezTo>
                      <a:pt x="48" y="336"/>
                      <a:pt x="48" y="336"/>
                      <a:pt x="48" y="336"/>
                    </a:cubicBezTo>
                    <a:cubicBezTo>
                      <a:pt x="49" y="335"/>
                      <a:pt x="49" y="335"/>
                      <a:pt x="49" y="335"/>
                    </a:cubicBezTo>
                    <a:cubicBezTo>
                      <a:pt x="48" y="334"/>
                      <a:pt x="48" y="334"/>
                      <a:pt x="48" y="334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46" y="332"/>
                      <a:pt x="46" y="332"/>
                      <a:pt x="46" y="332"/>
                    </a:cubicBezTo>
                    <a:cubicBezTo>
                      <a:pt x="44" y="332"/>
                      <a:pt x="44" y="332"/>
                      <a:pt x="44" y="332"/>
                    </a:cubicBezTo>
                    <a:cubicBezTo>
                      <a:pt x="42" y="332"/>
                      <a:pt x="42" y="332"/>
                      <a:pt x="42" y="332"/>
                    </a:cubicBezTo>
                    <a:cubicBezTo>
                      <a:pt x="39" y="332"/>
                      <a:pt x="39" y="332"/>
                      <a:pt x="39" y="332"/>
                    </a:cubicBezTo>
                    <a:cubicBezTo>
                      <a:pt x="38" y="332"/>
                      <a:pt x="38" y="332"/>
                      <a:pt x="38" y="332"/>
                    </a:cubicBezTo>
                    <a:cubicBezTo>
                      <a:pt x="38" y="333"/>
                      <a:pt x="38" y="333"/>
                      <a:pt x="38" y="333"/>
                    </a:cubicBezTo>
                    <a:cubicBezTo>
                      <a:pt x="37" y="334"/>
                      <a:pt x="37" y="334"/>
                      <a:pt x="37" y="334"/>
                    </a:cubicBezTo>
                    <a:cubicBezTo>
                      <a:pt x="36" y="333"/>
                      <a:pt x="36" y="333"/>
                      <a:pt x="36" y="333"/>
                    </a:cubicBezTo>
                    <a:cubicBezTo>
                      <a:pt x="36" y="332"/>
                      <a:pt x="36" y="332"/>
                      <a:pt x="36" y="332"/>
                    </a:cubicBezTo>
                    <a:cubicBezTo>
                      <a:pt x="34" y="331"/>
                      <a:pt x="34" y="331"/>
                      <a:pt x="34" y="331"/>
                    </a:cubicBezTo>
                    <a:cubicBezTo>
                      <a:pt x="35" y="329"/>
                      <a:pt x="35" y="329"/>
                      <a:pt x="35" y="329"/>
                    </a:cubicBezTo>
                    <a:cubicBezTo>
                      <a:pt x="34" y="328"/>
                      <a:pt x="34" y="328"/>
                      <a:pt x="34" y="328"/>
                    </a:cubicBezTo>
                    <a:cubicBezTo>
                      <a:pt x="33" y="327"/>
                      <a:pt x="33" y="327"/>
                      <a:pt x="33" y="327"/>
                    </a:cubicBezTo>
                    <a:cubicBezTo>
                      <a:pt x="34" y="326"/>
                      <a:pt x="34" y="326"/>
                      <a:pt x="34" y="326"/>
                    </a:cubicBezTo>
                    <a:cubicBezTo>
                      <a:pt x="35" y="327"/>
                      <a:pt x="35" y="327"/>
                      <a:pt x="35" y="327"/>
                    </a:cubicBezTo>
                    <a:cubicBezTo>
                      <a:pt x="38" y="326"/>
                      <a:pt x="38" y="326"/>
                      <a:pt x="38" y="326"/>
                    </a:cubicBezTo>
                    <a:cubicBezTo>
                      <a:pt x="39" y="325"/>
                      <a:pt x="39" y="325"/>
                      <a:pt x="39" y="325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2"/>
                      <a:pt x="38" y="322"/>
                      <a:pt x="38" y="322"/>
                    </a:cubicBezTo>
                    <a:cubicBezTo>
                      <a:pt x="36" y="321"/>
                      <a:pt x="36" y="321"/>
                      <a:pt x="36" y="321"/>
                    </a:cubicBezTo>
                    <a:cubicBezTo>
                      <a:pt x="34" y="320"/>
                      <a:pt x="34" y="320"/>
                      <a:pt x="34" y="320"/>
                    </a:cubicBezTo>
                    <a:cubicBezTo>
                      <a:pt x="34" y="319"/>
                      <a:pt x="34" y="319"/>
                      <a:pt x="34" y="319"/>
                    </a:cubicBezTo>
                    <a:cubicBezTo>
                      <a:pt x="33" y="318"/>
                      <a:pt x="33" y="318"/>
                      <a:pt x="33" y="318"/>
                    </a:cubicBezTo>
                    <a:cubicBezTo>
                      <a:pt x="31" y="316"/>
                      <a:pt x="31" y="316"/>
                      <a:pt x="31" y="316"/>
                    </a:cubicBezTo>
                    <a:cubicBezTo>
                      <a:pt x="31" y="315"/>
                      <a:pt x="31" y="315"/>
                      <a:pt x="31" y="315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9" y="312"/>
                      <a:pt x="29" y="312"/>
                      <a:pt x="29" y="312"/>
                    </a:cubicBezTo>
                    <a:cubicBezTo>
                      <a:pt x="28" y="311"/>
                      <a:pt x="28" y="311"/>
                      <a:pt x="28" y="311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28" y="308"/>
                      <a:pt x="28" y="308"/>
                      <a:pt x="28" y="308"/>
                    </a:cubicBezTo>
                    <a:cubicBezTo>
                      <a:pt x="26" y="307"/>
                      <a:pt x="26" y="307"/>
                      <a:pt x="26" y="307"/>
                    </a:cubicBezTo>
                    <a:cubicBezTo>
                      <a:pt x="25" y="307"/>
                      <a:pt x="25" y="307"/>
                      <a:pt x="25" y="307"/>
                    </a:cubicBezTo>
                    <a:cubicBezTo>
                      <a:pt x="24" y="307"/>
                      <a:pt x="24" y="307"/>
                      <a:pt x="24" y="307"/>
                    </a:cubicBezTo>
                    <a:cubicBezTo>
                      <a:pt x="23" y="307"/>
                      <a:pt x="23" y="307"/>
                      <a:pt x="23" y="307"/>
                    </a:cubicBezTo>
                    <a:cubicBezTo>
                      <a:pt x="21" y="308"/>
                      <a:pt x="21" y="308"/>
                      <a:pt x="21" y="308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19" y="306"/>
                      <a:pt x="19" y="306"/>
                      <a:pt x="19" y="306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7" y="305"/>
                      <a:pt x="17" y="305"/>
                      <a:pt x="17" y="305"/>
                    </a:cubicBezTo>
                    <a:cubicBezTo>
                      <a:pt x="15" y="306"/>
                      <a:pt x="15" y="306"/>
                      <a:pt x="15" y="306"/>
                    </a:cubicBezTo>
                    <a:cubicBezTo>
                      <a:pt x="14" y="305"/>
                      <a:pt x="14" y="305"/>
                      <a:pt x="14" y="305"/>
                    </a:cubicBezTo>
                    <a:cubicBezTo>
                      <a:pt x="14" y="305"/>
                      <a:pt x="14" y="305"/>
                      <a:pt x="14" y="305"/>
                    </a:cubicBezTo>
                    <a:cubicBezTo>
                      <a:pt x="14" y="304"/>
                      <a:pt x="14" y="304"/>
                      <a:pt x="14" y="304"/>
                    </a:cubicBezTo>
                    <a:cubicBezTo>
                      <a:pt x="13" y="303"/>
                      <a:pt x="13" y="303"/>
                      <a:pt x="13" y="303"/>
                    </a:cubicBezTo>
                    <a:cubicBezTo>
                      <a:pt x="12" y="302"/>
                      <a:pt x="12" y="302"/>
                      <a:pt x="12" y="302"/>
                    </a:cubicBezTo>
                    <a:cubicBezTo>
                      <a:pt x="12" y="301"/>
                      <a:pt x="12" y="301"/>
                      <a:pt x="12" y="301"/>
                    </a:cubicBezTo>
                    <a:cubicBezTo>
                      <a:pt x="11" y="300"/>
                      <a:pt x="11" y="300"/>
                      <a:pt x="11" y="300"/>
                    </a:cubicBezTo>
                    <a:cubicBezTo>
                      <a:pt x="11" y="299"/>
                      <a:pt x="11" y="299"/>
                      <a:pt x="11" y="299"/>
                    </a:cubicBezTo>
                    <a:cubicBezTo>
                      <a:pt x="11" y="298"/>
                      <a:pt x="11" y="298"/>
                      <a:pt x="11" y="298"/>
                    </a:cubicBezTo>
                    <a:cubicBezTo>
                      <a:pt x="11" y="298"/>
                      <a:pt x="11" y="298"/>
                      <a:pt x="11" y="298"/>
                    </a:cubicBezTo>
                    <a:cubicBezTo>
                      <a:pt x="11" y="297"/>
                      <a:pt x="11" y="297"/>
                      <a:pt x="11" y="297"/>
                    </a:cubicBezTo>
                    <a:cubicBezTo>
                      <a:pt x="11" y="297"/>
                      <a:pt x="11" y="297"/>
                      <a:pt x="11" y="297"/>
                    </a:cubicBezTo>
                    <a:cubicBezTo>
                      <a:pt x="10" y="296"/>
                      <a:pt x="10" y="296"/>
                      <a:pt x="10" y="296"/>
                    </a:cubicBezTo>
                    <a:cubicBezTo>
                      <a:pt x="10" y="295"/>
                      <a:pt x="10" y="295"/>
                      <a:pt x="10" y="295"/>
                    </a:cubicBezTo>
                    <a:cubicBezTo>
                      <a:pt x="10" y="294"/>
                      <a:pt x="10" y="294"/>
                      <a:pt x="10" y="294"/>
                    </a:cubicBezTo>
                    <a:cubicBezTo>
                      <a:pt x="11" y="294"/>
                      <a:pt x="11" y="294"/>
                      <a:pt x="11" y="294"/>
                    </a:cubicBezTo>
                    <a:cubicBezTo>
                      <a:pt x="11" y="293"/>
                      <a:pt x="11" y="293"/>
                      <a:pt x="11" y="293"/>
                    </a:cubicBezTo>
                    <a:cubicBezTo>
                      <a:pt x="9" y="288"/>
                      <a:pt x="9" y="288"/>
                      <a:pt x="9" y="288"/>
                    </a:cubicBezTo>
                    <a:cubicBezTo>
                      <a:pt x="9" y="285"/>
                      <a:pt x="9" y="285"/>
                      <a:pt x="9" y="285"/>
                    </a:cubicBezTo>
                    <a:cubicBezTo>
                      <a:pt x="10" y="284"/>
                      <a:pt x="10" y="284"/>
                      <a:pt x="10" y="284"/>
                    </a:cubicBezTo>
                    <a:cubicBezTo>
                      <a:pt x="10" y="283"/>
                      <a:pt x="10" y="283"/>
                      <a:pt x="10" y="283"/>
                    </a:cubicBezTo>
                    <a:cubicBezTo>
                      <a:pt x="11" y="282"/>
                      <a:pt x="11" y="282"/>
                      <a:pt x="11" y="282"/>
                    </a:cubicBezTo>
                    <a:cubicBezTo>
                      <a:pt x="11" y="281"/>
                      <a:pt x="11" y="281"/>
                      <a:pt x="11" y="281"/>
                    </a:cubicBezTo>
                    <a:cubicBezTo>
                      <a:pt x="11" y="281"/>
                      <a:pt x="11" y="281"/>
                      <a:pt x="11" y="281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11" y="279"/>
                      <a:pt x="11" y="279"/>
                      <a:pt x="11" y="279"/>
                    </a:cubicBezTo>
                    <a:cubicBezTo>
                      <a:pt x="10" y="278"/>
                      <a:pt x="10" y="278"/>
                      <a:pt x="10" y="278"/>
                    </a:cubicBezTo>
                    <a:cubicBezTo>
                      <a:pt x="10" y="278"/>
                      <a:pt x="10" y="278"/>
                      <a:pt x="10" y="278"/>
                    </a:cubicBezTo>
                    <a:cubicBezTo>
                      <a:pt x="11" y="278"/>
                      <a:pt x="11" y="278"/>
                      <a:pt x="11" y="278"/>
                    </a:cubicBezTo>
                    <a:cubicBezTo>
                      <a:pt x="11" y="279"/>
                      <a:pt x="11" y="279"/>
                      <a:pt x="11" y="279"/>
                    </a:cubicBezTo>
                    <a:cubicBezTo>
                      <a:pt x="12" y="278"/>
                      <a:pt x="12" y="278"/>
                      <a:pt x="12" y="278"/>
                    </a:cubicBezTo>
                    <a:cubicBezTo>
                      <a:pt x="12" y="277"/>
                      <a:pt x="12" y="277"/>
                      <a:pt x="12" y="277"/>
                    </a:cubicBezTo>
                    <a:cubicBezTo>
                      <a:pt x="13" y="277"/>
                      <a:pt x="13" y="277"/>
                      <a:pt x="13" y="277"/>
                    </a:cubicBezTo>
                    <a:cubicBezTo>
                      <a:pt x="14" y="277"/>
                      <a:pt x="14" y="277"/>
                      <a:pt x="14" y="277"/>
                    </a:cubicBezTo>
                    <a:cubicBezTo>
                      <a:pt x="15" y="277"/>
                      <a:pt x="15" y="277"/>
                      <a:pt x="15" y="277"/>
                    </a:cubicBezTo>
                    <a:cubicBezTo>
                      <a:pt x="16" y="276"/>
                      <a:pt x="16" y="276"/>
                      <a:pt x="16" y="276"/>
                    </a:cubicBezTo>
                    <a:cubicBezTo>
                      <a:pt x="16" y="275"/>
                      <a:pt x="16" y="275"/>
                      <a:pt x="16" y="275"/>
                    </a:cubicBezTo>
                    <a:cubicBezTo>
                      <a:pt x="18" y="276"/>
                      <a:pt x="18" y="276"/>
                      <a:pt x="18" y="276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8" y="274"/>
                      <a:pt x="18" y="274"/>
                      <a:pt x="18" y="274"/>
                    </a:cubicBezTo>
                    <a:cubicBezTo>
                      <a:pt x="17" y="274"/>
                      <a:pt x="17" y="274"/>
                      <a:pt x="17" y="274"/>
                    </a:cubicBezTo>
                    <a:cubicBezTo>
                      <a:pt x="16" y="274"/>
                      <a:pt x="16" y="274"/>
                      <a:pt x="16" y="274"/>
                    </a:cubicBezTo>
                    <a:cubicBezTo>
                      <a:pt x="15" y="274"/>
                      <a:pt x="15" y="274"/>
                      <a:pt x="15" y="274"/>
                    </a:cubicBezTo>
                    <a:cubicBezTo>
                      <a:pt x="14" y="273"/>
                      <a:pt x="14" y="273"/>
                      <a:pt x="14" y="273"/>
                    </a:cubicBezTo>
                    <a:cubicBezTo>
                      <a:pt x="13" y="273"/>
                      <a:pt x="13" y="273"/>
                      <a:pt x="13" y="273"/>
                    </a:cubicBezTo>
                    <a:cubicBezTo>
                      <a:pt x="12" y="272"/>
                      <a:pt x="12" y="272"/>
                      <a:pt x="12" y="272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13" y="272"/>
                      <a:pt x="13" y="272"/>
                      <a:pt x="13" y="272"/>
                    </a:cubicBezTo>
                    <a:cubicBezTo>
                      <a:pt x="13" y="271"/>
                      <a:pt x="13" y="271"/>
                      <a:pt x="13" y="271"/>
                    </a:cubicBezTo>
                    <a:cubicBezTo>
                      <a:pt x="13" y="270"/>
                      <a:pt x="13" y="270"/>
                      <a:pt x="13" y="270"/>
                    </a:cubicBezTo>
                    <a:cubicBezTo>
                      <a:pt x="13" y="270"/>
                      <a:pt x="13" y="270"/>
                      <a:pt x="13" y="270"/>
                    </a:cubicBezTo>
                    <a:cubicBezTo>
                      <a:pt x="12" y="270"/>
                      <a:pt x="12" y="270"/>
                      <a:pt x="12" y="270"/>
                    </a:cubicBezTo>
                    <a:cubicBezTo>
                      <a:pt x="12" y="270"/>
                      <a:pt x="11" y="271"/>
                      <a:pt x="11" y="271"/>
                    </a:cubicBezTo>
                    <a:cubicBezTo>
                      <a:pt x="11" y="271"/>
                      <a:pt x="10" y="271"/>
                      <a:pt x="10" y="271"/>
                    </a:cubicBezTo>
                    <a:cubicBezTo>
                      <a:pt x="10" y="271"/>
                      <a:pt x="10" y="271"/>
                      <a:pt x="10" y="271"/>
                    </a:cubicBezTo>
                    <a:cubicBezTo>
                      <a:pt x="10" y="270"/>
                      <a:pt x="10" y="270"/>
                      <a:pt x="10" y="270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4" y="267"/>
                      <a:pt x="14" y="267"/>
                      <a:pt x="14" y="267"/>
                    </a:cubicBezTo>
                    <a:cubicBezTo>
                      <a:pt x="16" y="264"/>
                      <a:pt x="16" y="264"/>
                      <a:pt x="16" y="264"/>
                    </a:cubicBezTo>
                    <a:cubicBezTo>
                      <a:pt x="17" y="262"/>
                      <a:pt x="17" y="262"/>
                      <a:pt x="17" y="262"/>
                    </a:cubicBezTo>
                    <a:cubicBezTo>
                      <a:pt x="18" y="260"/>
                      <a:pt x="18" y="260"/>
                      <a:pt x="18" y="260"/>
                    </a:cubicBezTo>
                    <a:cubicBezTo>
                      <a:pt x="21" y="256"/>
                      <a:pt x="21" y="256"/>
                      <a:pt x="21" y="256"/>
                    </a:cubicBezTo>
                    <a:cubicBezTo>
                      <a:pt x="22" y="253"/>
                      <a:pt x="22" y="253"/>
                      <a:pt x="22" y="253"/>
                    </a:cubicBezTo>
                    <a:cubicBezTo>
                      <a:pt x="22" y="251"/>
                      <a:pt x="22" y="251"/>
                      <a:pt x="22" y="251"/>
                    </a:cubicBezTo>
                    <a:cubicBezTo>
                      <a:pt x="19" y="249"/>
                      <a:pt x="19" y="249"/>
                      <a:pt x="19" y="249"/>
                    </a:cubicBezTo>
                    <a:cubicBezTo>
                      <a:pt x="18" y="248"/>
                      <a:pt x="18" y="248"/>
                      <a:pt x="18" y="248"/>
                    </a:cubicBezTo>
                    <a:cubicBezTo>
                      <a:pt x="15" y="245"/>
                      <a:pt x="15" y="245"/>
                      <a:pt x="15" y="245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7" y="242"/>
                      <a:pt x="17" y="242"/>
                      <a:pt x="17" y="242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15" y="239"/>
                      <a:pt x="15" y="239"/>
                      <a:pt x="15" y="239"/>
                    </a:cubicBezTo>
                    <a:cubicBezTo>
                      <a:pt x="14" y="238"/>
                      <a:pt x="14" y="238"/>
                      <a:pt x="14" y="238"/>
                    </a:cubicBezTo>
                    <a:cubicBezTo>
                      <a:pt x="14" y="236"/>
                      <a:pt x="14" y="236"/>
                      <a:pt x="14" y="236"/>
                    </a:cubicBezTo>
                    <a:cubicBezTo>
                      <a:pt x="15" y="236"/>
                      <a:pt x="15" y="236"/>
                      <a:pt x="15" y="236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3" y="235"/>
                      <a:pt x="13" y="235"/>
                      <a:pt x="13" y="235"/>
                    </a:cubicBezTo>
                    <a:cubicBezTo>
                      <a:pt x="12" y="234"/>
                      <a:pt x="12" y="234"/>
                      <a:pt x="12" y="234"/>
                    </a:cubicBezTo>
                    <a:cubicBezTo>
                      <a:pt x="12" y="232"/>
                      <a:pt x="12" y="232"/>
                      <a:pt x="12" y="232"/>
                    </a:cubicBezTo>
                    <a:cubicBezTo>
                      <a:pt x="13" y="231"/>
                      <a:pt x="13" y="231"/>
                      <a:pt x="13" y="231"/>
                    </a:cubicBezTo>
                    <a:cubicBezTo>
                      <a:pt x="12" y="231"/>
                      <a:pt x="12" y="231"/>
                      <a:pt x="12" y="231"/>
                    </a:cubicBezTo>
                    <a:cubicBezTo>
                      <a:pt x="12" y="230"/>
                      <a:pt x="12" y="230"/>
                      <a:pt x="12" y="230"/>
                    </a:cubicBezTo>
                    <a:cubicBezTo>
                      <a:pt x="12" y="227"/>
                      <a:pt x="12" y="227"/>
                      <a:pt x="12" y="227"/>
                    </a:cubicBezTo>
                    <a:cubicBezTo>
                      <a:pt x="13" y="227"/>
                      <a:pt x="13" y="227"/>
                      <a:pt x="13" y="227"/>
                    </a:cubicBezTo>
                    <a:cubicBezTo>
                      <a:pt x="11" y="221"/>
                      <a:pt x="11" y="221"/>
                      <a:pt x="11" y="221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8" y="216"/>
                      <a:pt x="8" y="216"/>
                      <a:pt x="8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2"/>
                      <a:pt x="7" y="212"/>
                      <a:pt x="7" y="212"/>
                    </a:cubicBezTo>
                    <a:cubicBezTo>
                      <a:pt x="9" y="211"/>
                      <a:pt x="9" y="211"/>
                      <a:pt x="9" y="211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8" y="209"/>
                      <a:pt x="8" y="209"/>
                      <a:pt x="8" y="209"/>
                    </a:cubicBezTo>
                    <a:cubicBezTo>
                      <a:pt x="6" y="207"/>
                      <a:pt x="6" y="207"/>
                      <a:pt x="6" y="207"/>
                    </a:cubicBezTo>
                    <a:cubicBezTo>
                      <a:pt x="5" y="206"/>
                      <a:pt x="5" y="206"/>
                      <a:pt x="5" y="206"/>
                    </a:cubicBezTo>
                    <a:cubicBezTo>
                      <a:pt x="5" y="205"/>
                      <a:pt x="5" y="205"/>
                      <a:pt x="5" y="205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1" y="202"/>
                      <a:pt x="1" y="202"/>
                      <a:pt x="1" y="202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1" y="199"/>
                      <a:pt x="1" y="199"/>
                      <a:pt x="1" y="199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7"/>
                      <a:pt x="1" y="197"/>
                      <a:pt x="1" y="197"/>
                    </a:cubicBezTo>
                    <a:cubicBezTo>
                      <a:pt x="3" y="197"/>
                      <a:pt x="3" y="197"/>
                      <a:pt x="3" y="197"/>
                    </a:cubicBezTo>
                    <a:cubicBezTo>
                      <a:pt x="3" y="196"/>
                      <a:pt x="3" y="196"/>
                      <a:pt x="3" y="196"/>
                    </a:cubicBezTo>
                    <a:cubicBezTo>
                      <a:pt x="3" y="196"/>
                      <a:pt x="3" y="196"/>
                      <a:pt x="3" y="196"/>
                    </a:cubicBezTo>
                    <a:cubicBezTo>
                      <a:pt x="3" y="195"/>
                      <a:pt x="3" y="195"/>
                      <a:pt x="3" y="195"/>
                    </a:cubicBezTo>
                    <a:cubicBezTo>
                      <a:pt x="5" y="193"/>
                      <a:pt x="5" y="193"/>
                      <a:pt x="5" y="193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10" y="190"/>
                      <a:pt x="10" y="190"/>
                      <a:pt x="10" y="190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1" y="189"/>
                      <a:pt x="11" y="189"/>
                      <a:pt x="11" y="189"/>
                    </a:cubicBezTo>
                    <a:cubicBezTo>
                      <a:pt x="11" y="190"/>
                      <a:pt x="11" y="190"/>
                      <a:pt x="11" y="190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2" y="191"/>
                      <a:pt x="12" y="191"/>
                      <a:pt x="12" y="191"/>
                    </a:cubicBezTo>
                    <a:cubicBezTo>
                      <a:pt x="12" y="190"/>
                      <a:pt x="12" y="190"/>
                      <a:pt x="12" y="190"/>
                    </a:cubicBezTo>
                    <a:cubicBezTo>
                      <a:pt x="12" y="189"/>
                      <a:pt x="12" y="189"/>
                      <a:pt x="12" y="189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3" y="188"/>
                      <a:pt x="13" y="188"/>
                      <a:pt x="13" y="188"/>
                    </a:cubicBezTo>
                    <a:cubicBezTo>
                      <a:pt x="13" y="188"/>
                      <a:pt x="13" y="188"/>
                      <a:pt x="13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7" y="188"/>
                      <a:pt x="17" y="188"/>
                      <a:pt x="17" y="188"/>
                    </a:cubicBezTo>
                    <a:cubicBezTo>
                      <a:pt x="18" y="189"/>
                      <a:pt x="18" y="189"/>
                      <a:pt x="18" y="189"/>
                    </a:cubicBezTo>
                    <a:cubicBezTo>
                      <a:pt x="18" y="189"/>
                      <a:pt x="18" y="189"/>
                      <a:pt x="18" y="189"/>
                    </a:cubicBezTo>
                    <a:cubicBezTo>
                      <a:pt x="19" y="189"/>
                      <a:pt x="19" y="189"/>
                      <a:pt x="19" y="189"/>
                    </a:cubicBezTo>
                    <a:cubicBezTo>
                      <a:pt x="19" y="190"/>
                      <a:pt x="19" y="190"/>
                      <a:pt x="19" y="190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17" y="190"/>
                      <a:pt x="17" y="190"/>
                      <a:pt x="17" y="190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1"/>
                      <a:pt x="15" y="191"/>
                      <a:pt x="15" y="191"/>
                    </a:cubicBezTo>
                    <a:cubicBezTo>
                      <a:pt x="15" y="192"/>
                      <a:pt x="15" y="192"/>
                      <a:pt x="15" y="192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1"/>
                      <a:pt x="16" y="191"/>
                      <a:pt x="16" y="191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7" y="191"/>
                      <a:pt x="17" y="191"/>
                      <a:pt x="17" y="191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1" y="194"/>
                      <a:pt x="21" y="194"/>
                      <a:pt x="21" y="194"/>
                    </a:cubicBezTo>
                    <a:cubicBezTo>
                      <a:pt x="21" y="195"/>
                      <a:pt x="21" y="195"/>
                      <a:pt x="21" y="195"/>
                    </a:cubicBezTo>
                    <a:cubicBezTo>
                      <a:pt x="22" y="194"/>
                      <a:pt x="22" y="194"/>
                      <a:pt x="22" y="19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3" y="192"/>
                      <a:pt x="23" y="192"/>
                      <a:pt x="23" y="192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4" y="191"/>
                      <a:pt x="24" y="191"/>
                      <a:pt x="24" y="191"/>
                    </a:cubicBezTo>
                    <a:cubicBezTo>
                      <a:pt x="24" y="191"/>
                      <a:pt x="24" y="191"/>
                      <a:pt x="24" y="191"/>
                    </a:cubicBezTo>
                    <a:cubicBezTo>
                      <a:pt x="25" y="191"/>
                      <a:pt x="25" y="191"/>
                      <a:pt x="25" y="191"/>
                    </a:cubicBezTo>
                    <a:cubicBezTo>
                      <a:pt x="26" y="192"/>
                      <a:pt x="26" y="192"/>
                      <a:pt x="26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9" y="193"/>
                      <a:pt x="29" y="193"/>
                      <a:pt x="29" y="193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29" y="192"/>
                      <a:pt x="29" y="192"/>
                      <a:pt x="29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3"/>
                      <a:pt x="32" y="193"/>
                      <a:pt x="32" y="193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9" y="196"/>
                      <a:pt x="39" y="196"/>
                      <a:pt x="39" y="196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4" y="199"/>
                      <a:pt x="44" y="199"/>
                      <a:pt x="44" y="199"/>
                    </a:cubicBezTo>
                    <a:cubicBezTo>
                      <a:pt x="45" y="199"/>
                      <a:pt x="45" y="199"/>
                      <a:pt x="45" y="199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47" y="201"/>
                      <a:pt x="47" y="201"/>
                      <a:pt x="47" y="201"/>
                    </a:cubicBezTo>
                    <a:cubicBezTo>
                      <a:pt x="47" y="201"/>
                      <a:pt x="47" y="201"/>
                      <a:pt x="47" y="201"/>
                    </a:cubicBezTo>
                    <a:cubicBezTo>
                      <a:pt x="47" y="200"/>
                      <a:pt x="47" y="200"/>
                      <a:pt x="47" y="200"/>
                    </a:cubicBezTo>
                    <a:cubicBezTo>
                      <a:pt x="47" y="200"/>
                      <a:pt x="47" y="200"/>
                      <a:pt x="47" y="200"/>
                    </a:cubicBezTo>
                    <a:cubicBezTo>
                      <a:pt x="49" y="201"/>
                      <a:pt x="49" y="201"/>
                      <a:pt x="49" y="201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51" y="203"/>
                      <a:pt x="51" y="203"/>
                      <a:pt x="51" y="203"/>
                    </a:cubicBezTo>
                    <a:cubicBezTo>
                      <a:pt x="52" y="202"/>
                      <a:pt x="52" y="202"/>
                      <a:pt x="52" y="202"/>
                    </a:cubicBezTo>
                    <a:cubicBezTo>
                      <a:pt x="51" y="201"/>
                      <a:pt x="51" y="201"/>
                      <a:pt x="51" y="201"/>
                    </a:cubicBezTo>
                    <a:cubicBezTo>
                      <a:pt x="51" y="201"/>
                      <a:pt x="51" y="201"/>
                      <a:pt x="51" y="201"/>
                    </a:cubicBezTo>
                    <a:cubicBezTo>
                      <a:pt x="52" y="201"/>
                      <a:pt x="52" y="201"/>
                      <a:pt x="52" y="201"/>
                    </a:cubicBezTo>
                    <a:cubicBezTo>
                      <a:pt x="53" y="202"/>
                      <a:pt x="53" y="202"/>
                      <a:pt x="53" y="202"/>
                    </a:cubicBezTo>
                    <a:cubicBezTo>
                      <a:pt x="53" y="203"/>
                      <a:pt x="53" y="203"/>
                      <a:pt x="53" y="203"/>
                    </a:cubicBezTo>
                    <a:cubicBezTo>
                      <a:pt x="55" y="204"/>
                      <a:pt x="55" y="204"/>
                      <a:pt x="55" y="204"/>
                    </a:cubicBezTo>
                    <a:cubicBezTo>
                      <a:pt x="55" y="205"/>
                      <a:pt x="55" y="205"/>
                      <a:pt x="55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6" y="205"/>
                      <a:pt x="56" y="205"/>
                      <a:pt x="56" y="205"/>
                    </a:cubicBezTo>
                    <a:cubicBezTo>
                      <a:pt x="57" y="205"/>
                      <a:pt x="57" y="205"/>
                      <a:pt x="57" y="205"/>
                    </a:cubicBezTo>
                    <a:cubicBezTo>
                      <a:pt x="59" y="206"/>
                      <a:pt x="59" y="206"/>
                      <a:pt x="59" y="206"/>
                    </a:cubicBezTo>
                    <a:cubicBezTo>
                      <a:pt x="59" y="207"/>
                      <a:pt x="59" y="207"/>
                      <a:pt x="59" y="207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2"/>
                      <a:pt x="61" y="212"/>
                      <a:pt x="61" y="212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1" y="214"/>
                      <a:pt x="61" y="214"/>
                      <a:pt x="61" y="214"/>
                    </a:cubicBezTo>
                    <a:cubicBezTo>
                      <a:pt x="61" y="215"/>
                      <a:pt x="61" y="215"/>
                      <a:pt x="61" y="215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59" y="217"/>
                      <a:pt x="59" y="217"/>
                      <a:pt x="59" y="217"/>
                    </a:cubicBezTo>
                    <a:cubicBezTo>
                      <a:pt x="57" y="220"/>
                      <a:pt x="57" y="220"/>
                      <a:pt x="57" y="220"/>
                    </a:cubicBezTo>
                    <a:cubicBezTo>
                      <a:pt x="56" y="220"/>
                      <a:pt x="56" y="220"/>
                      <a:pt x="56" y="220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3" y="221"/>
                      <a:pt x="53" y="221"/>
                      <a:pt x="53" y="221"/>
                    </a:cubicBezTo>
                    <a:cubicBezTo>
                      <a:pt x="51" y="221"/>
                      <a:pt x="51" y="221"/>
                      <a:pt x="51" y="221"/>
                    </a:cubicBezTo>
                    <a:cubicBezTo>
                      <a:pt x="51" y="222"/>
                      <a:pt x="51" y="222"/>
                      <a:pt x="51" y="222"/>
                    </a:cubicBezTo>
                    <a:cubicBezTo>
                      <a:pt x="49" y="222"/>
                      <a:pt x="49" y="222"/>
                      <a:pt x="49" y="222"/>
                    </a:cubicBezTo>
                    <a:cubicBezTo>
                      <a:pt x="45" y="222"/>
                      <a:pt x="45" y="222"/>
                      <a:pt x="45" y="222"/>
                    </a:cubicBezTo>
                    <a:cubicBezTo>
                      <a:pt x="43" y="221"/>
                      <a:pt x="43" y="221"/>
                      <a:pt x="43" y="221"/>
                    </a:cubicBezTo>
                    <a:cubicBezTo>
                      <a:pt x="42" y="220"/>
                      <a:pt x="42" y="220"/>
                      <a:pt x="42" y="220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0" y="221"/>
                      <a:pt x="40" y="221"/>
                      <a:pt x="40" y="221"/>
                    </a:cubicBezTo>
                    <a:cubicBezTo>
                      <a:pt x="39" y="221"/>
                      <a:pt x="39" y="221"/>
                      <a:pt x="39" y="221"/>
                    </a:cubicBezTo>
                    <a:cubicBezTo>
                      <a:pt x="39" y="220"/>
                      <a:pt x="39" y="220"/>
                      <a:pt x="39" y="220"/>
                    </a:cubicBezTo>
                    <a:cubicBezTo>
                      <a:pt x="38" y="220"/>
                      <a:pt x="38" y="220"/>
                      <a:pt x="38" y="220"/>
                    </a:cubicBezTo>
                    <a:cubicBezTo>
                      <a:pt x="37" y="220"/>
                      <a:pt x="37" y="220"/>
                      <a:pt x="37" y="220"/>
                    </a:cubicBezTo>
                    <a:cubicBezTo>
                      <a:pt x="35" y="219"/>
                      <a:pt x="35" y="219"/>
                      <a:pt x="35" y="219"/>
                    </a:cubicBezTo>
                    <a:cubicBezTo>
                      <a:pt x="35" y="219"/>
                      <a:pt x="35" y="219"/>
                      <a:pt x="35" y="219"/>
                    </a:cubicBezTo>
                    <a:cubicBezTo>
                      <a:pt x="34" y="219"/>
                      <a:pt x="34" y="219"/>
                      <a:pt x="34" y="219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4" y="218"/>
                      <a:pt x="34" y="218"/>
                      <a:pt x="34" y="218"/>
                    </a:cubicBezTo>
                    <a:cubicBezTo>
                      <a:pt x="32" y="218"/>
                      <a:pt x="32" y="218"/>
                      <a:pt x="32" y="218"/>
                    </a:cubicBezTo>
                    <a:cubicBezTo>
                      <a:pt x="32" y="219"/>
                      <a:pt x="32" y="219"/>
                      <a:pt x="32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0" y="218"/>
                      <a:pt x="30" y="218"/>
                      <a:pt x="30" y="218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30" y="217"/>
                      <a:pt x="30" y="217"/>
                      <a:pt x="30" y="217"/>
                    </a:cubicBezTo>
                    <a:cubicBezTo>
                      <a:pt x="28" y="217"/>
                      <a:pt x="28" y="217"/>
                      <a:pt x="28" y="217"/>
                    </a:cubicBezTo>
                    <a:cubicBezTo>
                      <a:pt x="27" y="216"/>
                      <a:pt x="27" y="216"/>
                      <a:pt x="27" y="216"/>
                    </a:cubicBezTo>
                    <a:cubicBezTo>
                      <a:pt x="27" y="217"/>
                      <a:pt x="27" y="217"/>
                      <a:pt x="27" y="217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3" y="215"/>
                      <a:pt x="23" y="215"/>
                      <a:pt x="23" y="215"/>
                    </a:cubicBezTo>
                    <a:cubicBezTo>
                      <a:pt x="23" y="214"/>
                      <a:pt x="23" y="214"/>
                      <a:pt x="23" y="214"/>
                    </a:cubicBezTo>
                    <a:cubicBezTo>
                      <a:pt x="22" y="214"/>
                      <a:pt x="22" y="214"/>
                      <a:pt x="22" y="214"/>
                    </a:cubicBezTo>
                    <a:cubicBezTo>
                      <a:pt x="21" y="213"/>
                      <a:pt x="21" y="213"/>
                      <a:pt x="21" y="213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21" y="215"/>
                      <a:pt x="21" y="215"/>
                      <a:pt x="21" y="215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23" y="217"/>
                      <a:pt x="23" y="217"/>
                      <a:pt x="23" y="217"/>
                    </a:cubicBezTo>
                    <a:cubicBezTo>
                      <a:pt x="23" y="218"/>
                      <a:pt x="23" y="218"/>
                      <a:pt x="23" y="218"/>
                    </a:cubicBezTo>
                    <a:cubicBezTo>
                      <a:pt x="25" y="218"/>
                      <a:pt x="25" y="218"/>
                      <a:pt x="25" y="218"/>
                    </a:cubicBezTo>
                    <a:cubicBezTo>
                      <a:pt x="25" y="218"/>
                      <a:pt x="25" y="218"/>
                      <a:pt x="25" y="218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24" y="220"/>
                      <a:pt x="24" y="220"/>
                      <a:pt x="24" y="220"/>
                    </a:cubicBezTo>
                    <a:cubicBezTo>
                      <a:pt x="26" y="219"/>
                      <a:pt x="26" y="219"/>
                      <a:pt x="26" y="219"/>
                    </a:cubicBezTo>
                    <a:cubicBezTo>
                      <a:pt x="26" y="219"/>
                      <a:pt x="26" y="219"/>
                      <a:pt x="26" y="219"/>
                    </a:cubicBezTo>
                    <a:cubicBezTo>
                      <a:pt x="27" y="219"/>
                      <a:pt x="27" y="219"/>
                      <a:pt x="27" y="219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8" y="220"/>
                      <a:pt x="28" y="220"/>
                      <a:pt x="28" y="220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6" y="221"/>
                      <a:pt x="26" y="221"/>
                      <a:pt x="26" y="221"/>
                    </a:cubicBezTo>
                    <a:cubicBezTo>
                      <a:pt x="27" y="222"/>
                      <a:pt x="27" y="222"/>
                      <a:pt x="27" y="222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1"/>
                      <a:pt x="30" y="221"/>
                      <a:pt x="30" y="221"/>
                    </a:cubicBezTo>
                    <a:cubicBezTo>
                      <a:pt x="32" y="222"/>
                      <a:pt x="32" y="222"/>
                      <a:pt x="32" y="222"/>
                    </a:cubicBezTo>
                    <a:cubicBezTo>
                      <a:pt x="33" y="224"/>
                      <a:pt x="33" y="224"/>
                      <a:pt x="33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4" y="226"/>
                      <a:pt x="34" y="226"/>
                      <a:pt x="34" y="226"/>
                    </a:cubicBezTo>
                    <a:cubicBezTo>
                      <a:pt x="34" y="228"/>
                      <a:pt x="34" y="228"/>
                      <a:pt x="34" y="228"/>
                    </a:cubicBezTo>
                    <a:cubicBezTo>
                      <a:pt x="33" y="228"/>
                      <a:pt x="33" y="228"/>
                      <a:pt x="33" y="228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4" y="231"/>
                      <a:pt x="34" y="231"/>
                      <a:pt x="34" y="231"/>
                    </a:cubicBezTo>
                    <a:cubicBezTo>
                      <a:pt x="35" y="232"/>
                      <a:pt x="35" y="232"/>
                      <a:pt x="35" y="232"/>
                    </a:cubicBezTo>
                    <a:cubicBezTo>
                      <a:pt x="35" y="233"/>
                      <a:pt x="35" y="233"/>
                      <a:pt x="35" y="233"/>
                    </a:cubicBezTo>
                    <a:cubicBezTo>
                      <a:pt x="36" y="234"/>
                      <a:pt x="36" y="234"/>
                      <a:pt x="36" y="234"/>
                    </a:cubicBezTo>
                    <a:cubicBezTo>
                      <a:pt x="36" y="235"/>
                      <a:pt x="36" y="235"/>
                      <a:pt x="36" y="235"/>
                    </a:cubicBezTo>
                    <a:cubicBezTo>
                      <a:pt x="37" y="236"/>
                      <a:pt x="37" y="236"/>
                      <a:pt x="37" y="236"/>
                    </a:cubicBezTo>
                    <a:cubicBezTo>
                      <a:pt x="36" y="237"/>
                      <a:pt x="36" y="237"/>
                      <a:pt x="36" y="237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9" y="239"/>
                      <a:pt x="39" y="239"/>
                      <a:pt x="39" y="239"/>
                    </a:cubicBezTo>
                    <a:cubicBezTo>
                      <a:pt x="40" y="238"/>
                      <a:pt x="40" y="238"/>
                      <a:pt x="40" y="238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41"/>
                      <a:pt x="43" y="241"/>
                      <a:pt x="43" y="241"/>
                    </a:cubicBezTo>
                    <a:cubicBezTo>
                      <a:pt x="43" y="241"/>
                      <a:pt x="43" y="241"/>
                      <a:pt x="43" y="241"/>
                    </a:cubicBezTo>
                    <a:cubicBezTo>
                      <a:pt x="45" y="241"/>
                      <a:pt x="45" y="241"/>
                      <a:pt x="45" y="241"/>
                    </a:cubicBezTo>
                    <a:cubicBezTo>
                      <a:pt x="46" y="242"/>
                      <a:pt x="46" y="242"/>
                      <a:pt x="46" y="242"/>
                    </a:cubicBezTo>
                    <a:cubicBezTo>
                      <a:pt x="47" y="242"/>
                      <a:pt x="47" y="242"/>
                      <a:pt x="47" y="242"/>
                    </a:cubicBezTo>
                    <a:cubicBezTo>
                      <a:pt x="48" y="242"/>
                      <a:pt x="48" y="242"/>
                      <a:pt x="48" y="242"/>
                    </a:cubicBezTo>
                    <a:cubicBezTo>
                      <a:pt x="49" y="242"/>
                      <a:pt x="49" y="242"/>
                      <a:pt x="49" y="242"/>
                    </a:cubicBezTo>
                    <a:cubicBezTo>
                      <a:pt x="50" y="241"/>
                      <a:pt x="50" y="241"/>
                      <a:pt x="50" y="241"/>
                    </a:cubicBezTo>
                    <a:cubicBezTo>
                      <a:pt x="51" y="241"/>
                      <a:pt x="51" y="241"/>
                      <a:pt x="51" y="241"/>
                    </a:cubicBezTo>
                    <a:cubicBezTo>
                      <a:pt x="52" y="241"/>
                      <a:pt x="52" y="241"/>
                      <a:pt x="52" y="241"/>
                    </a:cubicBezTo>
                    <a:cubicBezTo>
                      <a:pt x="52" y="239"/>
                      <a:pt x="52" y="239"/>
                      <a:pt x="52" y="239"/>
                    </a:cubicBezTo>
                    <a:cubicBezTo>
                      <a:pt x="51" y="239"/>
                      <a:pt x="51" y="239"/>
                      <a:pt x="51" y="239"/>
                    </a:cubicBezTo>
                    <a:cubicBezTo>
                      <a:pt x="51" y="238"/>
                      <a:pt x="51" y="238"/>
                      <a:pt x="51" y="238"/>
                    </a:cubicBezTo>
                    <a:cubicBezTo>
                      <a:pt x="51" y="238"/>
                      <a:pt x="51" y="238"/>
                      <a:pt x="51" y="238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50" y="237"/>
                      <a:pt x="50" y="237"/>
                      <a:pt x="50" y="237"/>
                    </a:cubicBezTo>
                    <a:cubicBezTo>
                      <a:pt x="49" y="237"/>
                      <a:pt x="49" y="237"/>
                      <a:pt x="49" y="237"/>
                    </a:cubicBezTo>
                    <a:cubicBezTo>
                      <a:pt x="48" y="237"/>
                      <a:pt x="48" y="237"/>
                      <a:pt x="48" y="237"/>
                    </a:cubicBezTo>
                    <a:cubicBezTo>
                      <a:pt x="47" y="238"/>
                      <a:pt x="47" y="238"/>
                      <a:pt x="47" y="238"/>
                    </a:cubicBezTo>
                    <a:cubicBezTo>
                      <a:pt x="46" y="237"/>
                      <a:pt x="46" y="237"/>
                      <a:pt x="46" y="237"/>
                    </a:cubicBezTo>
                    <a:cubicBezTo>
                      <a:pt x="45" y="236"/>
                      <a:pt x="45" y="236"/>
                      <a:pt x="45" y="236"/>
                    </a:cubicBezTo>
                    <a:cubicBezTo>
                      <a:pt x="44" y="235"/>
                      <a:pt x="44" y="235"/>
                      <a:pt x="44" y="235"/>
                    </a:cubicBezTo>
                    <a:cubicBezTo>
                      <a:pt x="43" y="234"/>
                      <a:pt x="43" y="234"/>
                      <a:pt x="43" y="234"/>
                    </a:cubicBezTo>
                    <a:cubicBezTo>
                      <a:pt x="42" y="233"/>
                      <a:pt x="42" y="233"/>
                      <a:pt x="42" y="233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44" y="232"/>
                      <a:pt x="44" y="232"/>
                      <a:pt x="44" y="232"/>
                    </a:cubicBezTo>
                    <a:cubicBezTo>
                      <a:pt x="44" y="231"/>
                      <a:pt x="44" y="231"/>
                      <a:pt x="44" y="231"/>
                    </a:cubicBezTo>
                    <a:cubicBezTo>
                      <a:pt x="44" y="231"/>
                      <a:pt x="44" y="231"/>
                      <a:pt x="44" y="231"/>
                    </a:cubicBezTo>
                    <a:cubicBezTo>
                      <a:pt x="44" y="230"/>
                      <a:pt x="44" y="230"/>
                      <a:pt x="44" y="230"/>
                    </a:cubicBezTo>
                    <a:cubicBezTo>
                      <a:pt x="44" y="230"/>
                      <a:pt x="44" y="230"/>
                      <a:pt x="44" y="230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7" y="230"/>
                      <a:pt x="47" y="230"/>
                      <a:pt x="47" y="230"/>
                    </a:cubicBezTo>
                    <a:cubicBezTo>
                      <a:pt x="48" y="231"/>
                      <a:pt x="48" y="231"/>
                      <a:pt x="48" y="231"/>
                    </a:cubicBezTo>
                    <a:cubicBezTo>
                      <a:pt x="49" y="232"/>
                      <a:pt x="49" y="232"/>
                      <a:pt x="49" y="232"/>
                    </a:cubicBezTo>
                    <a:cubicBezTo>
                      <a:pt x="50" y="232"/>
                      <a:pt x="50" y="232"/>
                      <a:pt x="50" y="232"/>
                    </a:cubicBezTo>
                    <a:cubicBezTo>
                      <a:pt x="52" y="232"/>
                      <a:pt x="52" y="232"/>
                      <a:pt x="52" y="232"/>
                    </a:cubicBezTo>
                    <a:cubicBezTo>
                      <a:pt x="52" y="233"/>
                      <a:pt x="52" y="233"/>
                      <a:pt x="52" y="233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57" y="235"/>
                      <a:pt x="57" y="235"/>
                      <a:pt x="57" y="235"/>
                    </a:cubicBezTo>
                    <a:cubicBezTo>
                      <a:pt x="59" y="236"/>
                      <a:pt x="59" y="236"/>
                      <a:pt x="59" y="236"/>
                    </a:cubicBezTo>
                    <a:cubicBezTo>
                      <a:pt x="59" y="235"/>
                      <a:pt x="59" y="235"/>
                      <a:pt x="59" y="235"/>
                    </a:cubicBezTo>
                    <a:cubicBezTo>
                      <a:pt x="60" y="235"/>
                      <a:pt x="60" y="235"/>
                      <a:pt x="60" y="235"/>
                    </a:cubicBezTo>
                    <a:cubicBezTo>
                      <a:pt x="60" y="233"/>
                      <a:pt x="60" y="233"/>
                      <a:pt x="60" y="233"/>
                    </a:cubicBezTo>
                    <a:cubicBezTo>
                      <a:pt x="61" y="233"/>
                      <a:pt x="61" y="233"/>
                      <a:pt x="61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58" y="228"/>
                      <a:pt x="58" y="228"/>
                      <a:pt x="58" y="228"/>
                    </a:cubicBezTo>
                    <a:cubicBezTo>
                      <a:pt x="57" y="227"/>
                      <a:pt x="57" y="227"/>
                      <a:pt x="57" y="227"/>
                    </a:cubicBezTo>
                    <a:cubicBezTo>
                      <a:pt x="57" y="226"/>
                      <a:pt x="57" y="226"/>
                      <a:pt x="57" y="226"/>
                    </a:cubicBezTo>
                    <a:cubicBezTo>
                      <a:pt x="59" y="225"/>
                      <a:pt x="59" y="225"/>
                      <a:pt x="59" y="225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60" y="222"/>
                      <a:pt x="60" y="222"/>
                      <a:pt x="60" y="222"/>
                    </a:cubicBezTo>
                    <a:cubicBezTo>
                      <a:pt x="61" y="221"/>
                      <a:pt x="61" y="221"/>
                      <a:pt x="61" y="221"/>
                    </a:cubicBezTo>
                    <a:cubicBezTo>
                      <a:pt x="63" y="221"/>
                      <a:pt x="63" y="221"/>
                      <a:pt x="63" y="221"/>
                    </a:cubicBezTo>
                    <a:cubicBezTo>
                      <a:pt x="65" y="220"/>
                      <a:pt x="65" y="220"/>
                      <a:pt x="65" y="220"/>
                    </a:cubicBezTo>
                    <a:cubicBezTo>
                      <a:pt x="66" y="217"/>
                      <a:pt x="66" y="217"/>
                      <a:pt x="66" y="217"/>
                    </a:cubicBezTo>
                    <a:cubicBezTo>
                      <a:pt x="67" y="217"/>
                      <a:pt x="67" y="217"/>
                      <a:pt x="67" y="217"/>
                    </a:cubicBezTo>
                    <a:cubicBezTo>
                      <a:pt x="68" y="217"/>
                      <a:pt x="68" y="217"/>
                      <a:pt x="68" y="217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71" y="217"/>
                      <a:pt x="71" y="217"/>
                      <a:pt x="71" y="217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73" y="219"/>
                      <a:pt x="73" y="219"/>
                      <a:pt x="73" y="219"/>
                    </a:cubicBezTo>
                    <a:cubicBezTo>
                      <a:pt x="74" y="218"/>
                      <a:pt x="74" y="218"/>
                      <a:pt x="74" y="218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6" y="220"/>
                      <a:pt x="76" y="220"/>
                      <a:pt x="76" y="220"/>
                    </a:cubicBezTo>
                    <a:cubicBezTo>
                      <a:pt x="77" y="221"/>
                      <a:pt x="77" y="221"/>
                      <a:pt x="77" y="221"/>
                    </a:cubicBezTo>
                    <a:cubicBezTo>
                      <a:pt x="77" y="219"/>
                      <a:pt x="77" y="219"/>
                      <a:pt x="77" y="219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6" y="217"/>
                      <a:pt x="76" y="217"/>
                      <a:pt x="76" y="217"/>
                    </a:cubicBezTo>
                    <a:cubicBezTo>
                      <a:pt x="76" y="215"/>
                      <a:pt x="76" y="215"/>
                      <a:pt x="76" y="215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6" y="214"/>
                      <a:pt x="76" y="214"/>
                      <a:pt x="76" y="214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6" y="212"/>
                      <a:pt x="76" y="212"/>
                      <a:pt x="76" y="212"/>
                    </a:cubicBezTo>
                    <a:cubicBezTo>
                      <a:pt x="76" y="211"/>
                      <a:pt x="76" y="211"/>
                      <a:pt x="76" y="211"/>
                    </a:cubicBezTo>
                    <a:cubicBezTo>
                      <a:pt x="76" y="211"/>
                      <a:pt x="76" y="211"/>
                      <a:pt x="76" y="211"/>
                    </a:cubicBezTo>
                    <a:cubicBezTo>
                      <a:pt x="74" y="210"/>
                      <a:pt x="74" y="210"/>
                      <a:pt x="74" y="210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3" y="208"/>
                      <a:pt x="73" y="208"/>
                      <a:pt x="73" y="208"/>
                    </a:cubicBezTo>
                    <a:cubicBezTo>
                      <a:pt x="73" y="205"/>
                      <a:pt x="73" y="205"/>
                      <a:pt x="73" y="205"/>
                    </a:cubicBezTo>
                    <a:cubicBezTo>
                      <a:pt x="73" y="205"/>
                      <a:pt x="73" y="205"/>
                      <a:pt x="73" y="205"/>
                    </a:cubicBezTo>
                    <a:cubicBezTo>
                      <a:pt x="73" y="204"/>
                      <a:pt x="73" y="204"/>
                      <a:pt x="73" y="204"/>
                    </a:cubicBezTo>
                    <a:cubicBezTo>
                      <a:pt x="73" y="203"/>
                      <a:pt x="73" y="203"/>
                      <a:pt x="73" y="203"/>
                    </a:cubicBezTo>
                    <a:cubicBezTo>
                      <a:pt x="73" y="203"/>
                      <a:pt x="73" y="203"/>
                      <a:pt x="73" y="203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3" y="201"/>
                      <a:pt x="73" y="201"/>
                      <a:pt x="73" y="201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7" y="196"/>
                      <a:pt x="67" y="196"/>
                      <a:pt x="67" y="196"/>
                    </a:cubicBezTo>
                    <a:cubicBezTo>
                      <a:pt x="67" y="195"/>
                      <a:pt x="67" y="195"/>
                      <a:pt x="67" y="195"/>
                    </a:cubicBezTo>
                    <a:cubicBezTo>
                      <a:pt x="69" y="195"/>
                      <a:pt x="69" y="195"/>
                      <a:pt x="69" y="195"/>
                    </a:cubicBezTo>
                    <a:cubicBezTo>
                      <a:pt x="71" y="197"/>
                      <a:pt x="71" y="197"/>
                      <a:pt x="71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3" y="196"/>
                      <a:pt x="73" y="196"/>
                      <a:pt x="73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78" y="196"/>
                      <a:pt x="78" y="196"/>
                      <a:pt x="78" y="196"/>
                    </a:cubicBezTo>
                    <a:cubicBezTo>
                      <a:pt x="80" y="197"/>
                      <a:pt x="80" y="197"/>
                      <a:pt x="80" y="197"/>
                    </a:cubicBezTo>
                    <a:cubicBezTo>
                      <a:pt x="80" y="198"/>
                      <a:pt x="80" y="198"/>
                      <a:pt x="80" y="198"/>
                    </a:cubicBezTo>
                    <a:cubicBezTo>
                      <a:pt x="81" y="199"/>
                      <a:pt x="81" y="199"/>
                      <a:pt x="81" y="199"/>
                    </a:cubicBezTo>
                    <a:cubicBezTo>
                      <a:pt x="82" y="199"/>
                      <a:pt x="82" y="199"/>
                      <a:pt x="82" y="199"/>
                    </a:cubicBezTo>
                    <a:cubicBezTo>
                      <a:pt x="82" y="200"/>
                      <a:pt x="82" y="200"/>
                      <a:pt x="82" y="200"/>
                    </a:cubicBezTo>
                    <a:cubicBezTo>
                      <a:pt x="84" y="202"/>
                      <a:pt x="84" y="202"/>
                      <a:pt x="84" y="202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2" y="203"/>
                      <a:pt x="82" y="203"/>
                      <a:pt x="82" y="203"/>
                    </a:cubicBezTo>
                    <a:cubicBezTo>
                      <a:pt x="81" y="203"/>
                      <a:pt x="81" y="203"/>
                      <a:pt x="81" y="203"/>
                    </a:cubicBezTo>
                    <a:cubicBezTo>
                      <a:pt x="80" y="204"/>
                      <a:pt x="80" y="204"/>
                      <a:pt x="80" y="204"/>
                    </a:cubicBezTo>
                    <a:cubicBezTo>
                      <a:pt x="79" y="204"/>
                      <a:pt x="79" y="204"/>
                      <a:pt x="79" y="204"/>
                    </a:cubicBezTo>
                    <a:cubicBezTo>
                      <a:pt x="79" y="205"/>
                      <a:pt x="79" y="205"/>
                      <a:pt x="79" y="205"/>
                    </a:cubicBezTo>
                    <a:cubicBezTo>
                      <a:pt x="79" y="205"/>
                      <a:pt x="79" y="205"/>
                      <a:pt x="79" y="205"/>
                    </a:cubicBezTo>
                    <a:cubicBezTo>
                      <a:pt x="78" y="205"/>
                      <a:pt x="78" y="205"/>
                      <a:pt x="78" y="205"/>
                    </a:cubicBezTo>
                    <a:cubicBezTo>
                      <a:pt x="78" y="206"/>
                      <a:pt x="78" y="206"/>
                      <a:pt x="78" y="206"/>
                    </a:cubicBezTo>
                    <a:cubicBezTo>
                      <a:pt x="78" y="207"/>
                      <a:pt x="78" y="207"/>
                      <a:pt x="78" y="207"/>
                    </a:cubicBezTo>
                    <a:cubicBezTo>
                      <a:pt x="79" y="208"/>
                      <a:pt x="79" y="208"/>
                      <a:pt x="79" y="208"/>
                    </a:cubicBezTo>
                    <a:cubicBezTo>
                      <a:pt x="81" y="209"/>
                      <a:pt x="81" y="209"/>
                      <a:pt x="81" y="209"/>
                    </a:cubicBezTo>
                    <a:cubicBezTo>
                      <a:pt x="83" y="212"/>
                      <a:pt x="83" y="212"/>
                      <a:pt x="83" y="212"/>
                    </a:cubicBezTo>
                    <a:cubicBezTo>
                      <a:pt x="84" y="212"/>
                      <a:pt x="84" y="212"/>
                      <a:pt x="84" y="212"/>
                    </a:cubicBezTo>
                    <a:cubicBezTo>
                      <a:pt x="86" y="211"/>
                      <a:pt x="86" y="211"/>
                      <a:pt x="86" y="211"/>
                    </a:cubicBezTo>
                    <a:cubicBezTo>
                      <a:pt x="86" y="212"/>
                      <a:pt x="86" y="212"/>
                      <a:pt x="86" y="212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8" y="211"/>
                      <a:pt x="88" y="211"/>
                      <a:pt x="88" y="211"/>
                    </a:cubicBezTo>
                    <a:cubicBezTo>
                      <a:pt x="88" y="211"/>
                      <a:pt x="88" y="211"/>
                      <a:pt x="88" y="211"/>
                    </a:cubicBezTo>
                    <a:cubicBezTo>
                      <a:pt x="90" y="210"/>
                      <a:pt x="90" y="210"/>
                      <a:pt x="90" y="210"/>
                    </a:cubicBezTo>
                    <a:cubicBezTo>
                      <a:pt x="91" y="209"/>
                      <a:pt x="91" y="209"/>
                      <a:pt x="91" y="209"/>
                    </a:cubicBezTo>
                    <a:cubicBezTo>
                      <a:pt x="90" y="208"/>
                      <a:pt x="90" y="208"/>
                      <a:pt x="90" y="208"/>
                    </a:cubicBezTo>
                    <a:cubicBezTo>
                      <a:pt x="91" y="206"/>
                      <a:pt x="91" y="206"/>
                      <a:pt x="91" y="206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90" y="204"/>
                      <a:pt x="90" y="204"/>
                      <a:pt x="90" y="204"/>
                    </a:cubicBezTo>
                    <a:cubicBezTo>
                      <a:pt x="91" y="204"/>
                      <a:pt x="91" y="204"/>
                      <a:pt x="91" y="204"/>
                    </a:cubicBezTo>
                    <a:cubicBezTo>
                      <a:pt x="94" y="204"/>
                      <a:pt x="94" y="204"/>
                      <a:pt x="94" y="204"/>
                    </a:cubicBezTo>
                    <a:cubicBezTo>
                      <a:pt x="94" y="203"/>
                      <a:pt x="94" y="203"/>
                      <a:pt x="94" y="203"/>
                    </a:cubicBezTo>
                    <a:cubicBezTo>
                      <a:pt x="96" y="204"/>
                      <a:pt x="96" y="204"/>
                      <a:pt x="96" y="204"/>
                    </a:cubicBezTo>
                    <a:cubicBezTo>
                      <a:pt x="96" y="203"/>
                      <a:pt x="96" y="203"/>
                      <a:pt x="96" y="203"/>
                    </a:cubicBezTo>
                    <a:cubicBezTo>
                      <a:pt x="94" y="202"/>
                      <a:pt x="94" y="202"/>
                      <a:pt x="94" y="202"/>
                    </a:cubicBezTo>
                    <a:cubicBezTo>
                      <a:pt x="94" y="201"/>
                      <a:pt x="94" y="201"/>
                      <a:pt x="94" y="201"/>
                    </a:cubicBezTo>
                    <a:cubicBezTo>
                      <a:pt x="94" y="201"/>
                      <a:pt x="94" y="201"/>
                      <a:pt x="94" y="201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9" y="199"/>
                      <a:pt x="99" y="199"/>
                      <a:pt x="99" y="199"/>
                    </a:cubicBezTo>
                    <a:cubicBezTo>
                      <a:pt x="101" y="196"/>
                      <a:pt x="101" y="196"/>
                      <a:pt x="101" y="196"/>
                    </a:cubicBezTo>
                    <a:cubicBezTo>
                      <a:pt x="101" y="196"/>
                      <a:pt x="101" y="196"/>
                      <a:pt x="101" y="196"/>
                    </a:cubicBezTo>
                    <a:cubicBezTo>
                      <a:pt x="102" y="195"/>
                      <a:pt x="102" y="195"/>
                      <a:pt x="102" y="195"/>
                    </a:cubicBezTo>
                    <a:cubicBezTo>
                      <a:pt x="103" y="196"/>
                      <a:pt x="103" y="196"/>
                      <a:pt x="103" y="196"/>
                    </a:cubicBezTo>
                    <a:cubicBezTo>
                      <a:pt x="104" y="195"/>
                      <a:pt x="104" y="195"/>
                      <a:pt x="104" y="195"/>
                    </a:cubicBezTo>
                    <a:cubicBezTo>
                      <a:pt x="105" y="194"/>
                      <a:pt x="105" y="194"/>
                      <a:pt x="105" y="194"/>
                    </a:cubicBez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5"/>
                      <a:pt x="108" y="195"/>
                      <a:pt x="108" y="195"/>
                    </a:cubicBezTo>
                    <a:cubicBezTo>
                      <a:pt x="107" y="196"/>
                      <a:pt x="107" y="196"/>
                      <a:pt x="107" y="196"/>
                    </a:cubicBezTo>
                    <a:cubicBezTo>
                      <a:pt x="108" y="196"/>
                      <a:pt x="108" y="196"/>
                      <a:pt x="108" y="196"/>
                    </a:cubicBezTo>
                    <a:cubicBezTo>
                      <a:pt x="109" y="195"/>
                      <a:pt x="109" y="195"/>
                      <a:pt x="109" y="195"/>
                    </a:cubicBezTo>
                    <a:cubicBezTo>
                      <a:pt x="109" y="194"/>
                      <a:pt x="109" y="194"/>
                      <a:pt x="109" y="194"/>
                    </a:cubicBezTo>
                    <a:cubicBezTo>
                      <a:pt x="109" y="194"/>
                      <a:pt x="109" y="194"/>
                      <a:pt x="109" y="194"/>
                    </a:cubicBezTo>
                    <a:cubicBezTo>
                      <a:pt x="108" y="193"/>
                      <a:pt x="108" y="193"/>
                      <a:pt x="108" y="193"/>
                    </a:cubicBezTo>
                    <a:cubicBezTo>
                      <a:pt x="108" y="193"/>
                      <a:pt x="108" y="193"/>
                      <a:pt x="108" y="193"/>
                    </a:cubicBezTo>
                    <a:cubicBezTo>
                      <a:pt x="110" y="191"/>
                      <a:pt x="110" y="191"/>
                      <a:pt x="110" y="191"/>
                    </a:cubicBezTo>
                    <a:cubicBezTo>
                      <a:pt x="110" y="191"/>
                      <a:pt x="110" y="191"/>
                      <a:pt x="110" y="191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12" y="192"/>
                      <a:pt x="112" y="192"/>
                      <a:pt x="112" y="192"/>
                    </a:cubicBezTo>
                    <a:cubicBezTo>
                      <a:pt x="112" y="192"/>
                      <a:pt x="112" y="192"/>
                      <a:pt x="112" y="192"/>
                    </a:cubicBezTo>
                    <a:cubicBezTo>
                      <a:pt x="111" y="191"/>
                      <a:pt x="111" y="191"/>
                      <a:pt x="111" y="191"/>
                    </a:cubicBezTo>
                    <a:cubicBezTo>
                      <a:pt x="111" y="190"/>
                      <a:pt x="111" y="190"/>
                      <a:pt x="111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5" y="189"/>
                      <a:pt x="115" y="189"/>
                      <a:pt x="115" y="189"/>
                    </a:cubicBezTo>
                    <a:cubicBezTo>
                      <a:pt x="117" y="188"/>
                      <a:pt x="117" y="188"/>
                      <a:pt x="117" y="188"/>
                    </a:cubicBezTo>
                    <a:cubicBezTo>
                      <a:pt x="117" y="189"/>
                      <a:pt x="117" y="189"/>
                      <a:pt x="117" y="189"/>
                    </a:cubicBezTo>
                    <a:cubicBezTo>
                      <a:pt x="116" y="189"/>
                      <a:pt x="116" y="189"/>
                      <a:pt x="116" y="189"/>
                    </a:cubicBezTo>
                    <a:cubicBezTo>
                      <a:pt x="115" y="189"/>
                      <a:pt x="115" y="189"/>
                      <a:pt x="115" y="189"/>
                    </a:cubicBezTo>
                    <a:cubicBezTo>
                      <a:pt x="113" y="190"/>
                      <a:pt x="113" y="190"/>
                      <a:pt x="113" y="190"/>
                    </a:cubicBezTo>
                    <a:cubicBezTo>
                      <a:pt x="113" y="191"/>
                      <a:pt x="113" y="191"/>
                      <a:pt x="113" y="191"/>
                    </a:cubicBezTo>
                    <a:cubicBezTo>
                      <a:pt x="114" y="191"/>
                      <a:pt x="114" y="191"/>
                      <a:pt x="114" y="191"/>
                    </a:cubicBezTo>
                    <a:cubicBezTo>
                      <a:pt x="115" y="191"/>
                      <a:pt x="115" y="191"/>
                      <a:pt x="115" y="191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15" y="192"/>
                      <a:pt x="115" y="192"/>
                      <a:pt x="115" y="192"/>
                    </a:cubicBezTo>
                    <a:cubicBezTo>
                      <a:pt x="115" y="192"/>
                      <a:pt x="115" y="192"/>
                      <a:pt x="115" y="192"/>
                    </a:cubicBezTo>
                    <a:cubicBezTo>
                      <a:pt x="116" y="193"/>
                      <a:pt x="116" y="193"/>
                      <a:pt x="116" y="193"/>
                    </a:cubicBezTo>
                    <a:cubicBezTo>
                      <a:pt x="115" y="194"/>
                      <a:pt x="115" y="194"/>
                      <a:pt x="115" y="194"/>
                    </a:cubicBezTo>
                    <a:cubicBezTo>
                      <a:pt x="114" y="194"/>
                      <a:pt x="114" y="194"/>
                      <a:pt x="114" y="194"/>
                    </a:cubicBezTo>
                    <a:cubicBezTo>
                      <a:pt x="113" y="195"/>
                      <a:pt x="113" y="195"/>
                      <a:pt x="113" y="195"/>
                    </a:cubicBezTo>
                    <a:cubicBezTo>
                      <a:pt x="113" y="196"/>
                      <a:pt x="113" y="196"/>
                      <a:pt x="113" y="196"/>
                    </a:cubicBezTo>
                    <a:cubicBezTo>
                      <a:pt x="114" y="196"/>
                      <a:pt x="114" y="196"/>
                      <a:pt x="114" y="196"/>
                    </a:cubicBezTo>
                    <a:cubicBezTo>
                      <a:pt x="115" y="196"/>
                      <a:pt x="115" y="196"/>
                      <a:pt x="115" y="196"/>
                    </a:cubicBezTo>
                    <a:cubicBezTo>
                      <a:pt x="116" y="196"/>
                      <a:pt x="116" y="196"/>
                      <a:pt x="116" y="196"/>
                    </a:cubicBezTo>
                    <a:cubicBezTo>
                      <a:pt x="116" y="196"/>
                      <a:pt x="116" y="196"/>
                      <a:pt x="116" y="196"/>
                    </a:cubicBezTo>
                    <a:cubicBezTo>
                      <a:pt x="118" y="196"/>
                      <a:pt x="118" y="196"/>
                      <a:pt x="118" y="196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8" y="196"/>
                      <a:pt x="118" y="196"/>
                      <a:pt x="118" y="196"/>
                    </a:cubicBezTo>
                    <a:cubicBezTo>
                      <a:pt x="119" y="195"/>
                      <a:pt x="119" y="195"/>
                      <a:pt x="119" y="195"/>
                    </a:cubicBezTo>
                    <a:cubicBezTo>
                      <a:pt x="120" y="195"/>
                      <a:pt x="120" y="195"/>
                      <a:pt x="120" y="195"/>
                    </a:cubicBezTo>
                    <a:cubicBezTo>
                      <a:pt x="120" y="195"/>
                      <a:pt x="120" y="195"/>
                      <a:pt x="120" y="195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2" y="196"/>
                      <a:pt x="122" y="196"/>
                      <a:pt x="122" y="196"/>
                    </a:cubicBezTo>
                    <a:cubicBezTo>
                      <a:pt x="121" y="195"/>
                      <a:pt x="121" y="195"/>
                      <a:pt x="121" y="195"/>
                    </a:cubicBezTo>
                    <a:cubicBezTo>
                      <a:pt x="122" y="194"/>
                      <a:pt x="122" y="194"/>
                      <a:pt x="122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1" y="193"/>
                      <a:pt x="121" y="193"/>
                      <a:pt x="121" y="193"/>
                    </a:cubicBezTo>
                    <a:cubicBezTo>
                      <a:pt x="122" y="192"/>
                      <a:pt x="122" y="192"/>
                      <a:pt x="122" y="192"/>
                    </a:cubicBezTo>
                    <a:cubicBezTo>
                      <a:pt x="123" y="192"/>
                      <a:pt x="123" y="192"/>
                      <a:pt x="123" y="192"/>
                    </a:cubicBezTo>
                    <a:cubicBezTo>
                      <a:pt x="123" y="192"/>
                      <a:pt x="123" y="192"/>
                      <a:pt x="123" y="192"/>
                    </a:cubicBez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6" y="191"/>
                      <a:pt x="126" y="191"/>
                      <a:pt x="126" y="191"/>
                    </a:cubicBezTo>
                    <a:cubicBezTo>
                      <a:pt x="127" y="191"/>
                      <a:pt x="127" y="191"/>
                      <a:pt x="127" y="191"/>
                    </a:cubicBezTo>
                    <a:cubicBezTo>
                      <a:pt x="127" y="191"/>
                      <a:pt x="127" y="191"/>
                      <a:pt x="127" y="191"/>
                    </a:cubicBezTo>
                    <a:cubicBezTo>
                      <a:pt x="130" y="191"/>
                      <a:pt x="130" y="191"/>
                      <a:pt x="130" y="191"/>
                    </a:cubicBez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31" y="190"/>
                      <a:pt x="131" y="190"/>
                      <a:pt x="131" y="190"/>
                    </a:cubicBezTo>
                    <a:cubicBezTo>
                      <a:pt x="131" y="190"/>
                      <a:pt x="131" y="190"/>
                      <a:pt x="131" y="190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33" y="189"/>
                      <a:pt x="133" y="189"/>
                      <a:pt x="133" y="189"/>
                    </a:cubicBezTo>
                    <a:cubicBezTo>
                      <a:pt x="134" y="188"/>
                      <a:pt x="134" y="188"/>
                      <a:pt x="134" y="188"/>
                    </a:cubicBezTo>
                    <a:cubicBezTo>
                      <a:pt x="135" y="188"/>
                      <a:pt x="135" y="188"/>
                      <a:pt x="135" y="188"/>
                    </a:cubicBezTo>
                    <a:cubicBezTo>
                      <a:pt x="136" y="187"/>
                      <a:pt x="136" y="187"/>
                      <a:pt x="136" y="187"/>
                    </a:cubicBezTo>
                    <a:cubicBezTo>
                      <a:pt x="137" y="186"/>
                      <a:pt x="137" y="186"/>
                      <a:pt x="137" y="186"/>
                    </a:cubicBezTo>
                    <a:cubicBezTo>
                      <a:pt x="138" y="186"/>
                      <a:pt x="138" y="186"/>
                      <a:pt x="138" y="186"/>
                    </a:cubicBezTo>
                    <a:cubicBezTo>
                      <a:pt x="138" y="186"/>
                      <a:pt x="138" y="186"/>
                      <a:pt x="138" y="186"/>
                    </a:cubicBezTo>
                    <a:cubicBezTo>
                      <a:pt x="137" y="187"/>
                      <a:pt x="137" y="187"/>
                      <a:pt x="137" y="187"/>
                    </a:cubicBezTo>
                    <a:cubicBezTo>
                      <a:pt x="138" y="188"/>
                      <a:pt x="138" y="188"/>
                      <a:pt x="138" y="188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8" y="190"/>
                      <a:pt x="138" y="190"/>
                      <a:pt x="138" y="190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38" y="192"/>
                      <a:pt x="138" y="192"/>
                      <a:pt x="138" y="192"/>
                    </a:cubicBezTo>
                    <a:cubicBezTo>
                      <a:pt x="139" y="193"/>
                      <a:pt x="139" y="193"/>
                      <a:pt x="139" y="193"/>
                    </a:cubicBezTo>
                    <a:cubicBezTo>
                      <a:pt x="142" y="193"/>
                      <a:pt x="142" y="193"/>
                      <a:pt x="142" y="193"/>
                    </a:cubicBezTo>
                    <a:cubicBezTo>
                      <a:pt x="143" y="192"/>
                      <a:pt x="143" y="192"/>
                      <a:pt x="143" y="19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42" y="191"/>
                      <a:pt x="142" y="191"/>
                      <a:pt x="142" y="191"/>
                    </a:cubicBezTo>
                    <a:cubicBezTo>
                      <a:pt x="141" y="190"/>
                      <a:pt x="141" y="190"/>
                      <a:pt x="141" y="190"/>
                    </a:cubicBezTo>
                    <a:cubicBezTo>
                      <a:pt x="141" y="189"/>
                      <a:pt x="141" y="189"/>
                      <a:pt x="141" y="189"/>
                    </a:cubicBezTo>
                    <a:cubicBezTo>
                      <a:pt x="142" y="189"/>
                      <a:pt x="142" y="189"/>
                      <a:pt x="142" y="189"/>
                    </a:cubicBezTo>
                    <a:cubicBezTo>
                      <a:pt x="143" y="189"/>
                      <a:pt x="143" y="189"/>
                      <a:pt x="143" y="189"/>
                    </a:cubicBezTo>
                    <a:cubicBezTo>
                      <a:pt x="144" y="189"/>
                      <a:pt x="144" y="189"/>
                      <a:pt x="144" y="189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6" y="187"/>
                      <a:pt x="146" y="187"/>
                      <a:pt x="146" y="187"/>
                    </a:cubicBezTo>
                    <a:cubicBezTo>
                      <a:pt x="146" y="187"/>
                      <a:pt x="146" y="187"/>
                      <a:pt x="146" y="187"/>
                    </a:cubicBezTo>
                    <a:cubicBezTo>
                      <a:pt x="148" y="187"/>
                      <a:pt x="148" y="187"/>
                      <a:pt x="148" y="187"/>
                    </a:cubicBezTo>
                    <a:cubicBezTo>
                      <a:pt x="146" y="186"/>
                      <a:pt x="146" y="186"/>
                      <a:pt x="146" y="186"/>
                    </a:cubicBezTo>
                    <a:cubicBezTo>
                      <a:pt x="145" y="186"/>
                      <a:pt x="145" y="186"/>
                      <a:pt x="145" y="186"/>
                    </a:cubicBezTo>
                    <a:cubicBezTo>
                      <a:pt x="145" y="185"/>
                      <a:pt x="145" y="185"/>
                      <a:pt x="145" y="185"/>
                    </a:cubicBezTo>
                    <a:cubicBezTo>
                      <a:pt x="144" y="183"/>
                      <a:pt x="144" y="183"/>
                      <a:pt x="14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43" y="184"/>
                      <a:pt x="143" y="184"/>
                      <a:pt x="143" y="184"/>
                    </a:cubicBezTo>
                    <a:cubicBezTo>
                      <a:pt x="142" y="183"/>
                      <a:pt x="142" y="183"/>
                      <a:pt x="142" y="183"/>
                    </a:cubicBezTo>
                    <a:cubicBezTo>
                      <a:pt x="142" y="181"/>
                      <a:pt x="142" y="181"/>
                      <a:pt x="142" y="181"/>
                    </a:cubicBezTo>
                    <a:cubicBezTo>
                      <a:pt x="141" y="181"/>
                      <a:pt x="141" y="181"/>
                      <a:pt x="141" y="181"/>
                    </a:cubicBezTo>
                    <a:cubicBezTo>
                      <a:pt x="140" y="180"/>
                      <a:pt x="140" y="180"/>
                      <a:pt x="140" y="180"/>
                    </a:cubicBezTo>
                    <a:cubicBezTo>
                      <a:pt x="140" y="179"/>
                      <a:pt x="140" y="179"/>
                      <a:pt x="140" y="179"/>
                    </a:cubicBezTo>
                    <a:cubicBezTo>
                      <a:pt x="141" y="179"/>
                      <a:pt x="141" y="179"/>
                      <a:pt x="141" y="179"/>
                    </a:cubicBezTo>
                    <a:cubicBezTo>
                      <a:pt x="141" y="178"/>
                      <a:pt x="141" y="178"/>
                      <a:pt x="141" y="178"/>
                    </a:cubicBezTo>
                    <a:cubicBezTo>
                      <a:pt x="141" y="177"/>
                      <a:pt x="141" y="177"/>
                      <a:pt x="141" y="177"/>
                    </a:cubicBezTo>
                    <a:cubicBezTo>
                      <a:pt x="142" y="176"/>
                      <a:pt x="142" y="176"/>
                      <a:pt x="142" y="176"/>
                    </a:cubicBezTo>
                    <a:cubicBezTo>
                      <a:pt x="143" y="177"/>
                      <a:pt x="143" y="177"/>
                      <a:pt x="143" y="177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144" y="177"/>
                      <a:pt x="144" y="177"/>
                      <a:pt x="144" y="177"/>
                    </a:cubicBezTo>
                    <a:cubicBezTo>
                      <a:pt x="145" y="177"/>
                      <a:pt x="145" y="177"/>
                      <a:pt x="145" y="177"/>
                    </a:cubicBezTo>
                    <a:cubicBezTo>
                      <a:pt x="146" y="177"/>
                      <a:pt x="146" y="177"/>
                      <a:pt x="146" y="177"/>
                    </a:cubicBezTo>
                    <a:cubicBezTo>
                      <a:pt x="150" y="177"/>
                      <a:pt x="150" y="177"/>
                      <a:pt x="150" y="177"/>
                    </a:cubicBezTo>
                    <a:cubicBezTo>
                      <a:pt x="156" y="177"/>
                      <a:pt x="156" y="177"/>
                      <a:pt x="156" y="177"/>
                    </a:cubicBezTo>
                    <a:cubicBezTo>
                      <a:pt x="157" y="178"/>
                      <a:pt x="157" y="178"/>
                      <a:pt x="157" y="178"/>
                    </a:cubicBezTo>
                    <a:cubicBezTo>
                      <a:pt x="161" y="179"/>
                      <a:pt x="161" y="179"/>
                      <a:pt x="161" y="179"/>
                    </a:cubicBezTo>
                    <a:cubicBezTo>
                      <a:pt x="161" y="180"/>
                      <a:pt x="161" y="180"/>
                      <a:pt x="161" y="180"/>
                    </a:cubicBezTo>
                    <a:cubicBezTo>
                      <a:pt x="161" y="180"/>
                      <a:pt x="161" y="180"/>
                      <a:pt x="161" y="180"/>
                    </a:cubicBezTo>
                    <a:cubicBezTo>
                      <a:pt x="161" y="181"/>
                      <a:pt x="161" y="181"/>
                      <a:pt x="161" y="181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4" y="180"/>
                      <a:pt x="164" y="180"/>
                      <a:pt x="164" y="180"/>
                    </a:cubicBezTo>
                    <a:cubicBezTo>
                      <a:pt x="165" y="181"/>
                      <a:pt x="165" y="181"/>
                      <a:pt x="165" y="181"/>
                    </a:cubicBezTo>
                    <a:cubicBezTo>
                      <a:pt x="166" y="181"/>
                      <a:pt x="166" y="181"/>
                      <a:pt x="166" y="181"/>
                    </a:cubicBezTo>
                    <a:cubicBezTo>
                      <a:pt x="166" y="182"/>
                      <a:pt x="166" y="182"/>
                      <a:pt x="166" y="182"/>
                    </a:cubicBezTo>
                    <a:cubicBezTo>
                      <a:pt x="168" y="182"/>
                      <a:pt x="168" y="182"/>
                      <a:pt x="168" y="182"/>
                    </a:cubicBezTo>
                    <a:cubicBezTo>
                      <a:pt x="171" y="184"/>
                      <a:pt x="171" y="184"/>
                      <a:pt x="171" y="184"/>
                    </a:cubicBezTo>
                    <a:cubicBezTo>
                      <a:pt x="174" y="184"/>
                      <a:pt x="174" y="184"/>
                      <a:pt x="174" y="184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6"/>
                      <a:pt x="176" y="186"/>
                      <a:pt x="176" y="186"/>
                    </a:cubicBezTo>
                    <a:cubicBezTo>
                      <a:pt x="178" y="186"/>
                      <a:pt x="178" y="186"/>
                      <a:pt x="178" y="186"/>
                    </a:cubicBezTo>
                    <a:cubicBezTo>
                      <a:pt x="179" y="187"/>
                      <a:pt x="179" y="187"/>
                      <a:pt x="179" y="187"/>
                    </a:cubicBezTo>
                    <a:cubicBezTo>
                      <a:pt x="181" y="190"/>
                      <a:pt x="181" y="190"/>
                      <a:pt x="181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89"/>
                      <a:pt x="182" y="189"/>
                      <a:pt x="182" y="189"/>
                    </a:cubicBezTo>
                    <a:cubicBezTo>
                      <a:pt x="182" y="188"/>
                      <a:pt x="182" y="188"/>
                      <a:pt x="182" y="188"/>
                    </a:cubicBezTo>
                    <a:cubicBezTo>
                      <a:pt x="182" y="188"/>
                      <a:pt x="182" y="188"/>
                      <a:pt x="182" y="188"/>
                    </a:cubicBezTo>
                    <a:cubicBezTo>
                      <a:pt x="182" y="187"/>
                      <a:pt x="182" y="187"/>
                      <a:pt x="182" y="187"/>
                    </a:cubicBezTo>
                    <a:cubicBezTo>
                      <a:pt x="182" y="186"/>
                      <a:pt x="182" y="186"/>
                      <a:pt x="182" y="186"/>
                    </a:cubicBezTo>
                    <a:cubicBezTo>
                      <a:pt x="182" y="186"/>
                      <a:pt x="182" y="186"/>
                      <a:pt x="182" y="186"/>
                    </a:cubicBezTo>
                    <a:cubicBezTo>
                      <a:pt x="182" y="183"/>
                      <a:pt x="182" y="183"/>
                      <a:pt x="182" y="183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2" y="182"/>
                      <a:pt x="182" y="182"/>
                      <a:pt x="182" y="182"/>
                    </a:cubicBezTo>
                    <a:cubicBezTo>
                      <a:pt x="182" y="182"/>
                      <a:pt x="182" y="182"/>
                      <a:pt x="182" y="182"/>
                    </a:cubicBezTo>
                    <a:cubicBezTo>
                      <a:pt x="181" y="182"/>
                      <a:pt x="181" y="182"/>
                      <a:pt x="181" y="182"/>
                    </a:cubicBezTo>
                    <a:cubicBezTo>
                      <a:pt x="180" y="182"/>
                      <a:pt x="180" y="182"/>
                      <a:pt x="180" y="182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76" y="179"/>
                      <a:pt x="176" y="179"/>
                      <a:pt x="176" y="179"/>
                    </a:cubicBezTo>
                    <a:cubicBezTo>
                      <a:pt x="176" y="179"/>
                      <a:pt x="176" y="179"/>
                      <a:pt x="176" y="179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7"/>
                      <a:pt x="173" y="177"/>
                      <a:pt x="173" y="177"/>
                    </a:cubicBezTo>
                    <a:cubicBezTo>
                      <a:pt x="172" y="177"/>
                      <a:pt x="172" y="177"/>
                      <a:pt x="172" y="177"/>
                    </a:cubicBezTo>
                    <a:cubicBezTo>
                      <a:pt x="171" y="177"/>
                      <a:pt x="171" y="177"/>
                      <a:pt x="171" y="177"/>
                    </a:cubicBezTo>
                    <a:cubicBezTo>
                      <a:pt x="170" y="176"/>
                      <a:pt x="170" y="176"/>
                      <a:pt x="170" y="176"/>
                    </a:cubicBezTo>
                    <a:cubicBezTo>
                      <a:pt x="169" y="177"/>
                      <a:pt x="169" y="177"/>
                      <a:pt x="169" y="177"/>
                    </a:cubicBezTo>
                    <a:cubicBezTo>
                      <a:pt x="169" y="175"/>
                      <a:pt x="169" y="175"/>
                      <a:pt x="169" y="175"/>
                    </a:cubicBezTo>
                    <a:cubicBezTo>
                      <a:pt x="168" y="174"/>
                      <a:pt x="168" y="174"/>
                      <a:pt x="168" y="174"/>
                    </a:cubicBezTo>
                    <a:cubicBezTo>
                      <a:pt x="167" y="172"/>
                      <a:pt x="167" y="172"/>
                      <a:pt x="167" y="172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8" y="172"/>
                      <a:pt x="168" y="172"/>
                      <a:pt x="168" y="172"/>
                    </a:cubicBezTo>
                    <a:cubicBezTo>
                      <a:pt x="169" y="171"/>
                      <a:pt x="169" y="171"/>
                      <a:pt x="169" y="171"/>
                    </a:cubicBezTo>
                    <a:cubicBezTo>
                      <a:pt x="169" y="170"/>
                      <a:pt x="169" y="170"/>
                      <a:pt x="169" y="170"/>
                    </a:cubicBezTo>
                    <a:cubicBezTo>
                      <a:pt x="167" y="169"/>
                      <a:pt x="167" y="169"/>
                      <a:pt x="167" y="169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8" y="167"/>
                      <a:pt x="168" y="167"/>
                      <a:pt x="168" y="167"/>
                    </a:cubicBezTo>
                    <a:cubicBezTo>
                      <a:pt x="169" y="167"/>
                      <a:pt x="169" y="167"/>
                      <a:pt x="169" y="167"/>
                    </a:cubicBezTo>
                    <a:cubicBezTo>
                      <a:pt x="167" y="166"/>
                      <a:pt x="167" y="166"/>
                      <a:pt x="167" y="166"/>
                    </a:cubicBezTo>
                    <a:cubicBezTo>
                      <a:pt x="166" y="166"/>
                      <a:pt x="166" y="166"/>
                      <a:pt x="166" y="166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63" y="161"/>
                      <a:pt x="163" y="161"/>
                      <a:pt x="163" y="161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63" y="159"/>
                      <a:pt x="163" y="159"/>
                      <a:pt x="163" y="159"/>
                    </a:cubicBezTo>
                    <a:cubicBezTo>
                      <a:pt x="162" y="158"/>
                      <a:pt x="162" y="158"/>
                      <a:pt x="162" y="158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5" y="155"/>
                      <a:pt x="165" y="155"/>
                      <a:pt x="165" y="155"/>
                    </a:cubicBezTo>
                    <a:cubicBezTo>
                      <a:pt x="166" y="154"/>
                      <a:pt x="166" y="154"/>
                      <a:pt x="166" y="154"/>
                    </a:cubicBezTo>
                    <a:cubicBezTo>
                      <a:pt x="167" y="154"/>
                      <a:pt x="167" y="154"/>
                      <a:pt x="167" y="154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7" y="150"/>
                      <a:pt x="167" y="150"/>
                      <a:pt x="167" y="150"/>
                    </a:cubicBezTo>
                    <a:cubicBezTo>
                      <a:pt x="166" y="149"/>
                      <a:pt x="166" y="149"/>
                      <a:pt x="166" y="149"/>
                    </a:cubicBezTo>
                    <a:cubicBezTo>
                      <a:pt x="166" y="148"/>
                      <a:pt x="166" y="148"/>
                      <a:pt x="166" y="148"/>
                    </a:cubicBezTo>
                    <a:cubicBezTo>
                      <a:pt x="166" y="147"/>
                      <a:pt x="166" y="147"/>
                      <a:pt x="166" y="147"/>
                    </a:cubicBezTo>
                    <a:cubicBezTo>
                      <a:pt x="166" y="146"/>
                      <a:pt x="166" y="146"/>
                      <a:pt x="166" y="146"/>
                    </a:cubicBezTo>
                    <a:cubicBezTo>
                      <a:pt x="166" y="145"/>
                      <a:pt x="166" y="145"/>
                      <a:pt x="166" y="145"/>
                    </a:cubicBezTo>
                    <a:cubicBezTo>
                      <a:pt x="165" y="144"/>
                      <a:pt x="165" y="144"/>
                      <a:pt x="165" y="144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6" y="139"/>
                      <a:pt x="166" y="139"/>
                      <a:pt x="166" y="139"/>
                    </a:cubicBezTo>
                    <a:cubicBezTo>
                      <a:pt x="165" y="137"/>
                      <a:pt x="165" y="137"/>
                      <a:pt x="165" y="137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7" y="137"/>
                      <a:pt x="167" y="137"/>
                      <a:pt x="167" y="137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9" y="137"/>
                      <a:pt x="169" y="137"/>
                      <a:pt x="169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7"/>
                      <a:pt x="171" y="137"/>
                      <a:pt x="171" y="137"/>
                    </a:cubicBezTo>
                    <a:cubicBezTo>
                      <a:pt x="172" y="137"/>
                      <a:pt x="172" y="137"/>
                      <a:pt x="172" y="137"/>
                    </a:cubicBezTo>
                    <a:cubicBezTo>
                      <a:pt x="173" y="137"/>
                      <a:pt x="173" y="137"/>
                      <a:pt x="173" y="137"/>
                    </a:cubicBezTo>
                    <a:cubicBezTo>
                      <a:pt x="174" y="137"/>
                      <a:pt x="174" y="137"/>
                      <a:pt x="174" y="137"/>
                    </a:cubicBezTo>
                    <a:cubicBezTo>
                      <a:pt x="175" y="137"/>
                      <a:pt x="175" y="137"/>
                      <a:pt x="175" y="137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80" y="138"/>
                      <a:pt x="180" y="138"/>
                      <a:pt x="180" y="138"/>
                    </a:cubicBezTo>
                    <a:cubicBezTo>
                      <a:pt x="182" y="138"/>
                      <a:pt x="182" y="138"/>
                      <a:pt x="182" y="138"/>
                    </a:cubicBezTo>
                    <a:cubicBezTo>
                      <a:pt x="182" y="139"/>
                      <a:pt x="182" y="139"/>
                      <a:pt x="182" y="139"/>
                    </a:cubicBezTo>
                    <a:cubicBezTo>
                      <a:pt x="181" y="140"/>
                      <a:pt x="181" y="140"/>
                      <a:pt x="181" y="140"/>
                    </a:cubicBezTo>
                    <a:cubicBezTo>
                      <a:pt x="182" y="141"/>
                      <a:pt x="182" y="141"/>
                      <a:pt x="182" y="141"/>
                    </a:cubicBezTo>
                    <a:cubicBezTo>
                      <a:pt x="182" y="142"/>
                      <a:pt x="182" y="142"/>
                      <a:pt x="182" y="142"/>
                    </a:cubicBezTo>
                    <a:cubicBezTo>
                      <a:pt x="182" y="142"/>
                      <a:pt x="182" y="142"/>
                      <a:pt x="182" y="142"/>
                    </a:cubicBezTo>
                    <a:cubicBezTo>
                      <a:pt x="182" y="144"/>
                      <a:pt x="182" y="144"/>
                      <a:pt x="182" y="144"/>
                    </a:cubicBezTo>
                    <a:cubicBezTo>
                      <a:pt x="183" y="146"/>
                      <a:pt x="183" y="146"/>
                      <a:pt x="183" y="146"/>
                    </a:cubicBezTo>
                    <a:cubicBezTo>
                      <a:pt x="183" y="149"/>
                      <a:pt x="183" y="149"/>
                      <a:pt x="183" y="149"/>
                    </a:cubicBezTo>
                    <a:cubicBezTo>
                      <a:pt x="183" y="149"/>
                      <a:pt x="183" y="149"/>
                      <a:pt x="183" y="149"/>
                    </a:cubicBezTo>
                    <a:cubicBezTo>
                      <a:pt x="183" y="150"/>
                      <a:pt x="183" y="150"/>
                      <a:pt x="183" y="150"/>
                    </a:cubicBezTo>
                    <a:cubicBezTo>
                      <a:pt x="183" y="151"/>
                      <a:pt x="183" y="151"/>
                      <a:pt x="183" y="151"/>
                    </a:cubicBezTo>
                    <a:cubicBezTo>
                      <a:pt x="183" y="152"/>
                      <a:pt x="183" y="152"/>
                      <a:pt x="183" y="152"/>
                    </a:cubicBezTo>
                    <a:cubicBezTo>
                      <a:pt x="182" y="152"/>
                      <a:pt x="182" y="152"/>
                      <a:pt x="182" y="152"/>
                    </a:cubicBezTo>
                    <a:cubicBezTo>
                      <a:pt x="183" y="153"/>
                      <a:pt x="183" y="153"/>
                      <a:pt x="183" y="153"/>
                    </a:cubicBez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5" y="156"/>
                      <a:pt x="185" y="156"/>
                      <a:pt x="185" y="156"/>
                    </a:cubicBezTo>
                    <a:cubicBezTo>
                      <a:pt x="186" y="156"/>
                      <a:pt x="186" y="156"/>
                      <a:pt x="186" y="156"/>
                    </a:cubicBezTo>
                    <a:cubicBezTo>
                      <a:pt x="186" y="156"/>
                      <a:pt x="186" y="156"/>
                      <a:pt x="186" y="156"/>
                    </a:cubicBezTo>
                    <a:cubicBezTo>
                      <a:pt x="187" y="156"/>
                      <a:pt x="187" y="156"/>
                      <a:pt x="187" y="156"/>
                    </a:cubicBezTo>
                    <a:cubicBezTo>
                      <a:pt x="188" y="157"/>
                      <a:pt x="188" y="157"/>
                      <a:pt x="188" y="157"/>
                    </a:cubicBezTo>
                    <a:cubicBezTo>
                      <a:pt x="188" y="158"/>
                      <a:pt x="188" y="158"/>
                      <a:pt x="188" y="158"/>
                    </a:cubicBezTo>
                    <a:cubicBezTo>
                      <a:pt x="189" y="159"/>
                      <a:pt x="189" y="159"/>
                      <a:pt x="189" y="159"/>
                    </a:cubicBezTo>
                    <a:cubicBezTo>
                      <a:pt x="190" y="160"/>
                      <a:pt x="190" y="160"/>
                      <a:pt x="190" y="160"/>
                    </a:cubicBezTo>
                    <a:cubicBezTo>
                      <a:pt x="191" y="163"/>
                      <a:pt x="191" y="163"/>
                      <a:pt x="191" y="163"/>
                    </a:cubicBezTo>
                    <a:cubicBezTo>
                      <a:pt x="192" y="164"/>
                      <a:pt x="192" y="164"/>
                      <a:pt x="192" y="164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191" y="166"/>
                      <a:pt x="191" y="166"/>
                      <a:pt x="191" y="166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4" y="171"/>
                      <a:pt x="194" y="171"/>
                      <a:pt x="194" y="171"/>
                    </a:cubicBezTo>
                    <a:cubicBezTo>
                      <a:pt x="194" y="172"/>
                      <a:pt x="194" y="172"/>
                      <a:pt x="194" y="172"/>
                    </a:cubicBezTo>
                    <a:cubicBezTo>
                      <a:pt x="194" y="173"/>
                      <a:pt x="194" y="173"/>
                      <a:pt x="194" y="173"/>
                    </a:cubicBezTo>
                    <a:cubicBezTo>
                      <a:pt x="196" y="174"/>
                      <a:pt x="196" y="174"/>
                      <a:pt x="196" y="174"/>
                    </a:cubicBezTo>
                    <a:cubicBezTo>
                      <a:pt x="195" y="175"/>
                      <a:pt x="195" y="175"/>
                      <a:pt x="195" y="175"/>
                    </a:cubicBezTo>
                    <a:cubicBezTo>
                      <a:pt x="196" y="175"/>
                      <a:pt x="196" y="175"/>
                      <a:pt x="196" y="175"/>
                    </a:cubicBezTo>
                    <a:cubicBezTo>
                      <a:pt x="196" y="178"/>
                      <a:pt x="196" y="178"/>
                      <a:pt x="196" y="178"/>
                    </a:cubicBezTo>
                    <a:cubicBezTo>
                      <a:pt x="198" y="180"/>
                      <a:pt x="198" y="180"/>
                      <a:pt x="198" y="180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201" y="182"/>
                      <a:pt x="201" y="182"/>
                      <a:pt x="201" y="182"/>
                    </a:cubicBezTo>
                    <a:cubicBezTo>
                      <a:pt x="202" y="182"/>
                      <a:pt x="202" y="182"/>
                      <a:pt x="202" y="182"/>
                    </a:cubicBezTo>
                    <a:cubicBezTo>
                      <a:pt x="203" y="183"/>
                      <a:pt x="203" y="183"/>
                      <a:pt x="203" y="183"/>
                    </a:cubicBezTo>
                    <a:cubicBezTo>
                      <a:pt x="203" y="184"/>
                      <a:pt x="203" y="184"/>
                      <a:pt x="203" y="184"/>
                    </a:cubicBezTo>
                    <a:cubicBezTo>
                      <a:pt x="203" y="184"/>
                      <a:pt x="203" y="184"/>
                      <a:pt x="203" y="184"/>
                    </a:cubicBezTo>
                    <a:cubicBezTo>
                      <a:pt x="203" y="185"/>
                      <a:pt x="203" y="185"/>
                      <a:pt x="203" y="185"/>
                    </a:cubicBez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3" y="188"/>
                      <a:pt x="203" y="188"/>
                      <a:pt x="203" y="188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5" y="191"/>
                      <a:pt x="205" y="191"/>
                      <a:pt x="205" y="191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203" y="193"/>
                      <a:pt x="203" y="193"/>
                      <a:pt x="203" y="193"/>
                    </a:cubicBezTo>
                    <a:cubicBezTo>
                      <a:pt x="203" y="194"/>
                      <a:pt x="203" y="194"/>
                      <a:pt x="203" y="194"/>
                    </a:cubicBezTo>
                    <a:cubicBezTo>
                      <a:pt x="203" y="196"/>
                      <a:pt x="203" y="196"/>
                      <a:pt x="203" y="196"/>
                    </a:cubicBezTo>
                    <a:cubicBezTo>
                      <a:pt x="202" y="196"/>
                      <a:pt x="202" y="196"/>
                      <a:pt x="202" y="196"/>
                    </a:cubicBezTo>
                    <a:cubicBezTo>
                      <a:pt x="202" y="197"/>
                      <a:pt x="202" y="197"/>
                      <a:pt x="202" y="197"/>
                    </a:cubicBezTo>
                    <a:cubicBezTo>
                      <a:pt x="203" y="197"/>
                      <a:pt x="203" y="197"/>
                      <a:pt x="203" y="197"/>
                    </a:cubicBezTo>
                    <a:cubicBezTo>
                      <a:pt x="203" y="197"/>
                      <a:pt x="203" y="197"/>
                      <a:pt x="203" y="197"/>
                    </a:cubicBezTo>
                    <a:cubicBezTo>
                      <a:pt x="202" y="198"/>
                      <a:pt x="202" y="198"/>
                      <a:pt x="202" y="198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201" y="201"/>
                      <a:pt x="201" y="201"/>
                      <a:pt x="201" y="201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200" y="201"/>
                      <a:pt x="200" y="201"/>
                      <a:pt x="200" y="201"/>
                    </a:cubicBezTo>
                    <a:cubicBezTo>
                      <a:pt x="201" y="202"/>
                      <a:pt x="201" y="202"/>
                      <a:pt x="201" y="202"/>
                    </a:cubicBezTo>
                    <a:cubicBezTo>
                      <a:pt x="201" y="203"/>
                      <a:pt x="201" y="203"/>
                      <a:pt x="201" y="203"/>
                    </a:cubicBezTo>
                    <a:cubicBezTo>
                      <a:pt x="200" y="203"/>
                      <a:pt x="200" y="203"/>
                      <a:pt x="200" y="203"/>
                    </a:cubicBezTo>
                    <a:cubicBezTo>
                      <a:pt x="199" y="204"/>
                      <a:pt x="199" y="204"/>
                      <a:pt x="199" y="204"/>
                    </a:cubicBezTo>
                    <a:cubicBezTo>
                      <a:pt x="197" y="204"/>
                      <a:pt x="197" y="204"/>
                      <a:pt x="197" y="204"/>
                    </a:cubicBezTo>
                    <a:cubicBezTo>
                      <a:pt x="196" y="204"/>
                      <a:pt x="196" y="204"/>
                      <a:pt x="196" y="204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2"/>
                      <a:pt x="198" y="202"/>
                      <a:pt x="198" y="202"/>
                    </a:cubicBezTo>
                    <a:cubicBezTo>
                      <a:pt x="197" y="202"/>
                      <a:pt x="197" y="202"/>
                      <a:pt x="197" y="202"/>
                    </a:cubicBezTo>
                    <a:cubicBezTo>
                      <a:pt x="196" y="203"/>
                      <a:pt x="196" y="203"/>
                      <a:pt x="196" y="203"/>
                    </a:cubicBezTo>
                    <a:cubicBezTo>
                      <a:pt x="196" y="203"/>
                      <a:pt x="196" y="203"/>
                      <a:pt x="196" y="203"/>
                    </a:cubicBezTo>
                    <a:cubicBezTo>
                      <a:pt x="193" y="201"/>
                      <a:pt x="193" y="201"/>
                      <a:pt x="193" y="201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188" y="202"/>
                      <a:pt x="188" y="202"/>
                      <a:pt x="188" y="202"/>
                    </a:cubicBezTo>
                    <a:cubicBezTo>
                      <a:pt x="187" y="204"/>
                      <a:pt x="187" y="204"/>
                      <a:pt x="187" y="204"/>
                    </a:cubicBezTo>
                    <a:cubicBezTo>
                      <a:pt x="188" y="204"/>
                      <a:pt x="188" y="204"/>
                      <a:pt x="188" y="204"/>
                    </a:cubicBezTo>
                    <a:cubicBezTo>
                      <a:pt x="188" y="204"/>
                      <a:pt x="188" y="204"/>
                      <a:pt x="188" y="204"/>
                    </a:cubicBezTo>
                    <a:cubicBezTo>
                      <a:pt x="189" y="203"/>
                      <a:pt x="189" y="203"/>
                      <a:pt x="189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1" y="204"/>
                      <a:pt x="191" y="204"/>
                      <a:pt x="191" y="204"/>
                    </a:cubicBezTo>
                    <a:cubicBezTo>
                      <a:pt x="192" y="205"/>
                      <a:pt x="192" y="205"/>
                      <a:pt x="192" y="205"/>
                    </a:cubicBezTo>
                    <a:cubicBezTo>
                      <a:pt x="197" y="206"/>
                      <a:pt x="197" y="206"/>
                      <a:pt x="197" y="206"/>
                    </a:cubicBezTo>
                    <a:cubicBezTo>
                      <a:pt x="198" y="206"/>
                      <a:pt x="198" y="206"/>
                      <a:pt x="198" y="206"/>
                    </a:cubicBezTo>
                    <a:cubicBezTo>
                      <a:pt x="200" y="206"/>
                      <a:pt x="200" y="206"/>
                      <a:pt x="200" y="206"/>
                    </a:cubicBezTo>
                    <a:cubicBezTo>
                      <a:pt x="202" y="206"/>
                      <a:pt x="202" y="206"/>
                      <a:pt x="202" y="206"/>
                    </a:cubicBezTo>
                    <a:cubicBezTo>
                      <a:pt x="203" y="207"/>
                      <a:pt x="203" y="207"/>
                      <a:pt x="203" y="207"/>
                    </a:cubicBezTo>
                    <a:cubicBezTo>
                      <a:pt x="205" y="207"/>
                      <a:pt x="205" y="207"/>
                      <a:pt x="205" y="207"/>
                    </a:cubicBezTo>
                    <a:cubicBezTo>
                      <a:pt x="207" y="206"/>
                      <a:pt x="207" y="206"/>
                      <a:pt x="207" y="206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6" y="204"/>
                      <a:pt x="206" y="204"/>
                      <a:pt x="206" y="204"/>
                    </a:cubicBezTo>
                    <a:cubicBezTo>
                      <a:pt x="206" y="203"/>
                      <a:pt x="206" y="203"/>
                      <a:pt x="206" y="203"/>
                    </a:cubicBezTo>
                    <a:cubicBezTo>
                      <a:pt x="207" y="202"/>
                      <a:pt x="207" y="202"/>
                      <a:pt x="207" y="202"/>
                    </a:cubicBezTo>
                    <a:cubicBezTo>
                      <a:pt x="208" y="202"/>
                      <a:pt x="208" y="202"/>
                      <a:pt x="208" y="202"/>
                    </a:cubicBezTo>
                    <a:cubicBezTo>
                      <a:pt x="208" y="201"/>
                      <a:pt x="208" y="201"/>
                      <a:pt x="208" y="201"/>
                    </a:cubicBezTo>
                    <a:cubicBezTo>
                      <a:pt x="209" y="200"/>
                      <a:pt x="209" y="200"/>
                      <a:pt x="209" y="200"/>
                    </a:cubicBezTo>
                    <a:cubicBezTo>
                      <a:pt x="210" y="199"/>
                      <a:pt x="210" y="199"/>
                      <a:pt x="210" y="199"/>
                    </a:cubicBezTo>
                    <a:cubicBezTo>
                      <a:pt x="210" y="196"/>
                      <a:pt x="210" y="196"/>
                      <a:pt x="210" y="196"/>
                    </a:cubicBezTo>
                    <a:cubicBezTo>
                      <a:pt x="210" y="195"/>
                      <a:pt x="210" y="195"/>
                      <a:pt x="210" y="195"/>
                    </a:cubicBezTo>
                    <a:cubicBezTo>
                      <a:pt x="210" y="193"/>
                      <a:pt x="210" y="193"/>
                      <a:pt x="210" y="193"/>
                    </a:cubicBezTo>
                    <a:cubicBezTo>
                      <a:pt x="212" y="190"/>
                      <a:pt x="212" y="190"/>
                      <a:pt x="212" y="190"/>
                    </a:cubicBezTo>
                    <a:cubicBezTo>
                      <a:pt x="212" y="189"/>
                      <a:pt x="212" y="189"/>
                      <a:pt x="212" y="189"/>
                    </a:cubicBezTo>
                    <a:cubicBezTo>
                      <a:pt x="210" y="186"/>
                      <a:pt x="210" y="186"/>
                      <a:pt x="210" y="186"/>
                    </a:cubicBezTo>
                    <a:cubicBezTo>
                      <a:pt x="208" y="184"/>
                      <a:pt x="208" y="184"/>
                      <a:pt x="208" y="184"/>
                    </a:cubicBezTo>
                    <a:cubicBezTo>
                      <a:pt x="207" y="184"/>
                      <a:pt x="207" y="184"/>
                      <a:pt x="207" y="184"/>
                    </a:cubicBezTo>
                    <a:cubicBezTo>
                      <a:pt x="207" y="181"/>
                      <a:pt x="207" y="181"/>
                      <a:pt x="207" y="181"/>
                    </a:cubicBezTo>
                    <a:cubicBezTo>
                      <a:pt x="209" y="179"/>
                      <a:pt x="209" y="179"/>
                      <a:pt x="209" y="179"/>
                    </a:cubicBezTo>
                    <a:cubicBezTo>
                      <a:pt x="209" y="178"/>
                      <a:pt x="209" y="178"/>
                      <a:pt x="209" y="178"/>
                    </a:cubicBez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13" y="176"/>
                      <a:pt x="213" y="176"/>
                      <a:pt x="213" y="176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7" y="178"/>
                      <a:pt x="217" y="178"/>
                      <a:pt x="217" y="178"/>
                    </a:cubicBezTo>
                    <a:cubicBezTo>
                      <a:pt x="217" y="179"/>
                      <a:pt x="217" y="179"/>
                      <a:pt x="217" y="179"/>
                    </a:cubicBez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9" y="181"/>
                      <a:pt x="219" y="181"/>
                      <a:pt x="219" y="181"/>
                    </a:cubicBezTo>
                    <a:cubicBezTo>
                      <a:pt x="219" y="181"/>
                      <a:pt x="219" y="181"/>
                      <a:pt x="219" y="181"/>
                    </a:cubicBezTo>
                    <a:cubicBezTo>
                      <a:pt x="221" y="182"/>
                      <a:pt x="221" y="182"/>
                      <a:pt x="221" y="182"/>
                    </a:cubicBezTo>
                    <a:cubicBezTo>
                      <a:pt x="221" y="183"/>
                      <a:pt x="221" y="183"/>
                      <a:pt x="221" y="183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22" y="185"/>
                      <a:pt x="222" y="185"/>
                      <a:pt x="222" y="185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23" y="189"/>
                      <a:pt x="223" y="189"/>
                      <a:pt x="223" y="189"/>
                    </a:cubicBezTo>
                    <a:cubicBezTo>
                      <a:pt x="225" y="189"/>
                      <a:pt x="225" y="189"/>
                      <a:pt x="225" y="189"/>
                    </a:cubicBezTo>
                    <a:cubicBezTo>
                      <a:pt x="226" y="190"/>
                      <a:pt x="226" y="190"/>
                      <a:pt x="226" y="190"/>
                    </a:cubicBezTo>
                    <a:cubicBezTo>
                      <a:pt x="228" y="190"/>
                      <a:pt x="228" y="190"/>
                      <a:pt x="228" y="190"/>
                    </a:cubicBezTo>
                    <a:cubicBezTo>
                      <a:pt x="229" y="190"/>
                      <a:pt x="229" y="190"/>
                      <a:pt x="229" y="190"/>
                    </a:cubicBezTo>
                    <a:cubicBezTo>
                      <a:pt x="230" y="189"/>
                      <a:pt x="230" y="189"/>
                      <a:pt x="230" y="189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231" y="188"/>
                      <a:pt x="231" y="188"/>
                      <a:pt x="231" y="188"/>
                    </a:cubicBezTo>
                    <a:cubicBezTo>
                      <a:pt x="230" y="189"/>
                      <a:pt x="230" y="189"/>
                      <a:pt x="230" y="189"/>
                    </a:cubicBezTo>
                    <a:cubicBezTo>
                      <a:pt x="229" y="188"/>
                      <a:pt x="229" y="188"/>
                      <a:pt x="229" y="188"/>
                    </a:cubicBezTo>
                    <a:cubicBezTo>
                      <a:pt x="228" y="189"/>
                      <a:pt x="228" y="189"/>
                      <a:pt x="228" y="189"/>
                    </a:cubicBezTo>
                    <a:cubicBezTo>
                      <a:pt x="227" y="189"/>
                      <a:pt x="227" y="189"/>
                      <a:pt x="227" y="189"/>
                    </a:cubicBezTo>
                    <a:cubicBezTo>
                      <a:pt x="226" y="188"/>
                      <a:pt x="226" y="188"/>
                      <a:pt x="226" y="188"/>
                    </a:cubicBezTo>
                    <a:cubicBezTo>
                      <a:pt x="225" y="188"/>
                      <a:pt x="225" y="188"/>
                      <a:pt x="225" y="188"/>
                    </a:cubicBezTo>
                    <a:cubicBezTo>
                      <a:pt x="224" y="187"/>
                      <a:pt x="224" y="187"/>
                      <a:pt x="224" y="187"/>
                    </a:cubicBezTo>
                    <a:cubicBezTo>
                      <a:pt x="224" y="186"/>
                      <a:pt x="224" y="186"/>
                      <a:pt x="224" y="186"/>
                    </a:cubicBezTo>
                    <a:cubicBezTo>
                      <a:pt x="224" y="186"/>
                      <a:pt x="224" y="186"/>
                      <a:pt x="224" y="186"/>
                    </a:cubicBezTo>
                    <a:cubicBezTo>
                      <a:pt x="223" y="185"/>
                      <a:pt x="223" y="185"/>
                      <a:pt x="223" y="185"/>
                    </a:cubicBezTo>
                    <a:cubicBezTo>
                      <a:pt x="223" y="183"/>
                      <a:pt x="223" y="183"/>
                      <a:pt x="223" y="183"/>
                    </a:cubicBezTo>
                    <a:cubicBezTo>
                      <a:pt x="224" y="183"/>
                      <a:pt x="224" y="183"/>
                      <a:pt x="224" y="183"/>
                    </a:cubicBezTo>
                    <a:cubicBezTo>
                      <a:pt x="225" y="182"/>
                      <a:pt x="225" y="182"/>
                      <a:pt x="225" y="182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24" y="180"/>
                      <a:pt x="224" y="180"/>
                      <a:pt x="224" y="180"/>
                    </a:cubicBezTo>
                    <a:cubicBezTo>
                      <a:pt x="223" y="180"/>
                      <a:pt x="223" y="180"/>
                      <a:pt x="223" y="180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2" y="178"/>
                      <a:pt x="222" y="178"/>
                      <a:pt x="222" y="178"/>
                    </a:cubicBezTo>
                    <a:cubicBezTo>
                      <a:pt x="220" y="176"/>
                      <a:pt x="220" y="176"/>
                      <a:pt x="220" y="176"/>
                    </a:cubicBezTo>
                    <a:cubicBezTo>
                      <a:pt x="218" y="176"/>
                      <a:pt x="218" y="176"/>
                      <a:pt x="218" y="176"/>
                    </a:cubicBezTo>
                    <a:cubicBezTo>
                      <a:pt x="216" y="175"/>
                      <a:pt x="216" y="175"/>
                      <a:pt x="216" y="175"/>
                    </a:cubicBezTo>
                    <a:cubicBezTo>
                      <a:pt x="215" y="174"/>
                      <a:pt x="215" y="174"/>
                      <a:pt x="215" y="174"/>
                    </a:cubicBezTo>
                    <a:cubicBezTo>
                      <a:pt x="214" y="175"/>
                      <a:pt x="214" y="175"/>
                      <a:pt x="214" y="175"/>
                    </a:cubicBezTo>
                    <a:cubicBezTo>
                      <a:pt x="212" y="173"/>
                      <a:pt x="212" y="173"/>
                      <a:pt x="212" y="173"/>
                    </a:cubicBezTo>
                    <a:cubicBezTo>
                      <a:pt x="211" y="174"/>
                      <a:pt x="211" y="174"/>
                      <a:pt x="211" y="174"/>
                    </a:cubicBezTo>
                    <a:cubicBezTo>
                      <a:pt x="209" y="173"/>
                      <a:pt x="209" y="173"/>
                      <a:pt x="209" y="173"/>
                    </a:cubicBezTo>
                    <a:cubicBezTo>
                      <a:pt x="208" y="175"/>
                      <a:pt x="208" y="175"/>
                      <a:pt x="208" y="175"/>
                    </a:cubicBezTo>
                    <a:cubicBezTo>
                      <a:pt x="208" y="176"/>
                      <a:pt x="208" y="176"/>
                      <a:pt x="208" y="176"/>
                    </a:cubicBezTo>
                    <a:cubicBezTo>
                      <a:pt x="207" y="177"/>
                      <a:pt x="207" y="177"/>
                      <a:pt x="207" y="177"/>
                    </a:cubicBezTo>
                    <a:cubicBezTo>
                      <a:pt x="205" y="176"/>
                      <a:pt x="205" y="176"/>
                      <a:pt x="205" y="176"/>
                    </a:cubicBezTo>
                    <a:cubicBezTo>
                      <a:pt x="203" y="177"/>
                      <a:pt x="203" y="177"/>
                      <a:pt x="203" y="177"/>
                    </a:cubicBezTo>
                    <a:cubicBezTo>
                      <a:pt x="202" y="177"/>
                      <a:pt x="202" y="177"/>
                      <a:pt x="202" y="177"/>
                    </a:cubicBezTo>
                    <a:cubicBezTo>
                      <a:pt x="201" y="176"/>
                      <a:pt x="201" y="176"/>
                      <a:pt x="201" y="176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201" y="173"/>
                      <a:pt x="201" y="173"/>
                      <a:pt x="201" y="173"/>
                    </a:cubicBezTo>
                    <a:cubicBezTo>
                      <a:pt x="199" y="171"/>
                      <a:pt x="199" y="171"/>
                      <a:pt x="199" y="171"/>
                    </a:cubicBezTo>
                    <a:cubicBezTo>
                      <a:pt x="198" y="170"/>
                      <a:pt x="198" y="170"/>
                      <a:pt x="198" y="170"/>
                    </a:cubicBezTo>
                    <a:cubicBezTo>
                      <a:pt x="198" y="168"/>
                      <a:pt x="198" y="168"/>
                      <a:pt x="198" y="16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7" y="165"/>
                      <a:pt x="197" y="165"/>
                      <a:pt x="197" y="165"/>
                    </a:cubicBezTo>
                    <a:cubicBezTo>
                      <a:pt x="198" y="162"/>
                      <a:pt x="198" y="162"/>
                      <a:pt x="198" y="162"/>
                    </a:cubicBezTo>
                    <a:cubicBezTo>
                      <a:pt x="197" y="160"/>
                      <a:pt x="197" y="160"/>
                      <a:pt x="197" y="160"/>
                    </a:cubicBezTo>
                    <a:cubicBezTo>
                      <a:pt x="195" y="158"/>
                      <a:pt x="195" y="158"/>
                      <a:pt x="195" y="158"/>
                    </a:cubicBezTo>
                    <a:cubicBezTo>
                      <a:pt x="194" y="158"/>
                      <a:pt x="194" y="158"/>
                      <a:pt x="194" y="158"/>
                    </a:cubicBezTo>
                    <a:cubicBezTo>
                      <a:pt x="193" y="157"/>
                      <a:pt x="193" y="157"/>
                      <a:pt x="193" y="157"/>
                    </a:cubicBezTo>
                    <a:cubicBezTo>
                      <a:pt x="191" y="155"/>
                      <a:pt x="191" y="155"/>
                      <a:pt x="191" y="155"/>
                    </a:cubicBezTo>
                    <a:cubicBezTo>
                      <a:pt x="189" y="154"/>
                      <a:pt x="189" y="154"/>
                      <a:pt x="189" y="154"/>
                    </a:cubicBez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89" y="151"/>
                      <a:pt x="189" y="151"/>
                      <a:pt x="189" y="151"/>
                    </a:cubicBezTo>
                    <a:cubicBezTo>
                      <a:pt x="189" y="149"/>
                      <a:pt x="189" y="149"/>
                      <a:pt x="189" y="149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47"/>
                      <a:pt x="189" y="147"/>
                      <a:pt x="189" y="147"/>
                    </a:cubicBezTo>
                    <a:cubicBezTo>
                      <a:pt x="191" y="145"/>
                      <a:pt x="191" y="145"/>
                      <a:pt x="191" y="145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91" y="140"/>
                      <a:pt x="191" y="140"/>
                      <a:pt x="191" y="140"/>
                    </a:cubicBezTo>
                    <a:cubicBezTo>
                      <a:pt x="189" y="136"/>
                      <a:pt x="189" y="136"/>
                      <a:pt x="189" y="136"/>
                    </a:cubicBezTo>
                    <a:cubicBezTo>
                      <a:pt x="190" y="135"/>
                      <a:pt x="190" y="135"/>
                      <a:pt x="190" y="135"/>
                    </a:cubicBezTo>
                    <a:cubicBezTo>
                      <a:pt x="191" y="136"/>
                      <a:pt x="191" y="136"/>
                      <a:pt x="191" y="136"/>
                    </a:cubicBezTo>
                    <a:cubicBezTo>
                      <a:pt x="191" y="138"/>
                      <a:pt x="191" y="138"/>
                      <a:pt x="191" y="138"/>
                    </a:cubicBezTo>
                    <a:cubicBezTo>
                      <a:pt x="192" y="138"/>
                      <a:pt x="192" y="138"/>
                      <a:pt x="192" y="138"/>
                    </a:cubicBezTo>
                    <a:cubicBezTo>
                      <a:pt x="193" y="138"/>
                      <a:pt x="193" y="138"/>
                      <a:pt x="193" y="138"/>
                    </a:cubicBezTo>
                    <a:cubicBezTo>
                      <a:pt x="193" y="140"/>
                      <a:pt x="193" y="140"/>
                      <a:pt x="193" y="140"/>
                    </a:cubicBezTo>
                    <a:cubicBezTo>
                      <a:pt x="194" y="141"/>
                      <a:pt x="194" y="141"/>
                      <a:pt x="194" y="141"/>
                    </a:cubicBezTo>
                    <a:cubicBezTo>
                      <a:pt x="194" y="143"/>
                      <a:pt x="194" y="143"/>
                      <a:pt x="194" y="143"/>
                    </a:cubicBezTo>
                    <a:cubicBezTo>
                      <a:pt x="195" y="145"/>
                      <a:pt x="195" y="145"/>
                      <a:pt x="195" y="145"/>
                    </a:cubicBezTo>
                    <a:cubicBezTo>
                      <a:pt x="194" y="146"/>
                      <a:pt x="194" y="146"/>
                      <a:pt x="194" y="146"/>
                    </a:cubicBezTo>
                    <a:cubicBezTo>
                      <a:pt x="195" y="147"/>
                      <a:pt x="195" y="147"/>
                      <a:pt x="195" y="147"/>
                    </a:cubicBezTo>
                    <a:cubicBezTo>
                      <a:pt x="197" y="148"/>
                      <a:pt x="197" y="148"/>
                      <a:pt x="197" y="148"/>
                    </a:cubicBezTo>
                    <a:cubicBezTo>
                      <a:pt x="197" y="149"/>
                      <a:pt x="197" y="149"/>
                      <a:pt x="197" y="149"/>
                    </a:cubicBezTo>
                    <a:cubicBezTo>
                      <a:pt x="198" y="150"/>
                      <a:pt x="198" y="150"/>
                      <a:pt x="198" y="150"/>
                    </a:cubicBezTo>
                    <a:cubicBezTo>
                      <a:pt x="198" y="151"/>
                      <a:pt x="198" y="151"/>
                      <a:pt x="198" y="151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7" y="152"/>
                      <a:pt x="197" y="152"/>
                      <a:pt x="197" y="152"/>
                    </a:cubicBezTo>
                    <a:cubicBezTo>
                      <a:pt x="199" y="152"/>
                      <a:pt x="199" y="152"/>
                      <a:pt x="199" y="152"/>
                    </a:cubicBezTo>
                    <a:cubicBezTo>
                      <a:pt x="200" y="153"/>
                      <a:pt x="200" y="153"/>
                      <a:pt x="200" y="153"/>
                    </a:cubicBezTo>
                    <a:cubicBezTo>
                      <a:pt x="202" y="153"/>
                      <a:pt x="202" y="153"/>
                      <a:pt x="202" y="153"/>
                    </a:cubicBezTo>
                    <a:cubicBezTo>
                      <a:pt x="203" y="152"/>
                      <a:pt x="203" y="152"/>
                      <a:pt x="203" y="152"/>
                    </a:cubicBezTo>
                    <a:cubicBezTo>
                      <a:pt x="204" y="153"/>
                      <a:pt x="204" y="153"/>
                      <a:pt x="204" y="153"/>
                    </a:cubicBezTo>
                    <a:cubicBezTo>
                      <a:pt x="205" y="154"/>
                      <a:pt x="205" y="154"/>
                      <a:pt x="205" y="154"/>
                    </a:cubicBezTo>
                    <a:cubicBezTo>
                      <a:pt x="206" y="153"/>
                      <a:pt x="206" y="153"/>
                      <a:pt x="206" y="153"/>
                    </a:cubicBezTo>
                    <a:cubicBezTo>
                      <a:pt x="207" y="153"/>
                      <a:pt x="207" y="153"/>
                      <a:pt x="207" y="153"/>
                    </a:cubicBezTo>
                    <a:cubicBezTo>
                      <a:pt x="208" y="152"/>
                      <a:pt x="208" y="152"/>
                      <a:pt x="208" y="152"/>
                    </a:cubicBezTo>
                    <a:cubicBezTo>
                      <a:pt x="209" y="152"/>
                      <a:pt x="209" y="152"/>
                      <a:pt x="209" y="152"/>
                    </a:cubicBezTo>
                    <a:cubicBezTo>
                      <a:pt x="210" y="154"/>
                      <a:pt x="210" y="154"/>
                      <a:pt x="210" y="154"/>
                    </a:cubicBezTo>
                    <a:cubicBezTo>
                      <a:pt x="212" y="154"/>
                      <a:pt x="212" y="154"/>
                      <a:pt x="212" y="154"/>
                    </a:cubicBezTo>
                    <a:cubicBezTo>
                      <a:pt x="213" y="155"/>
                      <a:pt x="213" y="155"/>
                      <a:pt x="213" y="155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3" y="154"/>
                      <a:pt x="213" y="154"/>
                      <a:pt x="213" y="154"/>
                    </a:cubicBezTo>
                    <a:cubicBezTo>
                      <a:pt x="213" y="153"/>
                      <a:pt x="213" y="153"/>
                      <a:pt x="213" y="153"/>
                    </a:cubicBezTo>
                    <a:cubicBezTo>
                      <a:pt x="212" y="153"/>
                      <a:pt x="212" y="153"/>
                      <a:pt x="212" y="153"/>
                    </a:cubicBezTo>
                    <a:cubicBezTo>
                      <a:pt x="211" y="151"/>
                      <a:pt x="211" y="151"/>
                      <a:pt x="211" y="151"/>
                    </a:cubicBezTo>
                    <a:cubicBezTo>
                      <a:pt x="209" y="151"/>
                      <a:pt x="209" y="151"/>
                      <a:pt x="209" y="151"/>
                    </a:cubicBezTo>
                    <a:cubicBezTo>
                      <a:pt x="209" y="150"/>
                      <a:pt x="209" y="150"/>
                      <a:pt x="209" y="150"/>
                    </a:cubicBezTo>
                    <a:cubicBezTo>
                      <a:pt x="209" y="150"/>
                      <a:pt x="209" y="150"/>
                      <a:pt x="209" y="150"/>
                    </a:cubicBezTo>
                    <a:cubicBezTo>
                      <a:pt x="208" y="151"/>
                      <a:pt x="208" y="151"/>
                      <a:pt x="208" y="151"/>
                    </a:cubicBezTo>
                    <a:cubicBezTo>
                      <a:pt x="205" y="151"/>
                      <a:pt x="205" y="151"/>
                      <a:pt x="205" y="151"/>
                    </a:cubicBezTo>
                    <a:cubicBezTo>
                      <a:pt x="204" y="150"/>
                      <a:pt x="204" y="150"/>
                      <a:pt x="204" y="150"/>
                    </a:cubicBezTo>
                    <a:cubicBezTo>
                      <a:pt x="202" y="150"/>
                      <a:pt x="202" y="150"/>
                      <a:pt x="202" y="150"/>
                    </a:cubicBezTo>
                    <a:cubicBezTo>
                      <a:pt x="200" y="148"/>
                      <a:pt x="200" y="148"/>
                      <a:pt x="200" y="148"/>
                    </a:cubicBezTo>
                    <a:cubicBezTo>
                      <a:pt x="200" y="147"/>
                      <a:pt x="200" y="147"/>
                      <a:pt x="200" y="147"/>
                    </a:cubicBezTo>
                    <a:cubicBezTo>
                      <a:pt x="199" y="147"/>
                      <a:pt x="199" y="147"/>
                      <a:pt x="199" y="147"/>
                    </a:cubicBezTo>
                    <a:cubicBezTo>
                      <a:pt x="197" y="145"/>
                      <a:pt x="197" y="145"/>
                      <a:pt x="197" y="145"/>
                    </a:cubicBezTo>
                    <a:cubicBezTo>
                      <a:pt x="198" y="144"/>
                      <a:pt x="198" y="144"/>
                      <a:pt x="198" y="144"/>
                    </a:cubicBezTo>
                    <a:cubicBezTo>
                      <a:pt x="199" y="144"/>
                      <a:pt x="199" y="144"/>
                      <a:pt x="199" y="144"/>
                    </a:cubicBezTo>
                    <a:cubicBezTo>
                      <a:pt x="200" y="143"/>
                      <a:pt x="200" y="143"/>
                      <a:pt x="200" y="143"/>
                    </a:cubicBezTo>
                    <a:cubicBezTo>
                      <a:pt x="201" y="143"/>
                      <a:pt x="201" y="143"/>
                      <a:pt x="201" y="143"/>
                    </a:cubicBez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5" y="145"/>
                      <a:pt x="205" y="145"/>
                      <a:pt x="205" y="145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208" y="143"/>
                      <a:pt x="208" y="143"/>
                      <a:pt x="208" y="143"/>
                    </a:cubicBezTo>
                    <a:cubicBezTo>
                      <a:pt x="207" y="141"/>
                      <a:pt x="207" y="141"/>
                      <a:pt x="207" y="141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3" y="142"/>
                      <a:pt x="203" y="142"/>
                      <a:pt x="203" y="142"/>
                    </a:cubicBezTo>
                    <a:cubicBezTo>
                      <a:pt x="202" y="141"/>
                      <a:pt x="202" y="141"/>
                      <a:pt x="202" y="141"/>
                    </a:cubicBezTo>
                    <a:cubicBezTo>
                      <a:pt x="203" y="140"/>
                      <a:pt x="203" y="140"/>
                      <a:pt x="203" y="140"/>
                    </a:cubicBezTo>
                    <a:cubicBezTo>
                      <a:pt x="203" y="141"/>
                      <a:pt x="203" y="141"/>
                      <a:pt x="203" y="141"/>
                    </a:cubicBezTo>
                    <a:cubicBezTo>
                      <a:pt x="204" y="140"/>
                      <a:pt x="204" y="140"/>
                      <a:pt x="204" y="140"/>
                    </a:cubicBezTo>
                    <a:cubicBezTo>
                      <a:pt x="204" y="139"/>
                      <a:pt x="204" y="139"/>
                      <a:pt x="204" y="139"/>
                    </a:cubicBezTo>
                    <a:cubicBezTo>
                      <a:pt x="205" y="137"/>
                      <a:pt x="205" y="137"/>
                      <a:pt x="205" y="137"/>
                    </a:cubicBezTo>
                    <a:cubicBezTo>
                      <a:pt x="207" y="137"/>
                      <a:pt x="207" y="137"/>
                      <a:pt x="207" y="137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12" y="137"/>
                      <a:pt x="212" y="137"/>
                      <a:pt x="212" y="137"/>
                    </a:cubicBezTo>
                    <a:cubicBezTo>
                      <a:pt x="213" y="138"/>
                      <a:pt x="213" y="138"/>
                      <a:pt x="213" y="138"/>
                    </a:cubicBezTo>
                    <a:cubicBezTo>
                      <a:pt x="214" y="139"/>
                      <a:pt x="214" y="139"/>
                      <a:pt x="214" y="139"/>
                    </a:cubicBezTo>
                    <a:cubicBezTo>
                      <a:pt x="218" y="139"/>
                      <a:pt x="218" y="139"/>
                      <a:pt x="218" y="139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219" y="141"/>
                      <a:pt x="219" y="141"/>
                      <a:pt x="219" y="141"/>
                    </a:cubicBez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3" y="143"/>
                      <a:pt x="223" y="143"/>
                      <a:pt x="223" y="143"/>
                    </a:cubicBezTo>
                    <a:cubicBezTo>
                      <a:pt x="226" y="143"/>
                      <a:pt x="226" y="143"/>
                      <a:pt x="226" y="143"/>
                    </a:cubicBezTo>
                    <a:cubicBezTo>
                      <a:pt x="229" y="142"/>
                      <a:pt x="229" y="142"/>
                      <a:pt x="229" y="142"/>
                    </a:cubicBezTo>
                    <a:cubicBezTo>
                      <a:pt x="229" y="142"/>
                      <a:pt x="229" y="142"/>
                      <a:pt x="229" y="142"/>
                    </a:cubicBezTo>
                    <a:cubicBezTo>
                      <a:pt x="230" y="142"/>
                      <a:pt x="230" y="142"/>
                      <a:pt x="230" y="142"/>
                    </a:cubicBezTo>
                    <a:cubicBezTo>
                      <a:pt x="231" y="142"/>
                      <a:pt x="231" y="142"/>
                      <a:pt x="231" y="142"/>
                    </a:cubicBezTo>
                    <a:cubicBezTo>
                      <a:pt x="231" y="144"/>
                      <a:pt x="231" y="144"/>
                      <a:pt x="231" y="144"/>
                    </a:cubicBezTo>
                    <a:cubicBezTo>
                      <a:pt x="231" y="145"/>
                      <a:pt x="231" y="145"/>
                      <a:pt x="231" y="145"/>
                    </a:cubicBezTo>
                    <a:cubicBezTo>
                      <a:pt x="231" y="146"/>
                      <a:pt x="231" y="146"/>
                      <a:pt x="231" y="146"/>
                    </a:cubicBezTo>
                    <a:cubicBezTo>
                      <a:pt x="229" y="147"/>
                      <a:pt x="229" y="147"/>
                      <a:pt x="229" y="147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30" y="149"/>
                      <a:pt x="230" y="149"/>
                      <a:pt x="230" y="149"/>
                    </a:cubicBezTo>
                    <a:cubicBezTo>
                      <a:pt x="230" y="151"/>
                      <a:pt x="230" y="151"/>
                      <a:pt x="230" y="151"/>
                    </a:cubicBezTo>
                    <a:cubicBezTo>
                      <a:pt x="232" y="152"/>
                      <a:pt x="232" y="152"/>
                      <a:pt x="232" y="152"/>
                    </a:cubicBezTo>
                    <a:cubicBezTo>
                      <a:pt x="232" y="154"/>
                      <a:pt x="232" y="154"/>
                      <a:pt x="232" y="154"/>
                    </a:cubicBezTo>
                    <a:cubicBezTo>
                      <a:pt x="231" y="154"/>
                      <a:pt x="231" y="154"/>
                      <a:pt x="231" y="154"/>
                    </a:cubicBezTo>
                    <a:cubicBezTo>
                      <a:pt x="232" y="158"/>
                      <a:pt x="232" y="158"/>
                      <a:pt x="232" y="158"/>
                    </a:cubicBezTo>
                    <a:cubicBezTo>
                      <a:pt x="233" y="158"/>
                      <a:pt x="233" y="158"/>
                      <a:pt x="233" y="158"/>
                    </a:cubicBezTo>
                    <a:cubicBezTo>
                      <a:pt x="233" y="156"/>
                      <a:pt x="233" y="156"/>
                      <a:pt x="233" y="156"/>
                    </a:cubicBezTo>
                    <a:cubicBezTo>
                      <a:pt x="233" y="156"/>
                      <a:pt x="233" y="156"/>
                      <a:pt x="233" y="156"/>
                    </a:cubicBezTo>
                    <a:cubicBezTo>
                      <a:pt x="233" y="155"/>
                      <a:pt x="233" y="155"/>
                      <a:pt x="233" y="155"/>
                    </a:cubicBezTo>
                    <a:cubicBezTo>
                      <a:pt x="233" y="154"/>
                      <a:pt x="233" y="154"/>
                      <a:pt x="233" y="154"/>
                    </a:cubicBezTo>
                    <a:cubicBezTo>
                      <a:pt x="234" y="153"/>
                      <a:pt x="234" y="153"/>
                      <a:pt x="234" y="153"/>
                    </a:cubicBezTo>
                    <a:cubicBezTo>
                      <a:pt x="235" y="152"/>
                      <a:pt x="235" y="152"/>
                      <a:pt x="235" y="152"/>
                    </a:cubicBezTo>
                    <a:cubicBezTo>
                      <a:pt x="235" y="152"/>
                      <a:pt x="235" y="152"/>
                      <a:pt x="235" y="152"/>
                    </a:cubicBezTo>
                    <a:cubicBezTo>
                      <a:pt x="236" y="154"/>
                      <a:pt x="236" y="154"/>
                      <a:pt x="236" y="154"/>
                    </a:cubicBezTo>
                    <a:cubicBezTo>
                      <a:pt x="236" y="157"/>
                      <a:pt x="236" y="157"/>
                      <a:pt x="236" y="157"/>
                    </a:cubicBezTo>
                    <a:cubicBezTo>
                      <a:pt x="237" y="157"/>
                      <a:pt x="237" y="157"/>
                      <a:pt x="237" y="157"/>
                    </a:cubicBezTo>
                    <a:cubicBezTo>
                      <a:pt x="236" y="158"/>
                      <a:pt x="236" y="158"/>
                      <a:pt x="236" y="158"/>
                    </a:cubicBezTo>
                    <a:cubicBezTo>
                      <a:pt x="236" y="159"/>
                      <a:pt x="236" y="159"/>
                      <a:pt x="236" y="159"/>
                    </a:cubicBezTo>
                    <a:cubicBezTo>
                      <a:pt x="235" y="159"/>
                      <a:pt x="235" y="159"/>
                      <a:pt x="235" y="159"/>
                    </a:cubicBezTo>
                    <a:cubicBezTo>
                      <a:pt x="237" y="161"/>
                      <a:pt x="237" y="161"/>
                      <a:pt x="237" y="161"/>
                    </a:cubicBezTo>
                    <a:cubicBezTo>
                      <a:pt x="239" y="161"/>
                      <a:pt x="239" y="161"/>
                      <a:pt x="239" y="161"/>
                    </a:cubicBezTo>
                    <a:cubicBezTo>
                      <a:pt x="241" y="161"/>
                      <a:pt x="241" y="161"/>
                      <a:pt x="241" y="161"/>
                    </a:cubicBezTo>
                    <a:cubicBezTo>
                      <a:pt x="242" y="162"/>
                      <a:pt x="242" y="162"/>
                      <a:pt x="242" y="162"/>
                    </a:cubicBezTo>
                    <a:cubicBezTo>
                      <a:pt x="242" y="163"/>
                      <a:pt x="242" y="163"/>
                      <a:pt x="242" y="163"/>
                    </a:cubicBezTo>
                    <a:cubicBezTo>
                      <a:pt x="243" y="164"/>
                      <a:pt x="243" y="164"/>
                      <a:pt x="243" y="164"/>
                    </a:cubicBezTo>
                    <a:cubicBezTo>
                      <a:pt x="245" y="164"/>
                      <a:pt x="245" y="164"/>
                      <a:pt x="245" y="164"/>
                    </a:cubicBezTo>
                    <a:cubicBezTo>
                      <a:pt x="248" y="166"/>
                      <a:pt x="248" y="166"/>
                      <a:pt x="248" y="166"/>
                    </a:cubicBezTo>
                    <a:cubicBezTo>
                      <a:pt x="247" y="166"/>
                      <a:pt x="247" y="166"/>
                      <a:pt x="247" y="166"/>
                    </a:cubicBezTo>
                    <a:cubicBezTo>
                      <a:pt x="248" y="164"/>
                      <a:pt x="248" y="164"/>
                      <a:pt x="248" y="164"/>
                    </a:cubicBezTo>
                    <a:cubicBezTo>
                      <a:pt x="249" y="163"/>
                      <a:pt x="249" y="163"/>
                      <a:pt x="249" y="163"/>
                    </a:cubicBezTo>
                    <a:cubicBezTo>
                      <a:pt x="250" y="162"/>
                      <a:pt x="250" y="162"/>
                      <a:pt x="250" y="162"/>
                    </a:cubicBezTo>
                    <a:cubicBezTo>
                      <a:pt x="253" y="164"/>
                      <a:pt x="253" y="164"/>
                      <a:pt x="253" y="164"/>
                    </a:cubicBezTo>
                    <a:cubicBezTo>
                      <a:pt x="255" y="164"/>
                      <a:pt x="255" y="164"/>
                      <a:pt x="255" y="164"/>
                    </a:cubicBezTo>
                    <a:cubicBezTo>
                      <a:pt x="255" y="165"/>
                      <a:pt x="255" y="165"/>
                      <a:pt x="255" y="165"/>
                    </a:cubicBezTo>
                    <a:cubicBezTo>
                      <a:pt x="256" y="167"/>
                      <a:pt x="256" y="167"/>
                      <a:pt x="256" y="167"/>
                    </a:cubicBezTo>
                    <a:cubicBezTo>
                      <a:pt x="256" y="165"/>
                      <a:pt x="256" y="165"/>
                      <a:pt x="256" y="165"/>
                    </a:cubicBezTo>
                    <a:cubicBezTo>
                      <a:pt x="255" y="164"/>
                      <a:pt x="255" y="164"/>
                      <a:pt x="255" y="164"/>
                    </a:cubicBezTo>
                    <a:cubicBezTo>
                      <a:pt x="254" y="164"/>
                      <a:pt x="254" y="164"/>
                      <a:pt x="254" y="164"/>
                    </a:cubicBezTo>
                    <a:cubicBezTo>
                      <a:pt x="253" y="163"/>
                      <a:pt x="253" y="163"/>
                      <a:pt x="253" y="163"/>
                    </a:cubicBezTo>
                    <a:cubicBezTo>
                      <a:pt x="250" y="162"/>
                      <a:pt x="250" y="162"/>
                      <a:pt x="250" y="162"/>
                    </a:cubicBez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47" y="164"/>
                      <a:pt x="247" y="164"/>
                      <a:pt x="247" y="164"/>
                    </a:cubicBezTo>
                    <a:cubicBezTo>
                      <a:pt x="246" y="163"/>
                      <a:pt x="246" y="163"/>
                      <a:pt x="246" y="163"/>
                    </a:cubicBezTo>
                    <a:cubicBezTo>
                      <a:pt x="246" y="163"/>
                      <a:pt x="246" y="163"/>
                      <a:pt x="246" y="163"/>
                    </a:cubicBezTo>
                    <a:cubicBezTo>
                      <a:pt x="244" y="163"/>
                      <a:pt x="244" y="163"/>
                      <a:pt x="244" y="163"/>
                    </a:cubicBezTo>
                    <a:cubicBezTo>
                      <a:pt x="242" y="161"/>
                      <a:pt x="242" y="161"/>
                      <a:pt x="242" y="161"/>
                    </a:cubicBezTo>
                    <a:cubicBezTo>
                      <a:pt x="241" y="160"/>
                      <a:pt x="241" y="160"/>
                      <a:pt x="241" y="16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8" y="158"/>
                      <a:pt x="238" y="158"/>
                      <a:pt x="238" y="158"/>
                    </a:cubicBezTo>
                    <a:cubicBezTo>
                      <a:pt x="238" y="159"/>
                      <a:pt x="238" y="159"/>
                      <a:pt x="238" y="159"/>
                    </a:cubicBezTo>
                    <a:cubicBezTo>
                      <a:pt x="239" y="159"/>
                      <a:pt x="239" y="159"/>
                      <a:pt x="239" y="159"/>
                    </a:cubicBezTo>
                    <a:cubicBezTo>
                      <a:pt x="240" y="156"/>
                      <a:pt x="240" y="156"/>
                      <a:pt x="240" y="156"/>
                    </a:cubicBezTo>
                    <a:cubicBezTo>
                      <a:pt x="240" y="155"/>
                      <a:pt x="240" y="155"/>
                      <a:pt x="240" y="155"/>
                    </a:cubicBezTo>
                    <a:cubicBezTo>
                      <a:pt x="238" y="154"/>
                      <a:pt x="238" y="154"/>
                      <a:pt x="238" y="154"/>
                    </a:cubicBezTo>
                    <a:cubicBezTo>
                      <a:pt x="238" y="152"/>
                      <a:pt x="238" y="152"/>
                      <a:pt x="238" y="152"/>
                    </a:cubicBezTo>
                    <a:cubicBezTo>
                      <a:pt x="236" y="149"/>
                      <a:pt x="236" y="149"/>
                      <a:pt x="236" y="149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34" y="147"/>
                      <a:pt x="234" y="147"/>
                      <a:pt x="234" y="147"/>
                    </a:cubicBez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34" y="145"/>
                      <a:pt x="234" y="145"/>
                      <a:pt x="234" y="145"/>
                    </a:cubicBezTo>
                    <a:cubicBezTo>
                      <a:pt x="233" y="142"/>
                      <a:pt x="233" y="142"/>
                      <a:pt x="233" y="142"/>
                    </a:cubicBezTo>
                    <a:cubicBezTo>
                      <a:pt x="232" y="141"/>
                      <a:pt x="232" y="141"/>
                      <a:pt x="232" y="141"/>
                    </a:cubicBezTo>
                    <a:cubicBezTo>
                      <a:pt x="231" y="141"/>
                      <a:pt x="231" y="141"/>
                      <a:pt x="231" y="141"/>
                    </a:cubicBezTo>
                    <a:cubicBezTo>
                      <a:pt x="229" y="140"/>
                      <a:pt x="229" y="140"/>
                      <a:pt x="229" y="140"/>
                    </a:cubicBezTo>
                    <a:cubicBezTo>
                      <a:pt x="226" y="140"/>
                      <a:pt x="226" y="140"/>
                      <a:pt x="226" y="140"/>
                    </a:cubicBezTo>
                    <a:cubicBezTo>
                      <a:pt x="226" y="139"/>
                      <a:pt x="226" y="139"/>
                      <a:pt x="226" y="139"/>
                    </a:cubicBezTo>
                    <a:cubicBezTo>
                      <a:pt x="224" y="138"/>
                      <a:pt x="224" y="138"/>
                      <a:pt x="224" y="138"/>
                    </a:cubicBezTo>
                    <a:cubicBezTo>
                      <a:pt x="224" y="136"/>
                      <a:pt x="224" y="136"/>
                      <a:pt x="224" y="136"/>
                    </a:cubicBezTo>
                    <a:cubicBezTo>
                      <a:pt x="223" y="136"/>
                      <a:pt x="223" y="136"/>
                      <a:pt x="223" y="136"/>
                    </a:cubicBezTo>
                    <a:cubicBezTo>
                      <a:pt x="223" y="135"/>
                      <a:pt x="223" y="135"/>
                      <a:pt x="223" y="135"/>
                    </a:cubicBezTo>
                    <a:cubicBezTo>
                      <a:pt x="222" y="136"/>
                      <a:pt x="222" y="136"/>
                      <a:pt x="222" y="136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7" y="136"/>
                      <a:pt x="217" y="136"/>
                      <a:pt x="217" y="136"/>
                    </a:cubicBezTo>
                    <a:cubicBezTo>
                      <a:pt x="215" y="135"/>
                      <a:pt x="215" y="135"/>
                      <a:pt x="215" y="135"/>
                    </a:cubicBezTo>
                    <a:cubicBezTo>
                      <a:pt x="215" y="133"/>
                      <a:pt x="215" y="133"/>
                      <a:pt x="215" y="133"/>
                    </a:cubicBezTo>
                    <a:cubicBezTo>
                      <a:pt x="214" y="133"/>
                      <a:pt x="214" y="133"/>
                      <a:pt x="214" y="133"/>
                    </a:cubicBezTo>
                    <a:cubicBezTo>
                      <a:pt x="214" y="132"/>
                      <a:pt x="214" y="132"/>
                      <a:pt x="214" y="132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8"/>
                      <a:pt x="213" y="128"/>
                      <a:pt x="213" y="128"/>
                    </a:cubicBezTo>
                    <a:cubicBezTo>
                      <a:pt x="211" y="127"/>
                      <a:pt x="211" y="127"/>
                      <a:pt x="211" y="127"/>
                    </a:cubicBezTo>
                    <a:cubicBezTo>
                      <a:pt x="211" y="126"/>
                      <a:pt x="211" y="126"/>
                      <a:pt x="211" y="126"/>
                    </a:cubicBezTo>
                    <a:cubicBezTo>
                      <a:pt x="211" y="126"/>
                      <a:pt x="211" y="126"/>
                      <a:pt x="211" y="126"/>
                    </a:cubicBezTo>
                    <a:cubicBezTo>
                      <a:pt x="210" y="126"/>
                      <a:pt x="210" y="126"/>
                      <a:pt x="210" y="126"/>
                    </a:cubicBezTo>
                    <a:cubicBezTo>
                      <a:pt x="209" y="125"/>
                      <a:pt x="209" y="125"/>
                      <a:pt x="209" y="125"/>
                    </a:cubicBezTo>
                    <a:cubicBezTo>
                      <a:pt x="210" y="124"/>
                      <a:pt x="210" y="124"/>
                      <a:pt x="210" y="124"/>
                    </a:cubicBezTo>
                    <a:cubicBezTo>
                      <a:pt x="210" y="123"/>
                      <a:pt x="210" y="123"/>
                      <a:pt x="210" y="123"/>
                    </a:cubicBezTo>
                    <a:cubicBezTo>
                      <a:pt x="208" y="122"/>
                      <a:pt x="208" y="122"/>
                      <a:pt x="208" y="122"/>
                    </a:cubicBezTo>
                    <a:cubicBezTo>
                      <a:pt x="209" y="121"/>
                      <a:pt x="209" y="121"/>
                      <a:pt x="209" y="121"/>
                    </a:cubicBezTo>
                    <a:cubicBezTo>
                      <a:pt x="211" y="121"/>
                      <a:pt x="211" y="121"/>
                      <a:pt x="211" y="121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7" y="119"/>
                      <a:pt x="217" y="119"/>
                      <a:pt x="217" y="119"/>
                    </a:cubicBezTo>
                    <a:cubicBezTo>
                      <a:pt x="221" y="118"/>
                      <a:pt x="221" y="118"/>
                      <a:pt x="221" y="118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4" y="117"/>
                      <a:pt x="224" y="117"/>
                      <a:pt x="224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6" y="116"/>
                      <a:pt x="226" y="116"/>
                      <a:pt x="226" y="116"/>
                    </a:cubicBezTo>
                    <a:cubicBezTo>
                      <a:pt x="227" y="115"/>
                      <a:pt x="227" y="115"/>
                      <a:pt x="227" y="115"/>
                    </a:cubicBezTo>
                    <a:cubicBezTo>
                      <a:pt x="229" y="114"/>
                      <a:pt x="229" y="114"/>
                      <a:pt x="229" y="114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233" y="115"/>
                      <a:pt x="233" y="115"/>
                      <a:pt x="233" y="115"/>
                    </a:cubicBezTo>
                    <a:cubicBezTo>
                      <a:pt x="232" y="116"/>
                      <a:pt x="232" y="116"/>
                      <a:pt x="232" y="116"/>
                    </a:cubicBezTo>
                    <a:cubicBezTo>
                      <a:pt x="231" y="118"/>
                      <a:pt x="231" y="118"/>
                      <a:pt x="231" y="118"/>
                    </a:cubicBezTo>
                    <a:cubicBezTo>
                      <a:pt x="231" y="119"/>
                      <a:pt x="231" y="119"/>
                      <a:pt x="231" y="119"/>
                    </a:cubicBezTo>
                    <a:cubicBezTo>
                      <a:pt x="233" y="121"/>
                      <a:pt x="233" y="121"/>
                      <a:pt x="233" y="121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4" y="120"/>
                      <a:pt x="234" y="120"/>
                      <a:pt x="234" y="120"/>
                    </a:cubicBezTo>
                    <a:cubicBezTo>
                      <a:pt x="232" y="118"/>
                      <a:pt x="232" y="118"/>
                      <a:pt x="232" y="118"/>
                    </a:cubicBezTo>
                    <a:cubicBezTo>
                      <a:pt x="232" y="118"/>
                      <a:pt x="232" y="118"/>
                      <a:pt x="232" y="118"/>
                    </a:cubicBezTo>
                    <a:cubicBezTo>
                      <a:pt x="233" y="117"/>
                      <a:pt x="233" y="117"/>
                      <a:pt x="233" y="117"/>
                    </a:cubicBezTo>
                    <a:cubicBezTo>
                      <a:pt x="235" y="115"/>
                      <a:pt x="235" y="115"/>
                      <a:pt x="235" y="115"/>
                    </a:cubicBezTo>
                    <a:cubicBezTo>
                      <a:pt x="236" y="113"/>
                      <a:pt x="236" y="113"/>
                      <a:pt x="236" y="113"/>
                    </a:cubicBezTo>
                    <a:cubicBezTo>
                      <a:pt x="235" y="112"/>
                      <a:pt x="235" y="112"/>
                      <a:pt x="235" y="112"/>
                    </a:cubicBezTo>
                    <a:cubicBezTo>
                      <a:pt x="234" y="112"/>
                      <a:pt x="234" y="112"/>
                      <a:pt x="234" y="112"/>
                    </a:cubicBezTo>
                    <a:cubicBezTo>
                      <a:pt x="232" y="111"/>
                      <a:pt x="232" y="111"/>
                      <a:pt x="232" y="111"/>
                    </a:cubicBezTo>
                    <a:cubicBezTo>
                      <a:pt x="233" y="110"/>
                      <a:pt x="233" y="110"/>
                      <a:pt x="233" y="110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0" y="111"/>
                      <a:pt x="230" y="111"/>
                      <a:pt x="230" y="111"/>
                    </a:cubicBezTo>
                    <a:cubicBezTo>
                      <a:pt x="230" y="110"/>
                      <a:pt x="230" y="110"/>
                      <a:pt x="230" y="110"/>
                    </a:cubicBezTo>
                    <a:cubicBezTo>
                      <a:pt x="229" y="109"/>
                      <a:pt x="229" y="109"/>
                      <a:pt x="229" y="109"/>
                    </a:cubicBezTo>
                    <a:cubicBezTo>
                      <a:pt x="227" y="109"/>
                      <a:pt x="227" y="109"/>
                      <a:pt x="227" y="109"/>
                    </a:cubicBezTo>
                    <a:cubicBezTo>
                      <a:pt x="226" y="109"/>
                      <a:pt x="226" y="109"/>
                      <a:pt x="226" y="109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6" y="107"/>
                      <a:pt x="226" y="107"/>
                      <a:pt x="226" y="107"/>
                    </a:cubicBezTo>
                    <a:cubicBezTo>
                      <a:pt x="226" y="107"/>
                      <a:pt x="226" y="107"/>
                      <a:pt x="226" y="107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7" y="107"/>
                      <a:pt x="227" y="107"/>
                      <a:pt x="227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30" y="107"/>
                      <a:pt x="230" y="107"/>
                      <a:pt x="230" y="107"/>
                    </a:cubicBezTo>
                    <a:cubicBezTo>
                      <a:pt x="229" y="106"/>
                      <a:pt x="229" y="106"/>
                      <a:pt x="229" y="106"/>
                    </a:cubicBezTo>
                    <a:cubicBezTo>
                      <a:pt x="229" y="106"/>
                      <a:pt x="229" y="106"/>
                      <a:pt x="229" y="106"/>
                    </a:cubicBezTo>
                    <a:cubicBezTo>
                      <a:pt x="228" y="107"/>
                      <a:pt x="228" y="107"/>
                      <a:pt x="228" y="107"/>
                    </a:cubicBezTo>
                    <a:cubicBezTo>
                      <a:pt x="227" y="106"/>
                      <a:pt x="227" y="106"/>
                      <a:pt x="227" y="106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225" y="105"/>
                      <a:pt x="225" y="105"/>
                      <a:pt x="225" y="105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2" y="105"/>
                      <a:pt x="222" y="105"/>
                      <a:pt x="222" y="105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1"/>
                    </a:cubicBezTo>
                    <a:cubicBezTo>
                      <a:pt x="222" y="101"/>
                      <a:pt x="222" y="101"/>
                      <a:pt x="222" y="101"/>
                    </a:cubicBezTo>
                    <a:cubicBezTo>
                      <a:pt x="223" y="101"/>
                      <a:pt x="223" y="101"/>
                      <a:pt x="223" y="101"/>
                    </a:cubicBezTo>
                    <a:cubicBezTo>
                      <a:pt x="224" y="103"/>
                      <a:pt x="224" y="103"/>
                      <a:pt x="224" y="103"/>
                    </a:cubicBezTo>
                    <a:cubicBezTo>
                      <a:pt x="225" y="102"/>
                      <a:pt x="225" y="102"/>
                      <a:pt x="225" y="102"/>
                    </a:cubicBezTo>
                    <a:cubicBezTo>
                      <a:pt x="226" y="104"/>
                      <a:pt x="226" y="104"/>
                      <a:pt x="226" y="104"/>
                    </a:cubicBezTo>
                    <a:cubicBezTo>
                      <a:pt x="226" y="103"/>
                      <a:pt x="226" y="103"/>
                      <a:pt x="226" y="103"/>
                    </a:cubicBezTo>
                    <a:cubicBezTo>
                      <a:pt x="226" y="102"/>
                      <a:pt x="226" y="102"/>
                      <a:pt x="226" y="102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7" y="100"/>
                      <a:pt x="227" y="100"/>
                      <a:pt x="227" y="100"/>
                    </a:cubicBezTo>
                    <a:cubicBezTo>
                      <a:pt x="226" y="99"/>
                      <a:pt x="226" y="99"/>
                      <a:pt x="226" y="99"/>
                    </a:cubicBezTo>
                    <a:cubicBezTo>
                      <a:pt x="227" y="99"/>
                      <a:pt x="227" y="99"/>
                      <a:pt x="227" y="99"/>
                    </a:cubicBezTo>
                    <a:cubicBezTo>
                      <a:pt x="228" y="99"/>
                      <a:pt x="228" y="99"/>
                      <a:pt x="228" y="99"/>
                    </a:cubicBezTo>
                    <a:cubicBezTo>
                      <a:pt x="228" y="98"/>
                      <a:pt x="228" y="98"/>
                      <a:pt x="228" y="98"/>
                    </a:cubicBezTo>
                    <a:cubicBezTo>
                      <a:pt x="226" y="97"/>
                      <a:pt x="226" y="97"/>
                      <a:pt x="226" y="97"/>
                    </a:cubicBezTo>
                    <a:cubicBezTo>
                      <a:pt x="225" y="98"/>
                      <a:pt x="225" y="98"/>
                      <a:pt x="225" y="98"/>
                    </a:cubicBezTo>
                    <a:cubicBezTo>
                      <a:pt x="224" y="98"/>
                      <a:pt x="224" y="98"/>
                      <a:pt x="224" y="98"/>
                    </a:cubicBezTo>
                    <a:cubicBezTo>
                      <a:pt x="224" y="97"/>
                      <a:pt x="224" y="97"/>
                      <a:pt x="224" y="97"/>
                    </a:cubicBezTo>
                    <a:cubicBezTo>
                      <a:pt x="225" y="96"/>
                      <a:pt x="225" y="96"/>
                      <a:pt x="225" y="96"/>
                    </a:cubicBezTo>
                    <a:cubicBezTo>
                      <a:pt x="227" y="96"/>
                      <a:pt x="227" y="96"/>
                      <a:pt x="227" y="96"/>
                    </a:cubicBezTo>
                    <a:cubicBezTo>
                      <a:pt x="229" y="96"/>
                      <a:pt x="229" y="96"/>
                      <a:pt x="229" y="96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30" y="94"/>
                      <a:pt x="230" y="94"/>
                      <a:pt x="230" y="94"/>
                    </a:cubicBezTo>
                    <a:cubicBezTo>
                      <a:pt x="230" y="93"/>
                      <a:pt x="230" y="93"/>
                      <a:pt x="230" y="93"/>
                    </a:cubicBezTo>
                    <a:cubicBezTo>
                      <a:pt x="230" y="92"/>
                      <a:pt x="230" y="92"/>
                      <a:pt x="230" y="92"/>
                    </a:cubicBezTo>
                    <a:cubicBezTo>
                      <a:pt x="230" y="92"/>
                      <a:pt x="230" y="92"/>
                      <a:pt x="230" y="92"/>
                    </a:cubicBezTo>
                    <a:cubicBezTo>
                      <a:pt x="231" y="91"/>
                      <a:pt x="231" y="91"/>
                      <a:pt x="231" y="91"/>
                    </a:cubicBezTo>
                    <a:cubicBezTo>
                      <a:pt x="231" y="91"/>
                      <a:pt x="231" y="91"/>
                      <a:pt x="231" y="91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33" y="90"/>
                      <a:pt x="233" y="90"/>
                      <a:pt x="233" y="90"/>
                    </a:cubicBezTo>
                    <a:cubicBezTo>
                      <a:pt x="233" y="90"/>
                      <a:pt x="233" y="90"/>
                      <a:pt x="233" y="90"/>
                    </a:cubicBezTo>
                    <a:cubicBezTo>
                      <a:pt x="233" y="89"/>
                      <a:pt x="233" y="89"/>
                      <a:pt x="233" y="89"/>
                    </a:cubicBezTo>
                    <a:cubicBezTo>
                      <a:pt x="233" y="89"/>
                      <a:pt x="233" y="89"/>
                      <a:pt x="233" y="89"/>
                    </a:cubicBezTo>
                    <a:cubicBezTo>
                      <a:pt x="234" y="88"/>
                      <a:pt x="234" y="88"/>
                      <a:pt x="234" y="88"/>
                    </a:cubicBezTo>
                    <a:cubicBezTo>
                      <a:pt x="235" y="88"/>
                      <a:pt x="235" y="88"/>
                      <a:pt x="235" y="88"/>
                    </a:cubicBezTo>
                    <a:cubicBezTo>
                      <a:pt x="235" y="87"/>
                      <a:pt x="235" y="87"/>
                      <a:pt x="235" y="87"/>
                    </a:cubicBezTo>
                    <a:cubicBezTo>
                      <a:pt x="236" y="87"/>
                      <a:pt x="236" y="87"/>
                      <a:pt x="236" y="87"/>
                    </a:cubicBezTo>
                    <a:cubicBezTo>
                      <a:pt x="237" y="87"/>
                      <a:pt x="237" y="87"/>
                      <a:pt x="237" y="87"/>
                    </a:cubicBezTo>
                    <a:cubicBezTo>
                      <a:pt x="239" y="87"/>
                      <a:pt x="239" y="87"/>
                      <a:pt x="239" y="87"/>
                    </a:cubicBezTo>
                    <a:cubicBezTo>
                      <a:pt x="238" y="86"/>
                      <a:pt x="238" y="86"/>
                      <a:pt x="238" y="86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41" y="85"/>
                      <a:pt x="241" y="85"/>
                      <a:pt x="241" y="85"/>
                    </a:cubicBezTo>
                    <a:cubicBezTo>
                      <a:pt x="242" y="84"/>
                      <a:pt x="242" y="84"/>
                      <a:pt x="242" y="84"/>
                    </a:cubicBezTo>
                    <a:cubicBezTo>
                      <a:pt x="243" y="83"/>
                      <a:pt x="243" y="83"/>
                      <a:pt x="243" y="83"/>
                    </a:cubicBezTo>
                    <a:cubicBezTo>
                      <a:pt x="246" y="82"/>
                      <a:pt x="246" y="82"/>
                      <a:pt x="246" y="82"/>
                    </a:cubicBezTo>
                    <a:cubicBezTo>
                      <a:pt x="246" y="81"/>
                      <a:pt x="246" y="81"/>
                      <a:pt x="246" y="81"/>
                    </a:cubicBezTo>
                    <a:cubicBezTo>
                      <a:pt x="246" y="81"/>
                      <a:pt x="246" y="81"/>
                      <a:pt x="246" y="81"/>
                    </a:cubicBezTo>
                    <a:cubicBezTo>
                      <a:pt x="244" y="82"/>
                      <a:pt x="244" y="82"/>
                      <a:pt x="244" y="82"/>
                    </a:cubicBezTo>
                    <a:cubicBezTo>
                      <a:pt x="243" y="81"/>
                      <a:pt x="243" y="81"/>
                      <a:pt x="243" y="81"/>
                    </a:cubicBezTo>
                    <a:cubicBezTo>
                      <a:pt x="242" y="83"/>
                      <a:pt x="242" y="83"/>
                      <a:pt x="242" y="83"/>
                    </a:cubicBezTo>
                    <a:cubicBezTo>
                      <a:pt x="241" y="82"/>
                      <a:pt x="241" y="82"/>
                      <a:pt x="241" y="82"/>
                    </a:cubicBezTo>
                    <a:cubicBezTo>
                      <a:pt x="241" y="80"/>
                      <a:pt x="241" y="80"/>
                      <a:pt x="241" y="80"/>
                    </a:cubicBezTo>
                    <a:cubicBezTo>
                      <a:pt x="242" y="79"/>
                      <a:pt x="242" y="79"/>
                      <a:pt x="242" y="79"/>
                    </a:cubicBezTo>
                    <a:cubicBezTo>
                      <a:pt x="242" y="78"/>
                      <a:pt x="242" y="78"/>
                      <a:pt x="242" y="78"/>
                    </a:cubicBezTo>
                    <a:cubicBezTo>
                      <a:pt x="243" y="79"/>
                      <a:pt x="243" y="79"/>
                      <a:pt x="243" y="79"/>
                    </a:cubicBezTo>
                    <a:cubicBezTo>
                      <a:pt x="243" y="79"/>
                      <a:pt x="243" y="79"/>
                      <a:pt x="243" y="79"/>
                    </a:cubicBezTo>
                    <a:cubicBezTo>
                      <a:pt x="243" y="79"/>
                      <a:pt x="243" y="79"/>
                      <a:pt x="243" y="79"/>
                    </a:cubicBezTo>
                    <a:cubicBezTo>
                      <a:pt x="244" y="78"/>
                      <a:pt x="244" y="78"/>
                      <a:pt x="244" y="78"/>
                    </a:cubicBezTo>
                    <a:cubicBezTo>
                      <a:pt x="243" y="77"/>
                      <a:pt x="243" y="77"/>
                      <a:pt x="243" y="77"/>
                    </a:cubicBezTo>
                    <a:cubicBezTo>
                      <a:pt x="244" y="77"/>
                      <a:pt x="244" y="77"/>
                      <a:pt x="244" y="77"/>
                    </a:cubicBezTo>
                    <a:cubicBezTo>
                      <a:pt x="245" y="78"/>
                      <a:pt x="245" y="78"/>
                      <a:pt x="245" y="78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54" y="77"/>
                      <a:pt x="254" y="77"/>
                      <a:pt x="254" y="77"/>
                    </a:cubicBezTo>
                    <a:cubicBezTo>
                      <a:pt x="253" y="80"/>
                      <a:pt x="253" y="80"/>
                      <a:pt x="253" y="80"/>
                    </a:cubicBezTo>
                    <a:cubicBezTo>
                      <a:pt x="253" y="80"/>
                      <a:pt x="253" y="80"/>
                      <a:pt x="253" y="80"/>
                    </a:cubicBezTo>
                    <a:cubicBezTo>
                      <a:pt x="254" y="81"/>
                      <a:pt x="254" y="81"/>
                      <a:pt x="254" y="81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5" y="78"/>
                      <a:pt x="255" y="78"/>
                      <a:pt x="255" y="78"/>
                    </a:cubicBezTo>
                    <a:cubicBezTo>
                      <a:pt x="255" y="77"/>
                      <a:pt x="255" y="77"/>
                      <a:pt x="255" y="77"/>
                    </a:cubicBezTo>
                    <a:cubicBezTo>
                      <a:pt x="255" y="77"/>
                      <a:pt x="255" y="77"/>
                      <a:pt x="255" y="77"/>
                    </a:cubicBezTo>
                    <a:cubicBezTo>
                      <a:pt x="256" y="78"/>
                      <a:pt x="256" y="78"/>
                      <a:pt x="256" y="78"/>
                    </a:cubicBezTo>
                    <a:cubicBezTo>
                      <a:pt x="256" y="79"/>
                      <a:pt x="256" y="79"/>
                      <a:pt x="256" y="79"/>
                    </a:cubicBezTo>
                    <a:cubicBezTo>
                      <a:pt x="257" y="79"/>
                      <a:pt x="257" y="79"/>
                      <a:pt x="257" y="79"/>
                    </a:cubicBezTo>
                    <a:cubicBezTo>
                      <a:pt x="258" y="78"/>
                      <a:pt x="258" y="78"/>
                      <a:pt x="258" y="78"/>
                    </a:cubicBezTo>
                    <a:cubicBezTo>
                      <a:pt x="257" y="77"/>
                      <a:pt x="257" y="77"/>
                      <a:pt x="257" y="77"/>
                    </a:cubicBezTo>
                    <a:cubicBezTo>
                      <a:pt x="258" y="76"/>
                      <a:pt x="258" y="76"/>
                      <a:pt x="258" y="76"/>
                    </a:cubicBezTo>
                    <a:cubicBezTo>
                      <a:pt x="259" y="77"/>
                      <a:pt x="259" y="77"/>
                      <a:pt x="259" y="77"/>
                    </a:cubicBezTo>
                    <a:cubicBezTo>
                      <a:pt x="259" y="78"/>
                      <a:pt x="259" y="78"/>
                      <a:pt x="259" y="78"/>
                    </a:cubicBezTo>
                    <a:cubicBezTo>
                      <a:pt x="260" y="76"/>
                      <a:pt x="260" y="76"/>
                      <a:pt x="260" y="76"/>
                    </a:cubicBezTo>
                    <a:cubicBezTo>
                      <a:pt x="261" y="76"/>
                      <a:pt x="261" y="76"/>
                      <a:pt x="261" y="76"/>
                    </a:cubicBezTo>
                    <a:cubicBezTo>
                      <a:pt x="260" y="75"/>
                      <a:pt x="260" y="75"/>
                      <a:pt x="260" y="75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62" y="74"/>
                      <a:pt x="262" y="74"/>
                      <a:pt x="262" y="74"/>
                    </a:cubicBezTo>
                    <a:cubicBezTo>
                      <a:pt x="261" y="74"/>
                      <a:pt x="261" y="74"/>
                      <a:pt x="261" y="74"/>
                    </a:cubicBezTo>
                    <a:cubicBezTo>
                      <a:pt x="262" y="73"/>
                      <a:pt x="262" y="73"/>
                      <a:pt x="262" y="73"/>
                    </a:cubicBezTo>
                    <a:cubicBezTo>
                      <a:pt x="263" y="73"/>
                      <a:pt x="263" y="73"/>
                      <a:pt x="263" y="73"/>
                    </a:cubicBezTo>
                    <a:cubicBezTo>
                      <a:pt x="264" y="72"/>
                      <a:pt x="264" y="72"/>
                      <a:pt x="264" y="72"/>
                    </a:cubicBezTo>
                    <a:cubicBezTo>
                      <a:pt x="265" y="73"/>
                      <a:pt x="265" y="73"/>
                      <a:pt x="265" y="73"/>
                    </a:cubicBezTo>
                    <a:cubicBezTo>
                      <a:pt x="265" y="73"/>
                      <a:pt x="265" y="73"/>
                      <a:pt x="265" y="73"/>
                    </a:cubicBezTo>
                    <a:cubicBezTo>
                      <a:pt x="265" y="73"/>
                      <a:pt x="265" y="73"/>
                      <a:pt x="265" y="73"/>
                    </a:cubicBezTo>
                    <a:cubicBezTo>
                      <a:pt x="267" y="74"/>
                      <a:pt x="267" y="74"/>
                      <a:pt x="267" y="74"/>
                    </a:cubicBezTo>
                    <a:cubicBezTo>
                      <a:pt x="267" y="75"/>
                      <a:pt x="267" y="75"/>
                      <a:pt x="267" y="75"/>
                    </a:cubicBezTo>
                    <a:cubicBezTo>
                      <a:pt x="268" y="76"/>
                      <a:pt x="268" y="76"/>
                      <a:pt x="268" y="76"/>
                    </a:cubicBezTo>
                    <a:cubicBezTo>
                      <a:pt x="267" y="78"/>
                      <a:pt x="267" y="78"/>
                      <a:pt x="267" y="78"/>
                    </a:cubicBezTo>
                    <a:cubicBezTo>
                      <a:pt x="268" y="77"/>
                      <a:pt x="268" y="77"/>
                      <a:pt x="268" y="77"/>
                    </a:cubicBezTo>
                    <a:cubicBezTo>
                      <a:pt x="270" y="75"/>
                      <a:pt x="270" y="75"/>
                      <a:pt x="270" y="75"/>
                    </a:cubicBezTo>
                    <a:cubicBezTo>
                      <a:pt x="268" y="73"/>
                      <a:pt x="268" y="73"/>
                      <a:pt x="268" y="73"/>
                    </a:cubicBezTo>
                    <a:cubicBezTo>
                      <a:pt x="267" y="72"/>
                      <a:pt x="267" y="72"/>
                      <a:pt x="267" y="72"/>
                    </a:cubicBezTo>
                    <a:cubicBezTo>
                      <a:pt x="266" y="71"/>
                      <a:pt x="266" y="71"/>
                      <a:pt x="266" y="71"/>
                    </a:cubicBezTo>
                    <a:cubicBezTo>
                      <a:pt x="265" y="72"/>
                      <a:pt x="265" y="72"/>
                      <a:pt x="265" y="72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3" y="71"/>
                      <a:pt x="263" y="71"/>
                      <a:pt x="263" y="71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2" y="69"/>
                      <a:pt x="262" y="69"/>
                      <a:pt x="262" y="69"/>
                    </a:cubicBezTo>
                    <a:cubicBezTo>
                      <a:pt x="264" y="69"/>
                      <a:pt x="264" y="69"/>
                      <a:pt x="264" y="69"/>
                    </a:cubicBezTo>
                    <a:cubicBezTo>
                      <a:pt x="265" y="68"/>
                      <a:pt x="265" y="68"/>
                      <a:pt x="265" y="68"/>
                    </a:cubicBezTo>
                    <a:cubicBezTo>
                      <a:pt x="266" y="68"/>
                      <a:pt x="266" y="68"/>
                      <a:pt x="266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8" y="68"/>
                      <a:pt x="268" y="68"/>
                      <a:pt x="268" y="68"/>
                    </a:cubicBezTo>
                    <a:cubicBezTo>
                      <a:pt x="269" y="69"/>
                      <a:pt x="269" y="69"/>
                      <a:pt x="269" y="69"/>
                    </a:cubicBezTo>
                    <a:cubicBezTo>
                      <a:pt x="271" y="68"/>
                      <a:pt x="271" y="68"/>
                      <a:pt x="271" y="68"/>
                    </a:cubicBezTo>
                    <a:cubicBezTo>
                      <a:pt x="273" y="68"/>
                      <a:pt x="273" y="68"/>
                      <a:pt x="273" y="68"/>
                    </a:cubicBezTo>
                    <a:cubicBezTo>
                      <a:pt x="274" y="68"/>
                      <a:pt x="274" y="68"/>
                      <a:pt x="274" y="68"/>
                    </a:cubicBezTo>
                    <a:cubicBezTo>
                      <a:pt x="275" y="68"/>
                      <a:pt x="275" y="68"/>
                      <a:pt x="275" y="68"/>
                    </a:cubicBezTo>
                    <a:cubicBezTo>
                      <a:pt x="276" y="68"/>
                      <a:pt x="276" y="68"/>
                      <a:pt x="276" y="68"/>
                    </a:cubicBezTo>
                    <a:cubicBezTo>
                      <a:pt x="275" y="67"/>
                      <a:pt x="275" y="67"/>
                      <a:pt x="275" y="67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2" y="66"/>
                      <a:pt x="272" y="66"/>
                      <a:pt x="272" y="66"/>
                    </a:cubicBezTo>
                    <a:cubicBezTo>
                      <a:pt x="270" y="67"/>
                      <a:pt x="270" y="67"/>
                      <a:pt x="270" y="67"/>
                    </a:cubicBezTo>
                    <a:cubicBezTo>
                      <a:pt x="268" y="67"/>
                      <a:pt x="268" y="67"/>
                      <a:pt x="268" y="67"/>
                    </a:cubicBezTo>
                    <a:cubicBezTo>
                      <a:pt x="268" y="66"/>
                      <a:pt x="268" y="66"/>
                      <a:pt x="268" y="66"/>
                    </a:cubicBezTo>
                    <a:cubicBezTo>
                      <a:pt x="268" y="65"/>
                      <a:pt x="268" y="65"/>
                      <a:pt x="268" y="65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266" y="62"/>
                      <a:pt x="266" y="62"/>
                      <a:pt x="266" y="62"/>
                    </a:cubicBezTo>
                    <a:cubicBezTo>
                      <a:pt x="265" y="62"/>
                      <a:pt x="265" y="62"/>
                      <a:pt x="265" y="62"/>
                    </a:cubicBezTo>
                    <a:cubicBezTo>
                      <a:pt x="264" y="61"/>
                      <a:pt x="264" y="61"/>
                      <a:pt x="264" y="61"/>
                    </a:cubicBezTo>
                    <a:cubicBezTo>
                      <a:pt x="264" y="59"/>
                      <a:pt x="264" y="59"/>
                      <a:pt x="264" y="59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5" y="58"/>
                      <a:pt x="265" y="58"/>
                      <a:pt x="265" y="58"/>
                    </a:cubicBezTo>
                    <a:cubicBezTo>
                      <a:pt x="264" y="57"/>
                      <a:pt x="264" y="57"/>
                      <a:pt x="264" y="57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5" y="51"/>
                      <a:pt x="265" y="51"/>
                      <a:pt x="265" y="51"/>
                    </a:cubicBezTo>
                    <a:cubicBezTo>
                      <a:pt x="265" y="50"/>
                      <a:pt x="265" y="50"/>
                      <a:pt x="265" y="50"/>
                    </a:cubicBezTo>
                    <a:cubicBezTo>
                      <a:pt x="265" y="48"/>
                      <a:pt x="265" y="48"/>
                      <a:pt x="265" y="48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5" y="46"/>
                      <a:pt x="265" y="46"/>
                      <a:pt x="265" y="46"/>
                    </a:cubicBezTo>
                    <a:cubicBezTo>
                      <a:pt x="266" y="46"/>
                      <a:pt x="266" y="46"/>
                      <a:pt x="266" y="46"/>
                    </a:cubicBezTo>
                    <a:cubicBezTo>
                      <a:pt x="267" y="45"/>
                      <a:pt x="267" y="45"/>
                      <a:pt x="267" y="45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70" y="45"/>
                      <a:pt x="270" y="45"/>
                      <a:pt x="270" y="45"/>
                    </a:cubicBezTo>
                    <a:cubicBezTo>
                      <a:pt x="271" y="44"/>
                      <a:pt x="271" y="44"/>
                      <a:pt x="271" y="44"/>
                    </a:cubicBezTo>
                    <a:cubicBezTo>
                      <a:pt x="272" y="44"/>
                      <a:pt x="272" y="44"/>
                      <a:pt x="272" y="44"/>
                    </a:cubicBezTo>
                    <a:cubicBezTo>
                      <a:pt x="273" y="46"/>
                      <a:pt x="273" y="46"/>
                      <a:pt x="273" y="46"/>
                    </a:cubicBezTo>
                    <a:cubicBezTo>
                      <a:pt x="274" y="46"/>
                      <a:pt x="274" y="46"/>
                      <a:pt x="274" y="46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77" y="47"/>
                      <a:pt x="277" y="47"/>
                      <a:pt x="277" y="47"/>
                    </a:cubicBezTo>
                    <a:cubicBezTo>
                      <a:pt x="277" y="47"/>
                      <a:pt x="277" y="47"/>
                      <a:pt x="277" y="47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9" y="48"/>
                      <a:pt x="279" y="48"/>
                      <a:pt x="279" y="48"/>
                    </a:cubicBezTo>
                    <a:cubicBezTo>
                      <a:pt x="278" y="48"/>
                      <a:pt x="278" y="48"/>
                      <a:pt x="278" y="48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77" y="50"/>
                      <a:pt x="277" y="50"/>
                      <a:pt x="277" y="50"/>
                    </a:cubicBezTo>
                    <a:cubicBezTo>
                      <a:pt x="277" y="51"/>
                      <a:pt x="277" y="51"/>
                      <a:pt x="277" y="51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75" y="53"/>
                      <a:pt x="275" y="53"/>
                      <a:pt x="275" y="53"/>
                    </a:cubicBezTo>
                    <a:cubicBezTo>
                      <a:pt x="274" y="54"/>
                      <a:pt x="274" y="54"/>
                      <a:pt x="274" y="54"/>
                    </a:cubicBezTo>
                    <a:cubicBezTo>
                      <a:pt x="275" y="54"/>
                      <a:pt x="275" y="54"/>
                      <a:pt x="275" y="54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79" y="51"/>
                      <a:pt x="279" y="51"/>
                      <a:pt x="279" y="51"/>
                    </a:cubicBezTo>
                    <a:cubicBezTo>
                      <a:pt x="280" y="51"/>
                      <a:pt x="280" y="51"/>
                      <a:pt x="280" y="51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53"/>
                      <a:pt x="280" y="53"/>
                      <a:pt x="280" y="53"/>
                    </a:cubicBezTo>
                    <a:cubicBezTo>
                      <a:pt x="280" y="54"/>
                      <a:pt x="280" y="54"/>
                      <a:pt x="280" y="54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2" y="52"/>
                      <a:pt x="282" y="52"/>
                      <a:pt x="282" y="52"/>
                    </a:cubicBezTo>
                    <a:cubicBezTo>
                      <a:pt x="283" y="52"/>
                      <a:pt x="283" y="52"/>
                      <a:pt x="283" y="52"/>
                    </a:cubicBezTo>
                    <a:cubicBezTo>
                      <a:pt x="283" y="52"/>
                      <a:pt x="283" y="52"/>
                      <a:pt x="283" y="52"/>
                    </a:cubicBezTo>
                    <a:cubicBezTo>
                      <a:pt x="285" y="52"/>
                      <a:pt x="285" y="52"/>
                      <a:pt x="285" y="52"/>
                    </a:cubicBezTo>
                    <a:cubicBezTo>
                      <a:pt x="285" y="51"/>
                      <a:pt x="285" y="51"/>
                      <a:pt x="285" y="51"/>
                    </a:cubicBezTo>
                    <a:cubicBezTo>
                      <a:pt x="286" y="51"/>
                      <a:pt x="286" y="51"/>
                      <a:pt x="286" y="51"/>
                    </a:cubicBezTo>
                    <a:cubicBezTo>
                      <a:pt x="286" y="51"/>
                      <a:pt x="286" y="51"/>
                      <a:pt x="286" y="51"/>
                    </a:cubicBezTo>
                    <a:cubicBezTo>
                      <a:pt x="287" y="51"/>
                      <a:pt x="287" y="51"/>
                      <a:pt x="287" y="51"/>
                    </a:cubicBezTo>
                    <a:cubicBezTo>
                      <a:pt x="289" y="52"/>
                      <a:pt x="289" y="52"/>
                      <a:pt x="289" y="52"/>
                    </a:cubicBezTo>
                    <a:cubicBezTo>
                      <a:pt x="289" y="53"/>
                      <a:pt x="289" y="53"/>
                      <a:pt x="289" y="53"/>
                    </a:cubicBezTo>
                    <a:cubicBezTo>
                      <a:pt x="289" y="55"/>
                      <a:pt x="289" y="55"/>
                      <a:pt x="289" y="55"/>
                    </a:cubicBezTo>
                    <a:cubicBezTo>
                      <a:pt x="289" y="55"/>
                      <a:pt x="289" y="55"/>
                      <a:pt x="289" y="55"/>
                    </a:cubicBezTo>
                    <a:cubicBezTo>
                      <a:pt x="289" y="56"/>
                      <a:pt x="289" y="56"/>
                      <a:pt x="289" y="56"/>
                    </a:cubicBezTo>
                    <a:cubicBezTo>
                      <a:pt x="288" y="58"/>
                      <a:pt x="288" y="58"/>
                      <a:pt x="288" y="58"/>
                    </a:cubicBezTo>
                    <a:cubicBezTo>
                      <a:pt x="290" y="60"/>
                      <a:pt x="290" y="60"/>
                      <a:pt x="290" y="60"/>
                    </a:cubicBezTo>
                    <a:cubicBezTo>
                      <a:pt x="289" y="61"/>
                      <a:pt x="289" y="61"/>
                      <a:pt x="289" y="61"/>
                    </a:cubicBezTo>
                    <a:cubicBezTo>
                      <a:pt x="289" y="61"/>
                      <a:pt x="289" y="61"/>
                      <a:pt x="289" y="61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91" y="62"/>
                      <a:pt x="291" y="62"/>
                      <a:pt x="291" y="62"/>
                    </a:cubicBezTo>
                    <a:cubicBezTo>
                      <a:pt x="292" y="60"/>
                      <a:pt x="292" y="60"/>
                      <a:pt x="292" y="60"/>
                    </a:cubicBezTo>
                    <a:cubicBezTo>
                      <a:pt x="294" y="60"/>
                      <a:pt x="294" y="60"/>
                      <a:pt x="294" y="60"/>
                    </a:cubicBezTo>
                    <a:cubicBezTo>
                      <a:pt x="294" y="59"/>
                      <a:pt x="294" y="59"/>
                      <a:pt x="294" y="59"/>
                    </a:cubicBezTo>
                    <a:cubicBezTo>
                      <a:pt x="294" y="57"/>
                      <a:pt x="294" y="57"/>
                      <a:pt x="294" y="57"/>
                    </a:cubicBezTo>
                    <a:cubicBezTo>
                      <a:pt x="294" y="56"/>
                      <a:pt x="294" y="56"/>
                      <a:pt x="294" y="56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92" y="56"/>
                      <a:pt x="292" y="56"/>
                      <a:pt x="292" y="56"/>
                    </a:cubicBezTo>
                    <a:cubicBezTo>
                      <a:pt x="292" y="54"/>
                      <a:pt x="292" y="54"/>
                      <a:pt x="292" y="54"/>
                    </a:cubicBezTo>
                    <a:cubicBezTo>
                      <a:pt x="293" y="54"/>
                      <a:pt x="293" y="54"/>
                      <a:pt x="293" y="54"/>
                    </a:cubicBezTo>
                    <a:cubicBezTo>
                      <a:pt x="293" y="54"/>
                      <a:pt x="293" y="54"/>
                      <a:pt x="293" y="54"/>
                    </a:cubicBezTo>
                    <a:cubicBezTo>
                      <a:pt x="294" y="54"/>
                      <a:pt x="294" y="54"/>
                      <a:pt x="294" y="54"/>
                    </a:cubicBezTo>
                    <a:cubicBezTo>
                      <a:pt x="295" y="54"/>
                      <a:pt x="295" y="54"/>
                      <a:pt x="295" y="54"/>
                    </a:cubicBezTo>
                    <a:cubicBezTo>
                      <a:pt x="297" y="54"/>
                      <a:pt x="297" y="54"/>
                      <a:pt x="297" y="54"/>
                    </a:cubicBezTo>
                    <a:cubicBezTo>
                      <a:pt x="298" y="52"/>
                      <a:pt x="298" y="52"/>
                      <a:pt x="298" y="52"/>
                    </a:cubicBezTo>
                    <a:cubicBezTo>
                      <a:pt x="299" y="53"/>
                      <a:pt x="299" y="53"/>
                      <a:pt x="299" y="53"/>
                    </a:cubicBezTo>
                    <a:cubicBezTo>
                      <a:pt x="300" y="53"/>
                      <a:pt x="300" y="53"/>
                      <a:pt x="300" y="53"/>
                    </a:cubicBezTo>
                    <a:cubicBezTo>
                      <a:pt x="301" y="52"/>
                      <a:pt x="301" y="52"/>
                      <a:pt x="301" y="52"/>
                    </a:cubicBezTo>
                    <a:cubicBezTo>
                      <a:pt x="302" y="51"/>
                      <a:pt x="302" y="51"/>
                      <a:pt x="302" y="51"/>
                    </a:cubicBezTo>
                    <a:cubicBezTo>
                      <a:pt x="302" y="51"/>
                      <a:pt x="302" y="51"/>
                      <a:pt x="302" y="51"/>
                    </a:cubicBezTo>
                    <a:cubicBezTo>
                      <a:pt x="303" y="50"/>
                      <a:pt x="303" y="50"/>
                      <a:pt x="303" y="50"/>
                    </a:cubicBezTo>
                    <a:cubicBezTo>
                      <a:pt x="304" y="50"/>
                      <a:pt x="304" y="50"/>
                      <a:pt x="304" y="50"/>
                    </a:cubicBezTo>
                    <a:cubicBezTo>
                      <a:pt x="305" y="50"/>
                      <a:pt x="305" y="50"/>
                      <a:pt x="305" y="50"/>
                    </a:cubicBezTo>
                    <a:cubicBezTo>
                      <a:pt x="306" y="50"/>
                      <a:pt x="306" y="50"/>
                      <a:pt x="306" y="50"/>
                    </a:cubicBezTo>
                    <a:cubicBezTo>
                      <a:pt x="306" y="51"/>
                      <a:pt x="306" y="51"/>
                      <a:pt x="306" y="51"/>
                    </a:cubicBezTo>
                    <a:cubicBezTo>
                      <a:pt x="306" y="51"/>
                      <a:pt x="306" y="51"/>
                      <a:pt x="306" y="51"/>
                    </a:cubicBezTo>
                    <a:cubicBezTo>
                      <a:pt x="306" y="52"/>
                      <a:pt x="306" y="52"/>
                      <a:pt x="306" y="52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309" y="52"/>
                      <a:pt x="309" y="52"/>
                      <a:pt x="309" y="52"/>
                    </a:cubicBezTo>
                    <a:cubicBezTo>
                      <a:pt x="310" y="53"/>
                      <a:pt x="310" y="53"/>
                      <a:pt x="310" y="53"/>
                    </a:cubicBezTo>
                    <a:cubicBezTo>
                      <a:pt x="314" y="55"/>
                      <a:pt x="314" y="55"/>
                      <a:pt x="314" y="55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6" y="56"/>
                      <a:pt x="316" y="56"/>
                      <a:pt x="316" y="56"/>
                    </a:cubicBezTo>
                    <a:cubicBezTo>
                      <a:pt x="315" y="57"/>
                      <a:pt x="315" y="57"/>
                      <a:pt x="315" y="57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8" y="59"/>
                      <a:pt x="318" y="59"/>
                      <a:pt x="318" y="59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319" y="58"/>
                      <a:pt x="319" y="58"/>
                      <a:pt x="319" y="58"/>
                    </a:cubicBezTo>
                    <a:cubicBezTo>
                      <a:pt x="319" y="57"/>
                      <a:pt x="319" y="57"/>
                      <a:pt x="319" y="57"/>
                    </a:cubicBezTo>
                    <a:cubicBezTo>
                      <a:pt x="318" y="57"/>
                      <a:pt x="318" y="57"/>
                      <a:pt x="318" y="57"/>
                    </a:cubicBezTo>
                    <a:cubicBezTo>
                      <a:pt x="317" y="56"/>
                      <a:pt x="317" y="56"/>
                      <a:pt x="317" y="56"/>
                    </a:cubicBezTo>
                    <a:cubicBezTo>
                      <a:pt x="317" y="56"/>
                      <a:pt x="317" y="56"/>
                      <a:pt x="317" y="56"/>
                    </a:cubicBezTo>
                    <a:cubicBezTo>
                      <a:pt x="318" y="55"/>
                      <a:pt x="318" y="55"/>
                      <a:pt x="318" y="55"/>
                    </a:cubicBezTo>
                    <a:cubicBezTo>
                      <a:pt x="319" y="55"/>
                      <a:pt x="319" y="55"/>
                      <a:pt x="319" y="55"/>
                    </a:cubicBezTo>
                    <a:cubicBezTo>
                      <a:pt x="319" y="56"/>
                      <a:pt x="319" y="56"/>
                      <a:pt x="319" y="56"/>
                    </a:cubicBezTo>
                    <a:cubicBezTo>
                      <a:pt x="320" y="56"/>
                      <a:pt x="320" y="56"/>
                      <a:pt x="320" y="56"/>
                    </a:cubicBezTo>
                    <a:cubicBezTo>
                      <a:pt x="320" y="57"/>
                      <a:pt x="320" y="57"/>
                      <a:pt x="320" y="57"/>
                    </a:cubicBezTo>
                    <a:cubicBezTo>
                      <a:pt x="322" y="59"/>
                      <a:pt x="322" y="59"/>
                      <a:pt x="322" y="59"/>
                    </a:cubicBezTo>
                    <a:cubicBezTo>
                      <a:pt x="322" y="60"/>
                      <a:pt x="322" y="60"/>
                      <a:pt x="322" y="60"/>
                    </a:cubicBezTo>
                    <a:cubicBezTo>
                      <a:pt x="323" y="60"/>
                      <a:pt x="323" y="60"/>
                      <a:pt x="323" y="60"/>
                    </a:cubicBezTo>
                    <a:cubicBezTo>
                      <a:pt x="323" y="60"/>
                      <a:pt x="323" y="60"/>
                      <a:pt x="323" y="60"/>
                    </a:cubicBezTo>
                    <a:cubicBezTo>
                      <a:pt x="324" y="60"/>
                      <a:pt x="324" y="60"/>
                      <a:pt x="324" y="60"/>
                    </a:cubicBezTo>
                    <a:cubicBezTo>
                      <a:pt x="324" y="60"/>
                      <a:pt x="324" y="60"/>
                      <a:pt x="324" y="60"/>
                    </a:cubicBezTo>
                    <a:cubicBezTo>
                      <a:pt x="325" y="61"/>
                      <a:pt x="325" y="61"/>
                      <a:pt x="325" y="61"/>
                    </a:cubicBezTo>
                    <a:cubicBezTo>
                      <a:pt x="325" y="62"/>
                      <a:pt x="325" y="62"/>
                      <a:pt x="325" y="62"/>
                    </a:cubicBezTo>
                    <a:cubicBezTo>
                      <a:pt x="326" y="63"/>
                      <a:pt x="326" y="63"/>
                      <a:pt x="326" y="63"/>
                    </a:cubicBezTo>
                    <a:cubicBezTo>
                      <a:pt x="326" y="64"/>
                      <a:pt x="326" y="64"/>
                      <a:pt x="326" y="64"/>
                    </a:cubicBezTo>
                    <a:cubicBezTo>
                      <a:pt x="326" y="64"/>
                      <a:pt x="326" y="64"/>
                      <a:pt x="326" y="64"/>
                    </a:cubicBezTo>
                    <a:cubicBezTo>
                      <a:pt x="326" y="63"/>
                      <a:pt x="326" y="63"/>
                      <a:pt x="326" y="63"/>
                    </a:cubicBezTo>
                    <a:cubicBezTo>
                      <a:pt x="325" y="63"/>
                      <a:pt x="325" y="63"/>
                      <a:pt x="325" y="63"/>
                    </a:cubicBezTo>
                    <a:cubicBezTo>
                      <a:pt x="325" y="63"/>
                      <a:pt x="325" y="63"/>
                      <a:pt x="325" y="63"/>
                    </a:cubicBezTo>
                    <a:cubicBezTo>
                      <a:pt x="324" y="63"/>
                      <a:pt x="324" y="63"/>
                      <a:pt x="324" y="63"/>
                    </a:cubicBezTo>
                    <a:cubicBezTo>
                      <a:pt x="323" y="62"/>
                      <a:pt x="323" y="62"/>
                      <a:pt x="323" y="62"/>
                    </a:cubicBezTo>
                    <a:cubicBezTo>
                      <a:pt x="321" y="62"/>
                      <a:pt x="321" y="62"/>
                      <a:pt x="321" y="62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3"/>
                      <a:pt x="320" y="63"/>
                    </a:cubicBezTo>
                    <a:cubicBezTo>
                      <a:pt x="322" y="63"/>
                      <a:pt x="322" y="63"/>
                      <a:pt x="322" y="63"/>
                    </a:cubicBezTo>
                    <a:cubicBezTo>
                      <a:pt x="322" y="64"/>
                      <a:pt x="322" y="64"/>
                      <a:pt x="322" y="64"/>
                    </a:cubicBezTo>
                    <a:cubicBezTo>
                      <a:pt x="322" y="64"/>
                      <a:pt x="322" y="64"/>
                      <a:pt x="322" y="64"/>
                    </a:cubicBezTo>
                    <a:cubicBezTo>
                      <a:pt x="323" y="65"/>
                      <a:pt x="323" y="65"/>
                      <a:pt x="323" y="65"/>
                    </a:cubicBezTo>
                    <a:cubicBezTo>
                      <a:pt x="323" y="65"/>
                      <a:pt x="323" y="65"/>
                      <a:pt x="323" y="65"/>
                    </a:cubicBezTo>
                    <a:cubicBezTo>
                      <a:pt x="324" y="65"/>
                      <a:pt x="324" y="65"/>
                      <a:pt x="324" y="65"/>
                    </a:cubicBezTo>
                    <a:cubicBezTo>
                      <a:pt x="324" y="64"/>
                      <a:pt x="324" y="64"/>
                      <a:pt x="324" y="64"/>
                    </a:cubicBezTo>
                    <a:cubicBezTo>
                      <a:pt x="325" y="64"/>
                      <a:pt x="325" y="64"/>
                      <a:pt x="325" y="64"/>
                    </a:cubicBezTo>
                    <a:cubicBezTo>
                      <a:pt x="325" y="65"/>
                      <a:pt x="325" y="65"/>
                      <a:pt x="325" y="65"/>
                    </a:cubicBezTo>
                    <a:cubicBezTo>
                      <a:pt x="326" y="65"/>
                      <a:pt x="326" y="65"/>
                      <a:pt x="326" y="65"/>
                    </a:cubicBezTo>
                    <a:cubicBezTo>
                      <a:pt x="327" y="65"/>
                      <a:pt x="327" y="65"/>
                      <a:pt x="327" y="65"/>
                    </a:cubicBezTo>
                    <a:cubicBezTo>
                      <a:pt x="327" y="65"/>
                      <a:pt x="327" y="65"/>
                      <a:pt x="327" y="65"/>
                    </a:cubicBezTo>
                    <a:cubicBezTo>
                      <a:pt x="328" y="66"/>
                      <a:pt x="328" y="66"/>
                      <a:pt x="328" y="66"/>
                    </a:cubicBezTo>
                    <a:cubicBezTo>
                      <a:pt x="327" y="66"/>
                      <a:pt x="327" y="66"/>
                      <a:pt x="327" y="66"/>
                    </a:cubicBezTo>
                    <a:cubicBezTo>
                      <a:pt x="328" y="68"/>
                      <a:pt x="328" y="68"/>
                      <a:pt x="328" y="68"/>
                    </a:cubicBezTo>
                    <a:cubicBezTo>
                      <a:pt x="329" y="70"/>
                      <a:pt x="329" y="70"/>
                      <a:pt x="329" y="70"/>
                    </a:cubicBezTo>
                    <a:cubicBezTo>
                      <a:pt x="329" y="72"/>
                      <a:pt x="329" y="72"/>
                      <a:pt x="329" y="72"/>
                    </a:cubicBezTo>
                    <a:cubicBezTo>
                      <a:pt x="328" y="73"/>
                      <a:pt x="328" y="73"/>
                      <a:pt x="328" y="73"/>
                    </a:cubicBezTo>
                    <a:cubicBezTo>
                      <a:pt x="327" y="73"/>
                      <a:pt x="327" y="73"/>
                      <a:pt x="327" y="73"/>
                    </a:cubicBezTo>
                    <a:cubicBezTo>
                      <a:pt x="327" y="74"/>
                      <a:pt x="327" y="74"/>
                      <a:pt x="327" y="74"/>
                    </a:cubicBezTo>
                    <a:cubicBezTo>
                      <a:pt x="327" y="75"/>
                      <a:pt x="327" y="75"/>
                      <a:pt x="327" y="75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6" y="77"/>
                      <a:pt x="326" y="77"/>
                      <a:pt x="326" y="77"/>
                    </a:cubicBezTo>
                    <a:cubicBezTo>
                      <a:pt x="327" y="78"/>
                      <a:pt x="327" y="78"/>
                      <a:pt x="327" y="78"/>
                    </a:cubicBezTo>
                    <a:cubicBezTo>
                      <a:pt x="327" y="78"/>
                      <a:pt x="327" y="78"/>
                      <a:pt x="327" y="78"/>
                    </a:cubicBezTo>
                    <a:cubicBezTo>
                      <a:pt x="326" y="79"/>
                      <a:pt x="326" y="79"/>
                      <a:pt x="326" y="79"/>
                    </a:cubicBezTo>
                    <a:cubicBezTo>
                      <a:pt x="325" y="80"/>
                      <a:pt x="325" y="80"/>
                      <a:pt x="325" y="80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325" y="82"/>
                      <a:pt x="325" y="82"/>
                      <a:pt x="325" y="82"/>
                    </a:cubicBezTo>
                    <a:cubicBezTo>
                      <a:pt x="324" y="83"/>
                      <a:pt x="324" y="83"/>
                      <a:pt x="324" y="83"/>
                    </a:cubicBezTo>
                    <a:cubicBezTo>
                      <a:pt x="324" y="83"/>
                      <a:pt x="324" y="83"/>
                      <a:pt x="324" y="83"/>
                    </a:cubicBezTo>
                    <a:cubicBezTo>
                      <a:pt x="324" y="84"/>
                      <a:pt x="324" y="84"/>
                      <a:pt x="324" y="84"/>
                    </a:cubicBezTo>
                    <a:cubicBezTo>
                      <a:pt x="323" y="85"/>
                      <a:pt x="323" y="85"/>
                      <a:pt x="323" y="85"/>
                    </a:cubicBezTo>
                    <a:cubicBezTo>
                      <a:pt x="322" y="86"/>
                      <a:pt x="322" y="86"/>
                      <a:pt x="322" y="86"/>
                    </a:cubicBezTo>
                    <a:cubicBezTo>
                      <a:pt x="320" y="86"/>
                      <a:pt x="320" y="86"/>
                      <a:pt x="320" y="86"/>
                    </a:cubicBezTo>
                    <a:cubicBezTo>
                      <a:pt x="322" y="86"/>
                      <a:pt x="322" y="86"/>
                      <a:pt x="322" y="86"/>
                    </a:cubicBezTo>
                    <a:cubicBezTo>
                      <a:pt x="322" y="86"/>
                      <a:pt x="322" y="86"/>
                      <a:pt x="322" y="86"/>
                    </a:cubicBezTo>
                    <a:cubicBezTo>
                      <a:pt x="323" y="86"/>
                      <a:pt x="323" y="86"/>
                      <a:pt x="323" y="86"/>
                    </a:cubicBezTo>
                    <a:cubicBezTo>
                      <a:pt x="324" y="86"/>
                      <a:pt x="324" y="86"/>
                      <a:pt x="324" y="86"/>
                    </a:cubicBezTo>
                    <a:cubicBezTo>
                      <a:pt x="324" y="87"/>
                      <a:pt x="324" y="87"/>
                      <a:pt x="324" y="87"/>
                    </a:cubicBezTo>
                    <a:cubicBezTo>
                      <a:pt x="323" y="89"/>
                      <a:pt x="323" y="89"/>
                      <a:pt x="323" y="89"/>
                    </a:cubicBezTo>
                    <a:cubicBezTo>
                      <a:pt x="322" y="90"/>
                      <a:pt x="322" y="90"/>
                      <a:pt x="322" y="90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3"/>
                      <a:pt x="322" y="93"/>
                      <a:pt x="322" y="93"/>
                    </a:cubicBezTo>
                    <a:cubicBezTo>
                      <a:pt x="322" y="94"/>
                      <a:pt x="322" y="94"/>
                      <a:pt x="322" y="94"/>
                    </a:cubicBezTo>
                    <a:cubicBezTo>
                      <a:pt x="321" y="96"/>
                      <a:pt x="321" y="96"/>
                      <a:pt x="321" y="96"/>
                    </a:cubicBezTo>
                    <a:cubicBezTo>
                      <a:pt x="320" y="97"/>
                      <a:pt x="320" y="97"/>
                      <a:pt x="320" y="97"/>
                    </a:cubicBezTo>
                    <a:cubicBezTo>
                      <a:pt x="320" y="97"/>
                      <a:pt x="320" y="97"/>
                      <a:pt x="320" y="97"/>
                    </a:cubicBezTo>
                    <a:cubicBezTo>
                      <a:pt x="319" y="97"/>
                      <a:pt x="319" y="97"/>
                      <a:pt x="319" y="97"/>
                    </a:cubicBezTo>
                    <a:cubicBezTo>
                      <a:pt x="318" y="97"/>
                      <a:pt x="318" y="97"/>
                      <a:pt x="318" y="97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00"/>
                      <a:pt x="319" y="100"/>
                      <a:pt x="319" y="100"/>
                    </a:cubicBezTo>
                    <a:cubicBezTo>
                      <a:pt x="319" y="101"/>
                      <a:pt x="319" y="101"/>
                      <a:pt x="319" y="101"/>
                    </a:cubicBezTo>
                    <a:cubicBezTo>
                      <a:pt x="318" y="102"/>
                      <a:pt x="318" y="102"/>
                      <a:pt x="318" y="102"/>
                    </a:cubicBezTo>
                    <a:cubicBezTo>
                      <a:pt x="317" y="103"/>
                      <a:pt x="317" y="103"/>
                      <a:pt x="317" y="103"/>
                    </a:cubicBezTo>
                    <a:cubicBezTo>
                      <a:pt x="318" y="104"/>
                      <a:pt x="318" y="104"/>
                      <a:pt x="318" y="104"/>
                    </a:cubicBezTo>
                    <a:cubicBezTo>
                      <a:pt x="318" y="106"/>
                      <a:pt x="318" y="106"/>
                      <a:pt x="318" y="106"/>
                    </a:cubicBezTo>
                    <a:cubicBezTo>
                      <a:pt x="317" y="106"/>
                      <a:pt x="317" y="106"/>
                      <a:pt x="317" y="106"/>
                    </a:cubicBezTo>
                    <a:cubicBezTo>
                      <a:pt x="318" y="107"/>
                      <a:pt x="318" y="107"/>
                      <a:pt x="318" y="107"/>
                    </a:cubicBezTo>
                    <a:cubicBezTo>
                      <a:pt x="318" y="107"/>
                      <a:pt x="318" y="107"/>
                      <a:pt x="318" y="107"/>
                    </a:cubicBezTo>
                    <a:cubicBezTo>
                      <a:pt x="318" y="110"/>
                      <a:pt x="318" y="110"/>
                      <a:pt x="318" y="110"/>
                    </a:cubicBezTo>
                    <a:cubicBezTo>
                      <a:pt x="317" y="111"/>
                      <a:pt x="317" y="111"/>
                      <a:pt x="317" y="111"/>
                    </a:cubicBezTo>
                    <a:cubicBezTo>
                      <a:pt x="316" y="112"/>
                      <a:pt x="316" y="112"/>
                      <a:pt x="316" y="112"/>
                    </a:cubicBezTo>
                    <a:cubicBezTo>
                      <a:pt x="317" y="111"/>
                      <a:pt x="317" y="111"/>
                      <a:pt x="317" y="111"/>
                    </a:cubicBezTo>
                    <a:cubicBezTo>
                      <a:pt x="318" y="111"/>
                      <a:pt x="318" y="111"/>
                      <a:pt x="318" y="111"/>
                    </a:cubicBezTo>
                    <a:cubicBezTo>
                      <a:pt x="319" y="110"/>
                      <a:pt x="319" y="110"/>
                      <a:pt x="319" y="110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20" y="108"/>
                      <a:pt x="320" y="108"/>
                      <a:pt x="320" y="108"/>
                    </a:cubicBezTo>
                    <a:cubicBezTo>
                      <a:pt x="321" y="108"/>
                      <a:pt x="321" y="108"/>
                      <a:pt x="321" y="108"/>
                    </a:cubicBezTo>
                    <a:cubicBezTo>
                      <a:pt x="322" y="108"/>
                      <a:pt x="322" y="108"/>
                      <a:pt x="322" y="108"/>
                    </a:cubicBezTo>
                    <a:cubicBezTo>
                      <a:pt x="321" y="107"/>
                      <a:pt x="321" y="107"/>
                      <a:pt x="321" y="107"/>
                    </a:cubicBezTo>
                    <a:cubicBezTo>
                      <a:pt x="319" y="106"/>
                      <a:pt x="319" y="106"/>
                      <a:pt x="319" y="106"/>
                    </a:cubicBezTo>
                    <a:cubicBezTo>
                      <a:pt x="319" y="104"/>
                      <a:pt x="319" y="104"/>
                      <a:pt x="319" y="104"/>
                    </a:cubicBezTo>
                    <a:cubicBezTo>
                      <a:pt x="319" y="103"/>
                      <a:pt x="319" y="103"/>
                      <a:pt x="319" y="103"/>
                    </a:cubicBezTo>
                    <a:cubicBezTo>
                      <a:pt x="321" y="103"/>
                      <a:pt x="321" y="103"/>
                      <a:pt x="321" y="103"/>
                    </a:cubicBezTo>
                    <a:cubicBezTo>
                      <a:pt x="323" y="103"/>
                      <a:pt x="323" y="103"/>
                      <a:pt x="323" y="103"/>
                    </a:cubicBezTo>
                    <a:cubicBezTo>
                      <a:pt x="325" y="102"/>
                      <a:pt x="325" y="102"/>
                      <a:pt x="325" y="102"/>
                    </a:cubicBezTo>
                    <a:cubicBezTo>
                      <a:pt x="326" y="101"/>
                      <a:pt x="326" y="101"/>
                      <a:pt x="326" y="101"/>
                    </a:cubicBezTo>
                    <a:cubicBezTo>
                      <a:pt x="326" y="101"/>
                      <a:pt x="326" y="101"/>
                      <a:pt x="326" y="101"/>
                    </a:cubicBezTo>
                    <a:cubicBezTo>
                      <a:pt x="326" y="100"/>
                      <a:pt x="326" y="100"/>
                      <a:pt x="326" y="100"/>
                    </a:cubicBezTo>
                    <a:cubicBezTo>
                      <a:pt x="327" y="99"/>
                      <a:pt x="327" y="99"/>
                      <a:pt x="327" y="99"/>
                    </a:cubicBezTo>
                    <a:cubicBezTo>
                      <a:pt x="328" y="98"/>
                      <a:pt x="328" y="98"/>
                      <a:pt x="328" y="98"/>
                    </a:cubicBezTo>
                    <a:cubicBezTo>
                      <a:pt x="327" y="97"/>
                      <a:pt x="327" y="97"/>
                      <a:pt x="327" y="97"/>
                    </a:cubicBezTo>
                    <a:cubicBezTo>
                      <a:pt x="327" y="96"/>
                      <a:pt x="327" y="96"/>
                      <a:pt x="327" y="96"/>
                    </a:cubicBezTo>
                    <a:cubicBezTo>
                      <a:pt x="329" y="97"/>
                      <a:pt x="329" y="97"/>
                      <a:pt x="329" y="97"/>
                    </a:cubicBezTo>
                    <a:cubicBezTo>
                      <a:pt x="330" y="97"/>
                      <a:pt x="330" y="97"/>
                      <a:pt x="330" y="97"/>
                    </a:cubicBezTo>
                    <a:cubicBezTo>
                      <a:pt x="331" y="95"/>
                      <a:pt x="331" y="95"/>
                      <a:pt x="331" y="95"/>
                    </a:cubicBezTo>
                    <a:cubicBezTo>
                      <a:pt x="330" y="95"/>
                      <a:pt x="330" y="95"/>
                      <a:pt x="330" y="95"/>
                    </a:cubicBezTo>
                    <a:cubicBezTo>
                      <a:pt x="332" y="93"/>
                      <a:pt x="332" y="93"/>
                      <a:pt x="332" y="93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332" y="91"/>
                      <a:pt x="332" y="91"/>
                      <a:pt x="332" y="91"/>
                    </a:cubicBezTo>
                    <a:cubicBezTo>
                      <a:pt x="330" y="92"/>
                      <a:pt x="330" y="92"/>
                      <a:pt x="330" y="92"/>
                    </a:cubicBezTo>
                    <a:cubicBezTo>
                      <a:pt x="330" y="93"/>
                      <a:pt x="330" y="93"/>
                      <a:pt x="330" y="93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6" y="92"/>
                      <a:pt x="326" y="92"/>
                      <a:pt x="326" y="92"/>
                    </a:cubicBezTo>
                    <a:cubicBezTo>
                      <a:pt x="327" y="91"/>
                      <a:pt x="327" y="91"/>
                      <a:pt x="327" y="91"/>
                    </a:cubicBezTo>
                    <a:cubicBezTo>
                      <a:pt x="327" y="90"/>
                      <a:pt x="327" y="90"/>
                      <a:pt x="327" y="90"/>
                    </a:cubicBezTo>
                    <a:cubicBezTo>
                      <a:pt x="328" y="89"/>
                      <a:pt x="328" y="89"/>
                      <a:pt x="328" y="89"/>
                    </a:cubicBezTo>
                    <a:cubicBezTo>
                      <a:pt x="329" y="89"/>
                      <a:pt x="329" y="89"/>
                      <a:pt x="329" y="89"/>
                    </a:cubicBezTo>
                    <a:cubicBezTo>
                      <a:pt x="331" y="90"/>
                      <a:pt x="331" y="90"/>
                      <a:pt x="331" y="90"/>
                    </a:cubicBezTo>
                    <a:cubicBezTo>
                      <a:pt x="332" y="89"/>
                      <a:pt x="332" y="89"/>
                      <a:pt x="332" y="89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33" y="87"/>
                      <a:pt x="333" y="87"/>
                      <a:pt x="333" y="87"/>
                    </a:cubicBezTo>
                    <a:cubicBezTo>
                      <a:pt x="334" y="88"/>
                      <a:pt x="334" y="88"/>
                      <a:pt x="334" y="88"/>
                    </a:cubicBezTo>
                    <a:cubicBezTo>
                      <a:pt x="333" y="89"/>
                      <a:pt x="333" y="89"/>
                      <a:pt x="333" y="89"/>
                    </a:cubicBezTo>
                    <a:cubicBezTo>
                      <a:pt x="333" y="90"/>
                      <a:pt x="333" y="90"/>
                      <a:pt x="333" y="90"/>
                    </a:cubicBezTo>
                    <a:cubicBezTo>
                      <a:pt x="336" y="92"/>
                      <a:pt x="336" y="92"/>
                      <a:pt x="336" y="92"/>
                    </a:cubicBezTo>
                    <a:cubicBezTo>
                      <a:pt x="338" y="92"/>
                      <a:pt x="338" y="92"/>
                      <a:pt x="338" y="92"/>
                    </a:cubicBezTo>
                    <a:cubicBezTo>
                      <a:pt x="338" y="92"/>
                      <a:pt x="338" y="92"/>
                      <a:pt x="338" y="92"/>
                    </a:cubicBezTo>
                    <a:cubicBezTo>
                      <a:pt x="340" y="91"/>
                      <a:pt x="340" y="91"/>
                      <a:pt x="340" y="91"/>
                    </a:cubicBezTo>
                    <a:cubicBezTo>
                      <a:pt x="341" y="90"/>
                      <a:pt x="341" y="90"/>
                      <a:pt x="341" y="90"/>
                    </a:cubicBezTo>
                    <a:cubicBezTo>
                      <a:pt x="341" y="89"/>
                      <a:pt x="341" y="89"/>
                      <a:pt x="341" y="89"/>
                    </a:cubicBezTo>
                    <a:cubicBezTo>
                      <a:pt x="340" y="87"/>
                      <a:pt x="340" y="87"/>
                      <a:pt x="340" y="87"/>
                    </a:cubicBezTo>
                    <a:cubicBezTo>
                      <a:pt x="339" y="87"/>
                      <a:pt x="339" y="87"/>
                      <a:pt x="339" y="87"/>
                    </a:cubicBezTo>
                    <a:cubicBezTo>
                      <a:pt x="340" y="87"/>
                      <a:pt x="340" y="87"/>
                      <a:pt x="340" y="87"/>
                    </a:cubicBezTo>
                    <a:cubicBezTo>
                      <a:pt x="342" y="89"/>
                      <a:pt x="342" y="89"/>
                      <a:pt x="342" y="89"/>
                    </a:cubicBezTo>
                    <a:cubicBezTo>
                      <a:pt x="343" y="89"/>
                      <a:pt x="343" y="89"/>
                      <a:pt x="343" y="89"/>
                    </a:cubicBezTo>
                    <a:cubicBezTo>
                      <a:pt x="344" y="90"/>
                      <a:pt x="344" y="90"/>
                      <a:pt x="344" y="90"/>
                    </a:cubicBezTo>
                    <a:cubicBezTo>
                      <a:pt x="344" y="91"/>
                      <a:pt x="344" y="91"/>
                      <a:pt x="344" y="91"/>
                    </a:cubicBezTo>
                    <a:cubicBezTo>
                      <a:pt x="344" y="91"/>
                      <a:pt x="344" y="91"/>
                      <a:pt x="344" y="91"/>
                    </a:cubicBezTo>
                    <a:cubicBezTo>
                      <a:pt x="346" y="93"/>
                      <a:pt x="346" y="93"/>
                      <a:pt x="346" y="93"/>
                    </a:cubicBezTo>
                    <a:cubicBezTo>
                      <a:pt x="346" y="94"/>
                      <a:pt x="346" y="94"/>
                      <a:pt x="346" y="94"/>
                    </a:cubicBezTo>
                    <a:cubicBezTo>
                      <a:pt x="346" y="95"/>
                      <a:pt x="346" y="95"/>
                      <a:pt x="346" y="95"/>
                    </a:cubicBezTo>
                    <a:cubicBezTo>
                      <a:pt x="346" y="94"/>
                      <a:pt x="346" y="94"/>
                      <a:pt x="346" y="94"/>
                    </a:cubicBezTo>
                    <a:cubicBezTo>
                      <a:pt x="347" y="93"/>
                      <a:pt x="347" y="93"/>
                      <a:pt x="347" y="93"/>
                    </a:cubicBezTo>
                    <a:cubicBezTo>
                      <a:pt x="348" y="93"/>
                      <a:pt x="348" y="93"/>
                      <a:pt x="348" y="93"/>
                    </a:cubicBezTo>
                    <a:cubicBezTo>
                      <a:pt x="348" y="92"/>
                      <a:pt x="348" y="92"/>
                      <a:pt x="348" y="92"/>
                    </a:cubicBezTo>
                    <a:cubicBezTo>
                      <a:pt x="348" y="92"/>
                      <a:pt x="348" y="92"/>
                      <a:pt x="348" y="92"/>
                    </a:cubicBezTo>
                    <a:cubicBezTo>
                      <a:pt x="347" y="92"/>
                      <a:pt x="347" y="92"/>
                      <a:pt x="347" y="92"/>
                    </a:cubicBezTo>
                    <a:cubicBezTo>
                      <a:pt x="346" y="92"/>
                      <a:pt x="346" y="92"/>
                      <a:pt x="346" y="92"/>
                    </a:cubicBezTo>
                    <a:cubicBezTo>
                      <a:pt x="346" y="91"/>
                      <a:pt x="346" y="91"/>
                      <a:pt x="346" y="91"/>
                    </a:cubicBezTo>
                    <a:cubicBezTo>
                      <a:pt x="347" y="90"/>
                      <a:pt x="347" y="90"/>
                      <a:pt x="347" y="90"/>
                    </a:cubicBezTo>
                    <a:cubicBezTo>
                      <a:pt x="348" y="89"/>
                      <a:pt x="348" y="89"/>
                      <a:pt x="348" y="89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50" y="88"/>
                      <a:pt x="350" y="88"/>
                      <a:pt x="350" y="88"/>
                    </a:cubicBezTo>
                    <a:cubicBezTo>
                      <a:pt x="352" y="87"/>
                      <a:pt x="352" y="87"/>
                      <a:pt x="352" y="87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60" y="86"/>
                      <a:pt x="360" y="86"/>
                      <a:pt x="360" y="86"/>
                    </a:cubicBezTo>
                    <a:cubicBezTo>
                      <a:pt x="364" y="85"/>
                      <a:pt x="364" y="85"/>
                      <a:pt x="364" y="85"/>
                    </a:cubicBezTo>
                    <a:cubicBezTo>
                      <a:pt x="366" y="85"/>
                      <a:pt x="366" y="85"/>
                      <a:pt x="366" y="85"/>
                    </a:cubicBezTo>
                    <a:cubicBezTo>
                      <a:pt x="367" y="85"/>
                      <a:pt x="367" y="85"/>
                      <a:pt x="367" y="85"/>
                    </a:cubicBezTo>
                    <a:cubicBezTo>
                      <a:pt x="367" y="86"/>
                      <a:pt x="367" y="86"/>
                      <a:pt x="367" y="86"/>
                    </a:cubicBezTo>
                    <a:cubicBezTo>
                      <a:pt x="367" y="86"/>
                      <a:pt x="367" y="86"/>
                      <a:pt x="367" y="86"/>
                    </a:cubicBezTo>
                    <a:cubicBezTo>
                      <a:pt x="366" y="88"/>
                      <a:pt x="366" y="88"/>
                      <a:pt x="366" y="88"/>
                    </a:cubicBezTo>
                    <a:cubicBezTo>
                      <a:pt x="367" y="89"/>
                      <a:pt x="367" y="89"/>
                      <a:pt x="367" y="89"/>
                    </a:cubicBezTo>
                    <a:cubicBezTo>
                      <a:pt x="368" y="91"/>
                      <a:pt x="368" y="91"/>
                      <a:pt x="368" y="91"/>
                    </a:cubicBezTo>
                    <a:cubicBezTo>
                      <a:pt x="373" y="91"/>
                      <a:pt x="373" y="91"/>
                      <a:pt x="373" y="91"/>
                    </a:cubicBezTo>
                    <a:cubicBezTo>
                      <a:pt x="374" y="91"/>
                      <a:pt x="374" y="91"/>
                      <a:pt x="374" y="91"/>
                    </a:cubicBezTo>
                    <a:cubicBezTo>
                      <a:pt x="374" y="91"/>
                      <a:pt x="374" y="91"/>
                      <a:pt x="374" y="91"/>
                    </a:cubicBezTo>
                    <a:cubicBezTo>
                      <a:pt x="376" y="91"/>
                      <a:pt x="376" y="91"/>
                      <a:pt x="376" y="91"/>
                    </a:cubicBezTo>
                    <a:cubicBezTo>
                      <a:pt x="378" y="91"/>
                      <a:pt x="378" y="91"/>
                      <a:pt x="378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83" y="90"/>
                      <a:pt x="383" y="90"/>
                      <a:pt x="383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6" y="90"/>
                      <a:pt x="386" y="90"/>
                      <a:pt x="386" y="90"/>
                    </a:cubicBezTo>
                    <a:cubicBezTo>
                      <a:pt x="386" y="89"/>
                      <a:pt x="386" y="89"/>
                      <a:pt x="386" y="89"/>
                    </a:cubicBezTo>
                    <a:cubicBezTo>
                      <a:pt x="386" y="88"/>
                      <a:pt x="386" y="88"/>
                      <a:pt x="386" y="88"/>
                    </a:cubicBezTo>
                    <a:cubicBezTo>
                      <a:pt x="387" y="88"/>
                      <a:pt x="387" y="88"/>
                      <a:pt x="387" y="88"/>
                    </a:cubicBezTo>
                    <a:cubicBezTo>
                      <a:pt x="388" y="88"/>
                      <a:pt x="388" y="88"/>
                      <a:pt x="388" y="88"/>
                    </a:cubicBezTo>
                    <a:cubicBezTo>
                      <a:pt x="389" y="88"/>
                      <a:pt x="389" y="88"/>
                      <a:pt x="389" y="88"/>
                    </a:cubicBezTo>
                    <a:cubicBezTo>
                      <a:pt x="390" y="88"/>
                      <a:pt x="390" y="88"/>
                      <a:pt x="390" y="88"/>
                    </a:cubicBezTo>
                    <a:cubicBezTo>
                      <a:pt x="390" y="89"/>
                      <a:pt x="390" y="89"/>
                      <a:pt x="390" y="89"/>
                    </a:cubicBezTo>
                    <a:cubicBezTo>
                      <a:pt x="391" y="88"/>
                      <a:pt x="391" y="88"/>
                      <a:pt x="391" y="88"/>
                    </a:cubicBezTo>
                    <a:cubicBezTo>
                      <a:pt x="391" y="87"/>
                      <a:pt x="391" y="87"/>
                      <a:pt x="391" y="87"/>
                    </a:cubicBezTo>
                    <a:cubicBezTo>
                      <a:pt x="390" y="86"/>
                      <a:pt x="390" y="86"/>
                      <a:pt x="390" y="86"/>
                    </a:cubicBezTo>
                    <a:cubicBezTo>
                      <a:pt x="390" y="85"/>
                      <a:pt x="390" y="85"/>
                      <a:pt x="390" y="85"/>
                    </a:cubicBezTo>
                    <a:cubicBezTo>
                      <a:pt x="389" y="84"/>
                      <a:pt x="389" y="84"/>
                      <a:pt x="389" y="84"/>
                    </a:cubicBezTo>
                    <a:cubicBezTo>
                      <a:pt x="388" y="84"/>
                      <a:pt x="388" y="84"/>
                      <a:pt x="388" y="84"/>
                    </a:cubicBezTo>
                    <a:cubicBezTo>
                      <a:pt x="388" y="83"/>
                      <a:pt x="388" y="83"/>
                      <a:pt x="388" y="83"/>
                    </a:cubicBezTo>
                    <a:cubicBezTo>
                      <a:pt x="387" y="82"/>
                      <a:pt x="387" y="82"/>
                      <a:pt x="387" y="82"/>
                    </a:cubicBezTo>
                    <a:cubicBezTo>
                      <a:pt x="387" y="81"/>
                      <a:pt x="387" y="81"/>
                      <a:pt x="387" y="81"/>
                    </a:cubicBezTo>
                    <a:cubicBezTo>
                      <a:pt x="386" y="81"/>
                      <a:pt x="386" y="81"/>
                      <a:pt x="386" y="81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87" y="78"/>
                      <a:pt x="387" y="78"/>
                      <a:pt x="387" y="78"/>
                    </a:cubicBezTo>
                    <a:cubicBezTo>
                      <a:pt x="387" y="79"/>
                      <a:pt x="387" y="79"/>
                      <a:pt x="387" y="79"/>
                    </a:cubicBezTo>
                    <a:cubicBezTo>
                      <a:pt x="387" y="79"/>
                      <a:pt x="387" y="79"/>
                      <a:pt x="387" y="79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8" y="78"/>
                      <a:pt x="388" y="78"/>
                      <a:pt x="388" y="78"/>
                    </a:cubicBezTo>
                    <a:cubicBezTo>
                      <a:pt x="388" y="77"/>
                      <a:pt x="388" y="77"/>
                      <a:pt x="388" y="77"/>
                    </a:cubicBezTo>
                    <a:cubicBezTo>
                      <a:pt x="389" y="77"/>
                      <a:pt x="389" y="77"/>
                      <a:pt x="389" y="77"/>
                    </a:cubicBezTo>
                    <a:cubicBezTo>
                      <a:pt x="390" y="78"/>
                      <a:pt x="390" y="78"/>
                      <a:pt x="390" y="78"/>
                    </a:cubicBezTo>
                    <a:cubicBezTo>
                      <a:pt x="391" y="78"/>
                      <a:pt x="391" y="78"/>
                      <a:pt x="391" y="78"/>
                    </a:cubicBezTo>
                    <a:cubicBezTo>
                      <a:pt x="391" y="77"/>
                      <a:pt x="391" y="77"/>
                      <a:pt x="391" y="77"/>
                    </a:cubicBezTo>
                    <a:cubicBezTo>
                      <a:pt x="392" y="77"/>
                      <a:pt x="392" y="77"/>
                      <a:pt x="392" y="77"/>
                    </a:cubicBezTo>
                    <a:cubicBezTo>
                      <a:pt x="393" y="77"/>
                      <a:pt x="393" y="77"/>
                      <a:pt x="393" y="77"/>
                    </a:cubicBezTo>
                    <a:cubicBezTo>
                      <a:pt x="394" y="77"/>
                      <a:pt x="394" y="77"/>
                      <a:pt x="394" y="77"/>
                    </a:cubicBezTo>
                    <a:cubicBezTo>
                      <a:pt x="394" y="76"/>
                      <a:pt x="394" y="76"/>
                      <a:pt x="394" y="76"/>
                    </a:cubicBezTo>
                    <a:cubicBezTo>
                      <a:pt x="395" y="77"/>
                      <a:pt x="395" y="77"/>
                      <a:pt x="395" y="77"/>
                    </a:cubicBezTo>
                    <a:cubicBezTo>
                      <a:pt x="396" y="78"/>
                      <a:pt x="396" y="78"/>
                      <a:pt x="396" y="78"/>
                    </a:cubicBezTo>
                    <a:cubicBezTo>
                      <a:pt x="397" y="79"/>
                      <a:pt x="397" y="79"/>
                      <a:pt x="397" y="79"/>
                    </a:cubicBezTo>
                    <a:cubicBezTo>
                      <a:pt x="398" y="78"/>
                      <a:pt x="398" y="78"/>
                      <a:pt x="398" y="78"/>
                    </a:cubicBezTo>
                    <a:cubicBezTo>
                      <a:pt x="398" y="77"/>
                      <a:pt x="398" y="77"/>
                      <a:pt x="398" y="77"/>
                    </a:cubicBezTo>
                    <a:cubicBezTo>
                      <a:pt x="399" y="77"/>
                      <a:pt x="399" y="77"/>
                      <a:pt x="399" y="77"/>
                    </a:cubicBezTo>
                    <a:cubicBezTo>
                      <a:pt x="399" y="78"/>
                      <a:pt x="399" y="78"/>
                      <a:pt x="399" y="78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8" y="80"/>
                      <a:pt x="398" y="80"/>
                      <a:pt x="398" y="80"/>
                    </a:cubicBezTo>
                    <a:cubicBezTo>
                      <a:pt x="398" y="80"/>
                      <a:pt x="398" y="80"/>
                      <a:pt x="398" y="80"/>
                    </a:cubicBezTo>
                    <a:cubicBezTo>
                      <a:pt x="400" y="80"/>
                      <a:pt x="400" y="80"/>
                      <a:pt x="400" y="80"/>
                    </a:cubicBezTo>
                    <a:cubicBezTo>
                      <a:pt x="400" y="80"/>
                      <a:pt x="400" y="80"/>
                      <a:pt x="400" y="80"/>
                    </a:cubicBezTo>
                    <a:cubicBezTo>
                      <a:pt x="400" y="79"/>
                      <a:pt x="400" y="79"/>
                      <a:pt x="400" y="79"/>
                    </a:cubicBezTo>
                    <a:cubicBezTo>
                      <a:pt x="400" y="79"/>
                      <a:pt x="400" y="79"/>
                      <a:pt x="400" y="79"/>
                    </a:cubicBezTo>
                    <a:cubicBezTo>
                      <a:pt x="401" y="79"/>
                      <a:pt x="401" y="79"/>
                      <a:pt x="401" y="79"/>
                    </a:cubicBezTo>
                    <a:cubicBezTo>
                      <a:pt x="401" y="78"/>
                      <a:pt x="401" y="78"/>
                      <a:pt x="401" y="78"/>
                    </a:cubicBezTo>
                    <a:cubicBezTo>
                      <a:pt x="400" y="78"/>
                      <a:pt x="400" y="78"/>
                      <a:pt x="400" y="78"/>
                    </a:cubicBezTo>
                    <a:cubicBezTo>
                      <a:pt x="400" y="77"/>
                      <a:pt x="400" y="77"/>
                      <a:pt x="400" y="77"/>
                    </a:cubicBezTo>
                    <a:cubicBezTo>
                      <a:pt x="401" y="77"/>
                      <a:pt x="401" y="77"/>
                      <a:pt x="401" y="77"/>
                    </a:cubicBezTo>
                    <a:cubicBezTo>
                      <a:pt x="403" y="77"/>
                      <a:pt x="403" y="77"/>
                      <a:pt x="403" y="77"/>
                    </a:cubicBezTo>
                    <a:cubicBezTo>
                      <a:pt x="404" y="77"/>
                      <a:pt x="404" y="77"/>
                      <a:pt x="404" y="77"/>
                    </a:cubicBezTo>
                    <a:cubicBezTo>
                      <a:pt x="404" y="77"/>
                      <a:pt x="404" y="77"/>
                      <a:pt x="404" y="77"/>
                    </a:cubicBezTo>
                    <a:cubicBezTo>
                      <a:pt x="406" y="77"/>
                      <a:pt x="406" y="77"/>
                      <a:pt x="406" y="77"/>
                    </a:cubicBezTo>
                    <a:cubicBezTo>
                      <a:pt x="406" y="77"/>
                      <a:pt x="406" y="77"/>
                      <a:pt x="406" y="77"/>
                    </a:cubicBezTo>
                    <a:cubicBezTo>
                      <a:pt x="406" y="79"/>
                      <a:pt x="406" y="79"/>
                      <a:pt x="406" y="79"/>
                    </a:cubicBezTo>
                    <a:cubicBezTo>
                      <a:pt x="407" y="78"/>
                      <a:pt x="407" y="78"/>
                      <a:pt x="407" y="78"/>
                    </a:cubicBezTo>
                    <a:cubicBezTo>
                      <a:pt x="407" y="78"/>
                      <a:pt x="407" y="78"/>
                      <a:pt x="407" y="78"/>
                    </a:cubicBezTo>
                    <a:cubicBezTo>
                      <a:pt x="408" y="77"/>
                      <a:pt x="408" y="77"/>
                      <a:pt x="408" y="77"/>
                    </a:cubicBezTo>
                    <a:cubicBezTo>
                      <a:pt x="408" y="79"/>
                      <a:pt x="408" y="79"/>
                      <a:pt x="408" y="79"/>
                    </a:cubicBezTo>
                    <a:cubicBezTo>
                      <a:pt x="409" y="79"/>
                      <a:pt x="409" y="79"/>
                      <a:pt x="409" y="79"/>
                    </a:cubicBezTo>
                    <a:cubicBezTo>
                      <a:pt x="410" y="78"/>
                      <a:pt x="410" y="78"/>
                      <a:pt x="410" y="78"/>
                    </a:cubicBezTo>
                    <a:cubicBezTo>
                      <a:pt x="411" y="79"/>
                      <a:pt x="411" y="79"/>
                      <a:pt x="411" y="79"/>
                    </a:cubicBezTo>
                    <a:cubicBezTo>
                      <a:pt x="412" y="81"/>
                      <a:pt x="412" y="81"/>
                      <a:pt x="412" y="81"/>
                    </a:cubicBezTo>
                    <a:cubicBezTo>
                      <a:pt x="412" y="80"/>
                      <a:pt x="412" y="80"/>
                      <a:pt x="412" y="80"/>
                    </a:cubicBezTo>
                    <a:cubicBezTo>
                      <a:pt x="413" y="79"/>
                      <a:pt x="413" y="79"/>
                      <a:pt x="413" y="79"/>
                    </a:cubicBezTo>
                    <a:cubicBezTo>
                      <a:pt x="414" y="80"/>
                      <a:pt x="414" y="80"/>
                      <a:pt x="414" y="80"/>
                    </a:cubicBezTo>
                    <a:cubicBezTo>
                      <a:pt x="413" y="81"/>
                      <a:pt x="413" y="81"/>
                      <a:pt x="413" y="81"/>
                    </a:cubicBezTo>
                    <a:cubicBezTo>
                      <a:pt x="414" y="81"/>
                      <a:pt x="414" y="81"/>
                      <a:pt x="414" y="81"/>
                    </a:cubicBezTo>
                    <a:cubicBezTo>
                      <a:pt x="414" y="82"/>
                      <a:pt x="414" y="82"/>
                      <a:pt x="414" y="82"/>
                    </a:cubicBezTo>
                    <a:cubicBezTo>
                      <a:pt x="415" y="82"/>
                      <a:pt x="415" y="82"/>
                      <a:pt x="415" y="82"/>
                    </a:cubicBezTo>
                    <a:cubicBezTo>
                      <a:pt x="415" y="83"/>
                      <a:pt x="415" y="83"/>
                      <a:pt x="415" y="83"/>
                    </a:cubicBezTo>
                    <a:cubicBezTo>
                      <a:pt x="416" y="82"/>
                      <a:pt x="416" y="82"/>
                      <a:pt x="416" y="82"/>
                    </a:cubicBezTo>
                    <a:cubicBezTo>
                      <a:pt x="416" y="82"/>
                      <a:pt x="416" y="82"/>
                      <a:pt x="416" y="82"/>
                    </a:cubicBezTo>
                    <a:cubicBezTo>
                      <a:pt x="417" y="83"/>
                      <a:pt x="417" y="83"/>
                      <a:pt x="417" y="83"/>
                    </a:cubicBezTo>
                    <a:cubicBezTo>
                      <a:pt x="416" y="84"/>
                      <a:pt x="416" y="84"/>
                      <a:pt x="416" y="84"/>
                    </a:cubicBezTo>
                    <a:cubicBezTo>
                      <a:pt x="416" y="86"/>
                      <a:pt x="416" y="86"/>
                      <a:pt x="416" y="86"/>
                    </a:cubicBezTo>
                    <a:cubicBezTo>
                      <a:pt x="418" y="84"/>
                      <a:pt x="418" y="84"/>
                      <a:pt x="418" y="84"/>
                    </a:cubicBezTo>
                    <a:cubicBezTo>
                      <a:pt x="419" y="84"/>
                      <a:pt x="419" y="84"/>
                      <a:pt x="419" y="84"/>
                    </a:cubicBezTo>
                    <a:cubicBezTo>
                      <a:pt x="419" y="85"/>
                      <a:pt x="419" y="85"/>
                      <a:pt x="419" y="85"/>
                    </a:cubicBezTo>
                    <a:cubicBezTo>
                      <a:pt x="417" y="87"/>
                      <a:pt x="417" y="87"/>
                      <a:pt x="417" y="87"/>
                    </a:cubicBezTo>
                    <a:cubicBezTo>
                      <a:pt x="417" y="88"/>
                      <a:pt x="417" y="88"/>
                      <a:pt x="417" y="88"/>
                    </a:cubicBezTo>
                    <a:cubicBezTo>
                      <a:pt x="419" y="88"/>
                      <a:pt x="419" y="88"/>
                      <a:pt x="419" y="88"/>
                    </a:cubicBezTo>
                    <a:cubicBezTo>
                      <a:pt x="419" y="88"/>
                      <a:pt x="419" y="88"/>
                      <a:pt x="419" y="88"/>
                    </a:cubicBezTo>
                    <a:cubicBezTo>
                      <a:pt x="420" y="87"/>
                      <a:pt x="420" y="87"/>
                      <a:pt x="420" y="87"/>
                    </a:cubicBezTo>
                    <a:cubicBezTo>
                      <a:pt x="420" y="88"/>
                      <a:pt x="420" y="88"/>
                      <a:pt x="420" y="88"/>
                    </a:cubicBezTo>
                    <a:cubicBezTo>
                      <a:pt x="421" y="88"/>
                      <a:pt x="421" y="88"/>
                      <a:pt x="421" y="88"/>
                    </a:cubicBezTo>
                    <a:cubicBezTo>
                      <a:pt x="421" y="88"/>
                      <a:pt x="421" y="88"/>
                      <a:pt x="421" y="88"/>
                    </a:cubicBezTo>
                    <a:cubicBezTo>
                      <a:pt x="423" y="89"/>
                      <a:pt x="423" y="89"/>
                      <a:pt x="423" y="89"/>
                    </a:cubicBezTo>
                    <a:cubicBezTo>
                      <a:pt x="422" y="91"/>
                      <a:pt x="422" y="91"/>
                      <a:pt x="422" y="91"/>
                    </a:cubicBezTo>
                    <a:cubicBezTo>
                      <a:pt x="423" y="91"/>
                      <a:pt x="423" y="91"/>
                      <a:pt x="423" y="91"/>
                    </a:cubicBezTo>
                    <a:cubicBezTo>
                      <a:pt x="424" y="91"/>
                      <a:pt x="424" y="91"/>
                      <a:pt x="424" y="91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25" y="92"/>
                      <a:pt x="425" y="92"/>
                      <a:pt x="425" y="92"/>
                    </a:cubicBezTo>
                    <a:cubicBezTo>
                      <a:pt x="424" y="93"/>
                      <a:pt x="424" y="93"/>
                      <a:pt x="424" y="93"/>
                    </a:cubicBezTo>
                    <a:cubicBezTo>
                      <a:pt x="422" y="94"/>
                      <a:pt x="422" y="94"/>
                      <a:pt x="422" y="94"/>
                    </a:cubicBezTo>
                    <a:cubicBezTo>
                      <a:pt x="421" y="93"/>
                      <a:pt x="421" y="93"/>
                      <a:pt x="421" y="93"/>
                    </a:cubicBezTo>
                    <a:cubicBezTo>
                      <a:pt x="419" y="93"/>
                      <a:pt x="419" y="93"/>
                      <a:pt x="419" y="93"/>
                    </a:cubicBezTo>
                    <a:cubicBezTo>
                      <a:pt x="417" y="93"/>
                      <a:pt x="417" y="93"/>
                      <a:pt x="417" y="93"/>
                    </a:cubicBezTo>
                    <a:cubicBezTo>
                      <a:pt x="418" y="93"/>
                      <a:pt x="418" y="93"/>
                      <a:pt x="418" y="93"/>
                    </a:cubicBezTo>
                    <a:cubicBezTo>
                      <a:pt x="418" y="94"/>
                      <a:pt x="418" y="94"/>
                      <a:pt x="418" y="94"/>
                    </a:cubicBezTo>
                    <a:cubicBezTo>
                      <a:pt x="420" y="95"/>
                      <a:pt x="420" y="95"/>
                      <a:pt x="420" y="95"/>
                    </a:cubicBezTo>
                    <a:cubicBezTo>
                      <a:pt x="421" y="95"/>
                      <a:pt x="421" y="95"/>
                      <a:pt x="421" y="95"/>
                    </a:cubicBezTo>
                    <a:cubicBezTo>
                      <a:pt x="423" y="97"/>
                      <a:pt x="423" y="97"/>
                      <a:pt x="423" y="97"/>
                    </a:cubicBezTo>
                    <a:cubicBezTo>
                      <a:pt x="425" y="97"/>
                      <a:pt x="425" y="97"/>
                      <a:pt x="425" y="97"/>
                    </a:cubicBezTo>
                    <a:cubicBezTo>
                      <a:pt x="426" y="96"/>
                      <a:pt x="426" y="96"/>
                      <a:pt x="426" y="96"/>
                    </a:cubicBezTo>
                    <a:cubicBezTo>
                      <a:pt x="426" y="95"/>
                      <a:pt x="426" y="95"/>
                      <a:pt x="426" y="95"/>
                    </a:cubicBezTo>
                    <a:cubicBezTo>
                      <a:pt x="425" y="94"/>
                      <a:pt x="425" y="94"/>
                      <a:pt x="425" y="94"/>
                    </a:cubicBezTo>
                    <a:cubicBezTo>
                      <a:pt x="425" y="94"/>
                      <a:pt x="425" y="94"/>
                      <a:pt x="425" y="94"/>
                    </a:cubicBezTo>
                    <a:cubicBezTo>
                      <a:pt x="425" y="94"/>
                      <a:pt x="425" y="94"/>
                      <a:pt x="425" y="94"/>
                    </a:cubicBezTo>
                    <a:cubicBezTo>
                      <a:pt x="427" y="95"/>
                      <a:pt x="427" y="95"/>
                      <a:pt x="427" y="95"/>
                    </a:cubicBezTo>
                    <a:cubicBezTo>
                      <a:pt x="428" y="96"/>
                      <a:pt x="428" y="96"/>
                      <a:pt x="428" y="96"/>
                    </a:cubicBezTo>
                    <a:cubicBezTo>
                      <a:pt x="429" y="96"/>
                      <a:pt x="429" y="96"/>
                      <a:pt x="429" y="96"/>
                    </a:cubicBezTo>
                    <a:cubicBezTo>
                      <a:pt x="428" y="96"/>
                      <a:pt x="428" y="96"/>
                      <a:pt x="428" y="96"/>
                    </a:cubicBezTo>
                    <a:cubicBezTo>
                      <a:pt x="425" y="98"/>
                      <a:pt x="425" y="98"/>
                      <a:pt x="425" y="98"/>
                    </a:cubicBezTo>
                    <a:cubicBezTo>
                      <a:pt x="426" y="98"/>
                      <a:pt x="426" y="98"/>
                      <a:pt x="426" y="98"/>
                    </a:cubicBezTo>
                    <a:cubicBezTo>
                      <a:pt x="427" y="99"/>
                      <a:pt x="427" y="99"/>
                      <a:pt x="427" y="99"/>
                    </a:cubicBezTo>
                    <a:cubicBezTo>
                      <a:pt x="428" y="98"/>
                      <a:pt x="428" y="98"/>
                      <a:pt x="428" y="98"/>
                    </a:cubicBezTo>
                    <a:cubicBezTo>
                      <a:pt x="428" y="98"/>
                      <a:pt x="428" y="98"/>
                      <a:pt x="428" y="98"/>
                    </a:cubicBezTo>
                    <a:cubicBezTo>
                      <a:pt x="432" y="101"/>
                      <a:pt x="432" y="101"/>
                      <a:pt x="432" y="101"/>
                    </a:cubicBezTo>
                    <a:cubicBezTo>
                      <a:pt x="433" y="101"/>
                      <a:pt x="433" y="101"/>
                      <a:pt x="433" y="101"/>
                    </a:cubicBezTo>
                    <a:cubicBezTo>
                      <a:pt x="434" y="103"/>
                      <a:pt x="434" y="103"/>
                      <a:pt x="434" y="103"/>
                    </a:cubicBezTo>
                    <a:cubicBezTo>
                      <a:pt x="437" y="103"/>
                      <a:pt x="437" y="103"/>
                      <a:pt x="437" y="103"/>
                    </a:cubicBezTo>
                    <a:cubicBezTo>
                      <a:pt x="438" y="105"/>
                      <a:pt x="438" y="105"/>
                      <a:pt x="438" y="105"/>
                    </a:cubicBezTo>
                    <a:cubicBezTo>
                      <a:pt x="440" y="105"/>
                      <a:pt x="440" y="105"/>
                      <a:pt x="440" y="105"/>
                    </a:cubicBezTo>
                    <a:cubicBezTo>
                      <a:pt x="440" y="104"/>
                      <a:pt x="440" y="104"/>
                      <a:pt x="440" y="104"/>
                    </a:cubicBezTo>
                    <a:cubicBezTo>
                      <a:pt x="440" y="104"/>
                      <a:pt x="440" y="104"/>
                      <a:pt x="440" y="104"/>
                    </a:cubicBezTo>
                    <a:cubicBezTo>
                      <a:pt x="441" y="103"/>
                      <a:pt x="441" y="103"/>
                      <a:pt x="441" y="103"/>
                    </a:cubicBezTo>
                    <a:cubicBezTo>
                      <a:pt x="442" y="104"/>
                      <a:pt x="442" y="104"/>
                      <a:pt x="442" y="104"/>
                    </a:cubicBezTo>
                    <a:cubicBezTo>
                      <a:pt x="442" y="105"/>
                      <a:pt x="442" y="105"/>
                      <a:pt x="442" y="105"/>
                    </a:cubicBezTo>
                    <a:cubicBezTo>
                      <a:pt x="443" y="106"/>
                      <a:pt x="443" y="106"/>
                      <a:pt x="443" y="106"/>
                    </a:cubicBezTo>
                    <a:cubicBezTo>
                      <a:pt x="443" y="106"/>
                      <a:pt x="443" y="106"/>
                      <a:pt x="443" y="106"/>
                    </a:cubicBezTo>
                    <a:cubicBezTo>
                      <a:pt x="444" y="105"/>
                      <a:pt x="444" y="105"/>
                      <a:pt x="444" y="105"/>
                    </a:cubicBezTo>
                    <a:cubicBezTo>
                      <a:pt x="442" y="99"/>
                      <a:pt x="442" y="99"/>
                      <a:pt x="442" y="99"/>
                    </a:cubicBezTo>
                    <a:cubicBezTo>
                      <a:pt x="441" y="97"/>
                      <a:pt x="441" y="97"/>
                      <a:pt x="441" y="97"/>
                    </a:cubicBezTo>
                    <a:cubicBezTo>
                      <a:pt x="440" y="94"/>
                      <a:pt x="440" y="94"/>
                      <a:pt x="440" y="94"/>
                    </a:cubicBezTo>
                    <a:cubicBezTo>
                      <a:pt x="439" y="91"/>
                      <a:pt x="439" y="91"/>
                      <a:pt x="439" y="91"/>
                    </a:cubicBezTo>
                    <a:cubicBezTo>
                      <a:pt x="438" y="90"/>
                      <a:pt x="438" y="90"/>
                      <a:pt x="438" y="90"/>
                    </a:cubicBezTo>
                    <a:cubicBezTo>
                      <a:pt x="438" y="89"/>
                      <a:pt x="438" y="89"/>
                      <a:pt x="438" y="89"/>
                    </a:cubicBezTo>
                    <a:cubicBezTo>
                      <a:pt x="439" y="89"/>
                      <a:pt x="439" y="89"/>
                      <a:pt x="439" y="89"/>
                    </a:cubicBezTo>
                    <a:cubicBezTo>
                      <a:pt x="440" y="91"/>
                      <a:pt x="440" y="91"/>
                      <a:pt x="440" y="91"/>
                    </a:cubicBezTo>
                    <a:cubicBezTo>
                      <a:pt x="441" y="92"/>
                      <a:pt x="441" y="92"/>
                      <a:pt x="441" y="92"/>
                    </a:cubicBezTo>
                    <a:cubicBezTo>
                      <a:pt x="443" y="92"/>
                      <a:pt x="443" y="92"/>
                      <a:pt x="443" y="92"/>
                    </a:cubicBezTo>
                    <a:cubicBezTo>
                      <a:pt x="444" y="93"/>
                      <a:pt x="444" y="93"/>
                      <a:pt x="444" y="93"/>
                    </a:cubicBezTo>
                    <a:cubicBezTo>
                      <a:pt x="446" y="93"/>
                      <a:pt x="446" y="93"/>
                      <a:pt x="446" y="93"/>
                    </a:cubicBezTo>
                    <a:cubicBezTo>
                      <a:pt x="450" y="93"/>
                      <a:pt x="450" y="93"/>
                      <a:pt x="450" y="93"/>
                    </a:cubicBezTo>
                    <a:cubicBezTo>
                      <a:pt x="451" y="93"/>
                      <a:pt x="451" y="93"/>
                      <a:pt x="451" y="93"/>
                    </a:cubicBezTo>
                    <a:cubicBezTo>
                      <a:pt x="452" y="93"/>
                      <a:pt x="452" y="93"/>
                      <a:pt x="452" y="93"/>
                    </a:cubicBezTo>
                    <a:cubicBezTo>
                      <a:pt x="453" y="94"/>
                      <a:pt x="453" y="94"/>
                      <a:pt x="453" y="94"/>
                    </a:cubicBezTo>
                    <a:cubicBezTo>
                      <a:pt x="453" y="94"/>
                      <a:pt x="453" y="94"/>
                      <a:pt x="453" y="94"/>
                    </a:cubicBezTo>
                    <a:cubicBezTo>
                      <a:pt x="453" y="92"/>
                      <a:pt x="453" y="92"/>
                      <a:pt x="453" y="92"/>
                    </a:cubicBezTo>
                    <a:cubicBezTo>
                      <a:pt x="453" y="92"/>
                      <a:pt x="453" y="92"/>
                      <a:pt x="453" y="92"/>
                    </a:cubicBezTo>
                    <a:cubicBezTo>
                      <a:pt x="452" y="91"/>
                      <a:pt x="452" y="91"/>
                      <a:pt x="452" y="91"/>
                    </a:cubicBezTo>
                    <a:cubicBezTo>
                      <a:pt x="453" y="90"/>
                      <a:pt x="453" y="90"/>
                      <a:pt x="453" y="90"/>
                    </a:cubicBezTo>
                    <a:cubicBezTo>
                      <a:pt x="453" y="90"/>
                      <a:pt x="453" y="90"/>
                      <a:pt x="453" y="90"/>
                    </a:cubicBezTo>
                    <a:cubicBezTo>
                      <a:pt x="456" y="88"/>
                      <a:pt x="456" y="88"/>
                      <a:pt x="456" y="88"/>
                    </a:cubicBezTo>
                    <a:cubicBezTo>
                      <a:pt x="457" y="88"/>
                      <a:pt x="457" y="88"/>
                      <a:pt x="457" y="88"/>
                    </a:cubicBezTo>
                    <a:cubicBezTo>
                      <a:pt x="458" y="88"/>
                      <a:pt x="458" y="88"/>
                      <a:pt x="458" y="88"/>
                    </a:cubicBezTo>
                    <a:cubicBezTo>
                      <a:pt x="459" y="89"/>
                      <a:pt x="459" y="89"/>
                      <a:pt x="459" y="89"/>
                    </a:cubicBezTo>
                    <a:cubicBezTo>
                      <a:pt x="461" y="89"/>
                      <a:pt x="461" y="89"/>
                      <a:pt x="461" y="89"/>
                    </a:cubicBezTo>
                    <a:cubicBezTo>
                      <a:pt x="462" y="90"/>
                      <a:pt x="462" y="90"/>
                      <a:pt x="462" y="90"/>
                    </a:cubicBezTo>
                    <a:cubicBezTo>
                      <a:pt x="464" y="90"/>
                      <a:pt x="464" y="90"/>
                      <a:pt x="464" y="90"/>
                    </a:cubicBezTo>
                    <a:cubicBezTo>
                      <a:pt x="464" y="91"/>
                      <a:pt x="464" y="91"/>
                      <a:pt x="464" y="91"/>
                    </a:cubicBezTo>
                    <a:cubicBezTo>
                      <a:pt x="466" y="91"/>
                      <a:pt x="466" y="91"/>
                      <a:pt x="466" y="91"/>
                    </a:cubicBezTo>
                    <a:cubicBezTo>
                      <a:pt x="467" y="92"/>
                      <a:pt x="467" y="92"/>
                      <a:pt x="467" y="92"/>
                    </a:cubicBezTo>
                    <a:cubicBezTo>
                      <a:pt x="469" y="92"/>
                      <a:pt x="469" y="92"/>
                      <a:pt x="469" y="92"/>
                    </a:cubicBezTo>
                    <a:cubicBezTo>
                      <a:pt x="468" y="92"/>
                      <a:pt x="468" y="92"/>
                      <a:pt x="468" y="92"/>
                    </a:cubicBezTo>
                    <a:cubicBezTo>
                      <a:pt x="468" y="91"/>
                      <a:pt x="468" y="91"/>
                      <a:pt x="468" y="91"/>
                    </a:cubicBezTo>
                    <a:cubicBezTo>
                      <a:pt x="469" y="92"/>
                      <a:pt x="469" y="92"/>
                      <a:pt x="469" y="92"/>
                    </a:cubicBezTo>
                    <a:cubicBezTo>
                      <a:pt x="470" y="91"/>
                      <a:pt x="470" y="91"/>
                      <a:pt x="470" y="91"/>
                    </a:cubicBezTo>
                    <a:cubicBezTo>
                      <a:pt x="469" y="90"/>
                      <a:pt x="469" y="90"/>
                      <a:pt x="469" y="90"/>
                    </a:cubicBezTo>
                    <a:cubicBezTo>
                      <a:pt x="470" y="90"/>
                      <a:pt x="470" y="90"/>
                      <a:pt x="470" y="90"/>
                    </a:cubicBezTo>
                    <a:cubicBezTo>
                      <a:pt x="469" y="89"/>
                      <a:pt x="469" y="89"/>
                      <a:pt x="469" y="89"/>
                    </a:cubicBezTo>
                    <a:cubicBezTo>
                      <a:pt x="467" y="89"/>
                      <a:pt x="467" y="89"/>
                      <a:pt x="467" y="89"/>
                    </a:cubicBezTo>
                    <a:cubicBezTo>
                      <a:pt x="466" y="89"/>
                      <a:pt x="466" y="89"/>
                      <a:pt x="466" y="89"/>
                    </a:cubicBezTo>
                    <a:cubicBezTo>
                      <a:pt x="466" y="87"/>
                      <a:pt x="466" y="87"/>
                      <a:pt x="466" y="87"/>
                    </a:cubicBezTo>
                    <a:cubicBezTo>
                      <a:pt x="465" y="86"/>
                      <a:pt x="465" y="86"/>
                      <a:pt x="465" y="86"/>
                    </a:cubicBezTo>
                    <a:cubicBezTo>
                      <a:pt x="466" y="86"/>
                      <a:pt x="466" y="86"/>
                      <a:pt x="466" y="86"/>
                    </a:cubicBezTo>
                    <a:cubicBezTo>
                      <a:pt x="467" y="86"/>
                      <a:pt x="467" y="86"/>
                      <a:pt x="467" y="86"/>
                    </a:cubicBezTo>
                    <a:cubicBezTo>
                      <a:pt x="468" y="86"/>
                      <a:pt x="468" y="86"/>
                      <a:pt x="468" y="86"/>
                    </a:cubicBezTo>
                    <a:cubicBezTo>
                      <a:pt x="467" y="85"/>
                      <a:pt x="467" y="85"/>
                      <a:pt x="467" y="85"/>
                    </a:cubicBezTo>
                    <a:cubicBezTo>
                      <a:pt x="468" y="85"/>
                      <a:pt x="468" y="85"/>
                      <a:pt x="468" y="85"/>
                    </a:cubicBezTo>
                    <a:cubicBezTo>
                      <a:pt x="470" y="86"/>
                      <a:pt x="470" y="86"/>
                      <a:pt x="470" y="86"/>
                    </a:cubicBezTo>
                    <a:cubicBezTo>
                      <a:pt x="470" y="87"/>
                      <a:pt x="470" y="87"/>
                      <a:pt x="470" y="87"/>
                    </a:cubicBezTo>
                    <a:cubicBezTo>
                      <a:pt x="471" y="87"/>
                      <a:pt x="471" y="87"/>
                      <a:pt x="471" y="87"/>
                    </a:cubicBezTo>
                    <a:cubicBezTo>
                      <a:pt x="472" y="87"/>
                      <a:pt x="472" y="87"/>
                      <a:pt x="472" y="87"/>
                    </a:cubicBezTo>
                    <a:cubicBezTo>
                      <a:pt x="472" y="87"/>
                      <a:pt x="472" y="87"/>
                      <a:pt x="472" y="87"/>
                    </a:cubicBezTo>
                    <a:cubicBezTo>
                      <a:pt x="472" y="86"/>
                      <a:pt x="472" y="86"/>
                      <a:pt x="472" y="86"/>
                    </a:cubicBezTo>
                    <a:cubicBezTo>
                      <a:pt x="473" y="85"/>
                      <a:pt x="473" y="85"/>
                      <a:pt x="473" y="85"/>
                    </a:cubicBezTo>
                    <a:cubicBezTo>
                      <a:pt x="474" y="86"/>
                      <a:pt x="474" y="86"/>
                      <a:pt x="474" y="86"/>
                    </a:cubicBezTo>
                    <a:cubicBezTo>
                      <a:pt x="474" y="85"/>
                      <a:pt x="474" y="85"/>
                      <a:pt x="474" y="85"/>
                    </a:cubicBezTo>
                    <a:cubicBezTo>
                      <a:pt x="473" y="83"/>
                      <a:pt x="473" y="83"/>
                      <a:pt x="473" y="83"/>
                    </a:cubicBezTo>
                    <a:cubicBezTo>
                      <a:pt x="471" y="83"/>
                      <a:pt x="471" y="83"/>
                      <a:pt x="471" y="83"/>
                    </a:cubicBezTo>
                    <a:cubicBezTo>
                      <a:pt x="470" y="82"/>
                      <a:pt x="470" y="82"/>
                      <a:pt x="470" y="82"/>
                    </a:cubicBezTo>
                    <a:cubicBezTo>
                      <a:pt x="470" y="80"/>
                      <a:pt x="470" y="80"/>
                      <a:pt x="470" y="80"/>
                    </a:cubicBezTo>
                    <a:cubicBezTo>
                      <a:pt x="469" y="80"/>
                      <a:pt x="469" y="80"/>
                      <a:pt x="469" y="80"/>
                    </a:cubicBezTo>
                    <a:cubicBezTo>
                      <a:pt x="468" y="80"/>
                      <a:pt x="468" y="80"/>
                      <a:pt x="468" y="80"/>
                    </a:cubicBezTo>
                    <a:cubicBezTo>
                      <a:pt x="467" y="80"/>
                      <a:pt x="467" y="80"/>
                      <a:pt x="467" y="80"/>
                    </a:cubicBezTo>
                    <a:cubicBezTo>
                      <a:pt x="469" y="79"/>
                      <a:pt x="469" y="79"/>
                      <a:pt x="469" y="79"/>
                    </a:cubicBezTo>
                    <a:cubicBezTo>
                      <a:pt x="468" y="78"/>
                      <a:pt x="468" y="78"/>
                      <a:pt x="468" y="78"/>
                    </a:cubicBezTo>
                    <a:cubicBezTo>
                      <a:pt x="468" y="78"/>
                      <a:pt x="468" y="78"/>
                      <a:pt x="468" y="78"/>
                    </a:cubicBezTo>
                    <a:cubicBezTo>
                      <a:pt x="467" y="77"/>
                      <a:pt x="467" y="77"/>
                      <a:pt x="467" y="77"/>
                    </a:cubicBezTo>
                    <a:cubicBezTo>
                      <a:pt x="469" y="77"/>
                      <a:pt x="469" y="77"/>
                      <a:pt x="469" y="77"/>
                    </a:cubicBezTo>
                    <a:cubicBezTo>
                      <a:pt x="470" y="75"/>
                      <a:pt x="470" y="75"/>
                      <a:pt x="470" y="75"/>
                    </a:cubicBezTo>
                    <a:cubicBezTo>
                      <a:pt x="468" y="75"/>
                      <a:pt x="468" y="75"/>
                      <a:pt x="468" y="75"/>
                    </a:cubicBezTo>
                    <a:cubicBezTo>
                      <a:pt x="466" y="77"/>
                      <a:pt x="466" y="77"/>
                      <a:pt x="466" y="77"/>
                    </a:cubicBezTo>
                    <a:cubicBezTo>
                      <a:pt x="466" y="78"/>
                      <a:pt x="466" y="78"/>
                      <a:pt x="466" y="78"/>
                    </a:cubicBezTo>
                    <a:cubicBezTo>
                      <a:pt x="464" y="77"/>
                      <a:pt x="464" y="77"/>
                      <a:pt x="464" y="77"/>
                    </a:cubicBezTo>
                    <a:cubicBezTo>
                      <a:pt x="463" y="75"/>
                      <a:pt x="463" y="75"/>
                      <a:pt x="463" y="75"/>
                    </a:cubicBezTo>
                    <a:cubicBezTo>
                      <a:pt x="464" y="74"/>
                      <a:pt x="464" y="74"/>
                      <a:pt x="464" y="74"/>
                    </a:cubicBezTo>
                    <a:cubicBezTo>
                      <a:pt x="464" y="73"/>
                      <a:pt x="464" y="73"/>
                      <a:pt x="464" y="73"/>
                    </a:cubicBezTo>
                    <a:cubicBezTo>
                      <a:pt x="466" y="72"/>
                      <a:pt x="466" y="72"/>
                      <a:pt x="466" y="72"/>
                    </a:cubicBezTo>
                    <a:cubicBezTo>
                      <a:pt x="467" y="72"/>
                      <a:pt x="467" y="72"/>
                      <a:pt x="467" y="72"/>
                    </a:cubicBezTo>
                    <a:cubicBezTo>
                      <a:pt x="469" y="71"/>
                      <a:pt x="469" y="71"/>
                      <a:pt x="469" y="71"/>
                    </a:cubicBezTo>
                    <a:cubicBezTo>
                      <a:pt x="469" y="70"/>
                      <a:pt x="469" y="70"/>
                      <a:pt x="469" y="70"/>
                    </a:cubicBezTo>
                    <a:cubicBezTo>
                      <a:pt x="468" y="69"/>
                      <a:pt x="468" y="69"/>
                      <a:pt x="468" y="69"/>
                    </a:cubicBezTo>
                    <a:cubicBezTo>
                      <a:pt x="467" y="69"/>
                      <a:pt x="467" y="69"/>
                      <a:pt x="467" y="69"/>
                    </a:cubicBezTo>
                    <a:cubicBezTo>
                      <a:pt x="466" y="68"/>
                      <a:pt x="466" y="68"/>
                      <a:pt x="466" y="68"/>
                    </a:cubicBezTo>
                    <a:cubicBezTo>
                      <a:pt x="464" y="68"/>
                      <a:pt x="464" y="68"/>
                      <a:pt x="464" y="68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4" y="66"/>
                      <a:pt x="464" y="66"/>
                      <a:pt x="464" y="66"/>
                    </a:cubicBezTo>
                    <a:cubicBezTo>
                      <a:pt x="466" y="66"/>
                      <a:pt x="466" y="66"/>
                      <a:pt x="466" y="66"/>
                    </a:cubicBezTo>
                    <a:cubicBezTo>
                      <a:pt x="469" y="67"/>
                      <a:pt x="469" y="67"/>
                      <a:pt x="469" y="67"/>
                    </a:cubicBezTo>
                    <a:cubicBezTo>
                      <a:pt x="471" y="67"/>
                      <a:pt x="471" y="67"/>
                      <a:pt x="471" y="67"/>
                    </a:cubicBezTo>
                    <a:cubicBezTo>
                      <a:pt x="475" y="67"/>
                      <a:pt x="475" y="67"/>
                      <a:pt x="475" y="67"/>
                    </a:cubicBezTo>
                    <a:cubicBezTo>
                      <a:pt x="482" y="66"/>
                      <a:pt x="482" y="66"/>
                      <a:pt x="482" y="66"/>
                    </a:cubicBezTo>
                    <a:cubicBezTo>
                      <a:pt x="483" y="66"/>
                      <a:pt x="483" y="66"/>
                      <a:pt x="483" y="66"/>
                    </a:cubicBezTo>
                    <a:cubicBezTo>
                      <a:pt x="487" y="66"/>
                      <a:pt x="487" y="66"/>
                      <a:pt x="487" y="66"/>
                    </a:cubicBezTo>
                    <a:cubicBezTo>
                      <a:pt x="490" y="66"/>
                      <a:pt x="490" y="66"/>
                      <a:pt x="490" y="66"/>
                    </a:cubicBezTo>
                    <a:cubicBezTo>
                      <a:pt x="491" y="66"/>
                      <a:pt x="491" y="66"/>
                      <a:pt x="491" y="66"/>
                    </a:cubicBezTo>
                    <a:cubicBezTo>
                      <a:pt x="494" y="66"/>
                      <a:pt x="494" y="66"/>
                      <a:pt x="494" y="66"/>
                    </a:cubicBezTo>
                    <a:cubicBezTo>
                      <a:pt x="493" y="66"/>
                      <a:pt x="493" y="66"/>
                      <a:pt x="493" y="66"/>
                    </a:cubicBezTo>
                    <a:cubicBezTo>
                      <a:pt x="489" y="68"/>
                      <a:pt x="489" y="68"/>
                      <a:pt x="489" y="68"/>
                    </a:cubicBezTo>
                    <a:cubicBezTo>
                      <a:pt x="488" y="67"/>
                      <a:pt x="488" y="67"/>
                      <a:pt x="488" y="67"/>
                    </a:cubicBezTo>
                    <a:cubicBezTo>
                      <a:pt x="487" y="67"/>
                      <a:pt x="487" y="67"/>
                      <a:pt x="487" y="67"/>
                    </a:cubicBezTo>
                    <a:cubicBezTo>
                      <a:pt x="486" y="67"/>
                      <a:pt x="486" y="67"/>
                      <a:pt x="486" y="67"/>
                    </a:cubicBezTo>
                    <a:cubicBezTo>
                      <a:pt x="485" y="69"/>
                      <a:pt x="485" y="69"/>
                      <a:pt x="485" y="69"/>
                    </a:cubicBezTo>
                    <a:cubicBezTo>
                      <a:pt x="486" y="70"/>
                      <a:pt x="486" y="70"/>
                      <a:pt x="486" y="70"/>
                    </a:cubicBezTo>
                    <a:cubicBezTo>
                      <a:pt x="485" y="70"/>
                      <a:pt x="485" y="70"/>
                      <a:pt x="485" y="70"/>
                    </a:cubicBezTo>
                    <a:cubicBezTo>
                      <a:pt x="485" y="71"/>
                      <a:pt x="485" y="71"/>
                      <a:pt x="485" y="71"/>
                    </a:cubicBezTo>
                    <a:cubicBezTo>
                      <a:pt x="486" y="72"/>
                      <a:pt x="486" y="72"/>
                      <a:pt x="486" y="72"/>
                    </a:cubicBezTo>
                    <a:cubicBezTo>
                      <a:pt x="488" y="71"/>
                      <a:pt x="488" y="71"/>
                      <a:pt x="488" y="71"/>
                    </a:cubicBezTo>
                    <a:cubicBezTo>
                      <a:pt x="488" y="70"/>
                      <a:pt x="488" y="70"/>
                      <a:pt x="488" y="70"/>
                    </a:cubicBezTo>
                    <a:cubicBezTo>
                      <a:pt x="491" y="68"/>
                      <a:pt x="491" y="68"/>
                      <a:pt x="491" y="68"/>
                    </a:cubicBezTo>
                    <a:cubicBezTo>
                      <a:pt x="495" y="66"/>
                      <a:pt x="495" y="66"/>
                      <a:pt x="495" y="66"/>
                    </a:cubicBezTo>
                    <a:cubicBezTo>
                      <a:pt x="495" y="68"/>
                      <a:pt x="495" y="68"/>
                      <a:pt x="495" y="68"/>
                    </a:cubicBezTo>
                    <a:cubicBezTo>
                      <a:pt x="495" y="71"/>
                      <a:pt x="495" y="71"/>
                      <a:pt x="495" y="71"/>
                    </a:cubicBezTo>
                    <a:cubicBezTo>
                      <a:pt x="495" y="72"/>
                      <a:pt x="495" y="72"/>
                      <a:pt x="495" y="72"/>
                    </a:cubicBezTo>
                    <a:cubicBezTo>
                      <a:pt x="494" y="70"/>
                      <a:pt x="494" y="70"/>
                      <a:pt x="494" y="70"/>
                    </a:cubicBezTo>
                    <a:cubicBezTo>
                      <a:pt x="493" y="69"/>
                      <a:pt x="493" y="69"/>
                      <a:pt x="493" y="69"/>
                    </a:cubicBezTo>
                    <a:cubicBezTo>
                      <a:pt x="493" y="68"/>
                      <a:pt x="493" y="68"/>
                      <a:pt x="493" y="68"/>
                    </a:cubicBezTo>
                    <a:cubicBezTo>
                      <a:pt x="492" y="69"/>
                      <a:pt x="492" y="69"/>
                      <a:pt x="492" y="69"/>
                    </a:cubicBezTo>
                    <a:cubicBezTo>
                      <a:pt x="491" y="68"/>
                      <a:pt x="491" y="68"/>
                      <a:pt x="491" y="68"/>
                    </a:cubicBezTo>
                    <a:cubicBezTo>
                      <a:pt x="492" y="70"/>
                      <a:pt x="492" y="70"/>
                      <a:pt x="492" y="70"/>
                    </a:cubicBezTo>
                    <a:cubicBezTo>
                      <a:pt x="493" y="71"/>
                      <a:pt x="493" y="71"/>
                      <a:pt x="493" y="71"/>
                    </a:cubicBezTo>
                    <a:cubicBezTo>
                      <a:pt x="493" y="73"/>
                      <a:pt x="493" y="73"/>
                      <a:pt x="493" y="73"/>
                    </a:cubicBezTo>
                    <a:cubicBezTo>
                      <a:pt x="493" y="74"/>
                      <a:pt x="493" y="74"/>
                      <a:pt x="493" y="74"/>
                    </a:cubicBezTo>
                    <a:cubicBezTo>
                      <a:pt x="492" y="74"/>
                      <a:pt x="492" y="74"/>
                      <a:pt x="492" y="74"/>
                    </a:cubicBezTo>
                    <a:cubicBezTo>
                      <a:pt x="491" y="75"/>
                      <a:pt x="491" y="75"/>
                      <a:pt x="491" y="75"/>
                    </a:cubicBezTo>
                    <a:cubicBezTo>
                      <a:pt x="492" y="76"/>
                      <a:pt x="492" y="76"/>
                      <a:pt x="492" y="76"/>
                    </a:cubicBezTo>
                    <a:cubicBezTo>
                      <a:pt x="492" y="76"/>
                      <a:pt x="492" y="76"/>
                      <a:pt x="492" y="76"/>
                    </a:cubicBezTo>
                    <a:cubicBezTo>
                      <a:pt x="493" y="77"/>
                      <a:pt x="493" y="77"/>
                      <a:pt x="493" y="77"/>
                    </a:cubicBezTo>
                    <a:cubicBezTo>
                      <a:pt x="494" y="77"/>
                      <a:pt x="494" y="77"/>
                      <a:pt x="494" y="77"/>
                    </a:cubicBezTo>
                    <a:cubicBezTo>
                      <a:pt x="495" y="76"/>
                      <a:pt x="495" y="76"/>
                      <a:pt x="495" y="76"/>
                    </a:cubicBezTo>
                    <a:cubicBezTo>
                      <a:pt x="495" y="74"/>
                      <a:pt x="495" y="74"/>
                      <a:pt x="495" y="74"/>
                    </a:cubicBezTo>
                    <a:cubicBezTo>
                      <a:pt x="496" y="73"/>
                      <a:pt x="496" y="73"/>
                      <a:pt x="496" y="73"/>
                    </a:cubicBezTo>
                    <a:cubicBezTo>
                      <a:pt x="496" y="72"/>
                      <a:pt x="496" y="72"/>
                      <a:pt x="496" y="72"/>
                    </a:cubicBezTo>
                    <a:cubicBezTo>
                      <a:pt x="496" y="70"/>
                      <a:pt x="496" y="70"/>
                      <a:pt x="496" y="70"/>
                    </a:cubicBezTo>
                    <a:cubicBezTo>
                      <a:pt x="496" y="65"/>
                      <a:pt x="496" y="65"/>
                      <a:pt x="496" y="65"/>
                    </a:cubicBezTo>
                    <a:cubicBezTo>
                      <a:pt x="498" y="64"/>
                      <a:pt x="498" y="64"/>
                      <a:pt x="498" y="64"/>
                    </a:cubicBezTo>
                    <a:cubicBezTo>
                      <a:pt x="501" y="63"/>
                      <a:pt x="501" y="63"/>
                      <a:pt x="501" y="63"/>
                    </a:cubicBezTo>
                    <a:cubicBezTo>
                      <a:pt x="504" y="62"/>
                      <a:pt x="504" y="62"/>
                      <a:pt x="504" y="62"/>
                    </a:cubicBezTo>
                    <a:cubicBezTo>
                      <a:pt x="507" y="63"/>
                      <a:pt x="507" y="63"/>
                      <a:pt x="507" y="63"/>
                    </a:cubicBezTo>
                    <a:cubicBezTo>
                      <a:pt x="511" y="64"/>
                      <a:pt x="511" y="64"/>
                      <a:pt x="511" y="64"/>
                    </a:cubicBezTo>
                    <a:cubicBezTo>
                      <a:pt x="512" y="66"/>
                      <a:pt x="512" y="66"/>
                      <a:pt x="512" y="66"/>
                    </a:cubicBezTo>
                    <a:cubicBezTo>
                      <a:pt x="512" y="67"/>
                      <a:pt x="512" y="67"/>
                      <a:pt x="512" y="67"/>
                    </a:cubicBezTo>
                    <a:cubicBezTo>
                      <a:pt x="511" y="68"/>
                      <a:pt x="511" y="68"/>
                      <a:pt x="511" y="68"/>
                    </a:cubicBezTo>
                    <a:cubicBezTo>
                      <a:pt x="509" y="67"/>
                      <a:pt x="509" y="67"/>
                      <a:pt x="509" y="67"/>
                    </a:cubicBezTo>
                    <a:cubicBezTo>
                      <a:pt x="509" y="67"/>
                      <a:pt x="509" y="67"/>
                      <a:pt x="509" y="67"/>
                    </a:cubicBezTo>
                    <a:cubicBezTo>
                      <a:pt x="509" y="68"/>
                      <a:pt x="509" y="68"/>
                      <a:pt x="509" y="68"/>
                    </a:cubicBezTo>
                    <a:cubicBezTo>
                      <a:pt x="509" y="69"/>
                      <a:pt x="509" y="69"/>
                      <a:pt x="509" y="69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09" y="71"/>
                      <a:pt x="509" y="71"/>
                      <a:pt x="509" y="71"/>
                    </a:cubicBezTo>
                    <a:cubicBezTo>
                      <a:pt x="509" y="71"/>
                      <a:pt x="509" y="71"/>
                      <a:pt x="509" y="71"/>
                    </a:cubicBezTo>
                    <a:cubicBezTo>
                      <a:pt x="511" y="70"/>
                      <a:pt x="511" y="70"/>
                      <a:pt x="511" y="70"/>
                    </a:cubicBezTo>
                    <a:cubicBezTo>
                      <a:pt x="513" y="70"/>
                      <a:pt x="513" y="70"/>
                      <a:pt x="513" y="70"/>
                    </a:cubicBezTo>
                    <a:cubicBezTo>
                      <a:pt x="514" y="69"/>
                      <a:pt x="514" y="69"/>
                      <a:pt x="514" y="69"/>
                    </a:cubicBezTo>
                    <a:cubicBezTo>
                      <a:pt x="514" y="71"/>
                      <a:pt x="514" y="71"/>
                      <a:pt x="514" y="71"/>
                    </a:cubicBezTo>
                    <a:cubicBezTo>
                      <a:pt x="515" y="72"/>
                      <a:pt x="515" y="72"/>
                      <a:pt x="515" y="72"/>
                    </a:cubicBezTo>
                    <a:cubicBezTo>
                      <a:pt x="515" y="73"/>
                      <a:pt x="515" y="73"/>
                      <a:pt x="515" y="73"/>
                    </a:cubicBezTo>
                    <a:cubicBezTo>
                      <a:pt x="516" y="74"/>
                      <a:pt x="516" y="74"/>
                      <a:pt x="516" y="74"/>
                    </a:cubicBezTo>
                    <a:cubicBezTo>
                      <a:pt x="517" y="73"/>
                      <a:pt x="517" y="73"/>
                      <a:pt x="517" y="73"/>
                    </a:cubicBezTo>
                    <a:cubicBezTo>
                      <a:pt x="516" y="72"/>
                      <a:pt x="516" y="72"/>
                      <a:pt x="516" y="72"/>
                    </a:cubicBezTo>
                    <a:cubicBezTo>
                      <a:pt x="518" y="71"/>
                      <a:pt x="518" y="71"/>
                      <a:pt x="518" y="71"/>
                    </a:cubicBezTo>
                    <a:cubicBezTo>
                      <a:pt x="519" y="71"/>
                      <a:pt x="519" y="71"/>
                      <a:pt x="519" y="71"/>
                    </a:cubicBezTo>
                    <a:cubicBezTo>
                      <a:pt x="520" y="73"/>
                      <a:pt x="520" y="73"/>
                      <a:pt x="520" y="73"/>
                    </a:cubicBezTo>
                    <a:cubicBezTo>
                      <a:pt x="519" y="73"/>
                      <a:pt x="519" y="73"/>
                      <a:pt x="519" y="73"/>
                    </a:cubicBezTo>
                    <a:cubicBezTo>
                      <a:pt x="519" y="75"/>
                      <a:pt x="519" y="75"/>
                      <a:pt x="519" y="75"/>
                    </a:cubicBezTo>
                    <a:cubicBezTo>
                      <a:pt x="519" y="75"/>
                      <a:pt x="519" y="75"/>
                      <a:pt x="519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20" y="74"/>
                      <a:pt x="520" y="74"/>
                      <a:pt x="520" y="74"/>
                    </a:cubicBezTo>
                    <a:cubicBezTo>
                      <a:pt x="521" y="73"/>
                      <a:pt x="521" y="73"/>
                      <a:pt x="521" y="73"/>
                    </a:cubicBezTo>
                    <a:cubicBezTo>
                      <a:pt x="521" y="74"/>
                      <a:pt x="521" y="74"/>
                      <a:pt x="521" y="74"/>
                    </a:cubicBezTo>
                    <a:cubicBezTo>
                      <a:pt x="521" y="73"/>
                      <a:pt x="521" y="73"/>
                      <a:pt x="521" y="73"/>
                    </a:cubicBezTo>
                    <a:cubicBezTo>
                      <a:pt x="522" y="71"/>
                      <a:pt x="522" y="71"/>
                      <a:pt x="522" y="71"/>
                    </a:cubicBezTo>
                    <a:cubicBezTo>
                      <a:pt x="523" y="71"/>
                      <a:pt x="523" y="71"/>
                      <a:pt x="523" y="71"/>
                    </a:cubicBezTo>
                    <a:cubicBezTo>
                      <a:pt x="524" y="71"/>
                      <a:pt x="524" y="71"/>
                      <a:pt x="524" y="71"/>
                    </a:cubicBezTo>
                    <a:cubicBezTo>
                      <a:pt x="526" y="73"/>
                      <a:pt x="526" y="73"/>
                      <a:pt x="526" y="73"/>
                    </a:cubicBezTo>
                    <a:cubicBezTo>
                      <a:pt x="529" y="73"/>
                      <a:pt x="529" y="73"/>
                      <a:pt x="529" y="73"/>
                    </a:cubicBezTo>
                    <a:cubicBezTo>
                      <a:pt x="531" y="75"/>
                      <a:pt x="531" y="75"/>
                      <a:pt x="531" y="75"/>
                    </a:cubicBezTo>
                    <a:cubicBezTo>
                      <a:pt x="531" y="76"/>
                      <a:pt x="531" y="76"/>
                      <a:pt x="531" y="76"/>
                    </a:cubicBezTo>
                    <a:cubicBezTo>
                      <a:pt x="529" y="77"/>
                      <a:pt x="529" y="77"/>
                      <a:pt x="529" y="77"/>
                    </a:cubicBezTo>
                    <a:cubicBezTo>
                      <a:pt x="528" y="78"/>
                      <a:pt x="528" y="78"/>
                      <a:pt x="528" y="78"/>
                    </a:cubicBezTo>
                    <a:cubicBezTo>
                      <a:pt x="529" y="77"/>
                      <a:pt x="529" y="77"/>
                      <a:pt x="529" y="77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3" y="77"/>
                      <a:pt x="533" y="77"/>
                      <a:pt x="533" y="77"/>
                    </a:cubicBezTo>
                    <a:cubicBezTo>
                      <a:pt x="535" y="77"/>
                      <a:pt x="535" y="77"/>
                      <a:pt x="535" y="77"/>
                    </a:cubicBezTo>
                    <a:cubicBezTo>
                      <a:pt x="536" y="76"/>
                      <a:pt x="536" y="76"/>
                      <a:pt x="536" y="76"/>
                    </a:cubicBezTo>
                    <a:cubicBezTo>
                      <a:pt x="538" y="75"/>
                      <a:pt x="538" y="75"/>
                      <a:pt x="538" y="75"/>
                    </a:cubicBezTo>
                    <a:cubicBezTo>
                      <a:pt x="540" y="73"/>
                      <a:pt x="540" y="73"/>
                      <a:pt x="540" y="73"/>
                    </a:cubicBezTo>
                    <a:cubicBezTo>
                      <a:pt x="541" y="73"/>
                      <a:pt x="541" y="73"/>
                      <a:pt x="541" y="73"/>
                    </a:cubicBezTo>
                    <a:cubicBezTo>
                      <a:pt x="543" y="71"/>
                      <a:pt x="543" y="71"/>
                      <a:pt x="543" y="71"/>
                    </a:cubicBezTo>
                    <a:cubicBezTo>
                      <a:pt x="544" y="71"/>
                      <a:pt x="544" y="71"/>
                      <a:pt x="544" y="71"/>
                    </a:cubicBezTo>
                    <a:cubicBezTo>
                      <a:pt x="549" y="69"/>
                      <a:pt x="549" y="69"/>
                      <a:pt x="549" y="69"/>
                    </a:cubicBezTo>
                    <a:cubicBezTo>
                      <a:pt x="551" y="68"/>
                      <a:pt x="551" y="68"/>
                      <a:pt x="551" y="68"/>
                    </a:cubicBezTo>
                    <a:cubicBezTo>
                      <a:pt x="552" y="69"/>
                      <a:pt x="552" y="69"/>
                      <a:pt x="552" y="69"/>
                    </a:cubicBezTo>
                    <a:cubicBezTo>
                      <a:pt x="552" y="68"/>
                      <a:pt x="552" y="68"/>
                      <a:pt x="552" y="68"/>
                    </a:cubicBezTo>
                    <a:cubicBezTo>
                      <a:pt x="554" y="67"/>
                      <a:pt x="554" y="67"/>
                      <a:pt x="554" y="67"/>
                    </a:cubicBezTo>
                    <a:cubicBezTo>
                      <a:pt x="556" y="67"/>
                      <a:pt x="556" y="67"/>
                      <a:pt x="556" y="67"/>
                    </a:cubicBezTo>
                    <a:cubicBezTo>
                      <a:pt x="559" y="67"/>
                      <a:pt x="559" y="67"/>
                      <a:pt x="559" y="67"/>
                    </a:cubicBezTo>
                    <a:cubicBezTo>
                      <a:pt x="564" y="68"/>
                      <a:pt x="564" y="68"/>
                      <a:pt x="564" y="68"/>
                    </a:cubicBezTo>
                    <a:cubicBezTo>
                      <a:pt x="566" y="71"/>
                      <a:pt x="566" y="71"/>
                      <a:pt x="566" y="71"/>
                    </a:cubicBezTo>
                    <a:cubicBezTo>
                      <a:pt x="569" y="72"/>
                      <a:pt x="569" y="72"/>
                      <a:pt x="569" y="72"/>
                    </a:cubicBezTo>
                    <a:cubicBezTo>
                      <a:pt x="571" y="74"/>
                      <a:pt x="571" y="74"/>
                      <a:pt x="571" y="74"/>
                    </a:cubicBezTo>
                    <a:cubicBezTo>
                      <a:pt x="572" y="76"/>
                      <a:pt x="572" y="76"/>
                      <a:pt x="572" y="76"/>
                    </a:cubicBezTo>
                    <a:cubicBezTo>
                      <a:pt x="572" y="77"/>
                      <a:pt x="572" y="77"/>
                      <a:pt x="572" y="77"/>
                    </a:cubicBezTo>
                    <a:cubicBezTo>
                      <a:pt x="573" y="77"/>
                      <a:pt x="573" y="77"/>
                      <a:pt x="573" y="77"/>
                    </a:cubicBezTo>
                    <a:cubicBezTo>
                      <a:pt x="572" y="79"/>
                      <a:pt x="572" y="79"/>
                      <a:pt x="572" y="79"/>
                    </a:cubicBezTo>
                    <a:cubicBezTo>
                      <a:pt x="574" y="81"/>
                      <a:pt x="574" y="81"/>
                      <a:pt x="574" y="81"/>
                    </a:cubicBezTo>
                    <a:cubicBezTo>
                      <a:pt x="574" y="81"/>
                      <a:pt x="574" y="81"/>
                      <a:pt x="574" y="81"/>
                    </a:cubicBezTo>
                    <a:cubicBezTo>
                      <a:pt x="573" y="83"/>
                      <a:pt x="573" y="83"/>
                      <a:pt x="573" y="83"/>
                    </a:cubicBezTo>
                    <a:cubicBezTo>
                      <a:pt x="574" y="82"/>
                      <a:pt x="574" y="82"/>
                      <a:pt x="574" y="82"/>
                    </a:cubicBezTo>
                    <a:cubicBezTo>
                      <a:pt x="576" y="81"/>
                      <a:pt x="576" y="81"/>
                      <a:pt x="576" y="81"/>
                    </a:cubicBezTo>
                    <a:cubicBezTo>
                      <a:pt x="577" y="81"/>
                      <a:pt x="577" y="81"/>
                      <a:pt x="577" y="81"/>
                    </a:cubicBezTo>
                    <a:cubicBezTo>
                      <a:pt x="578" y="82"/>
                      <a:pt x="578" y="82"/>
                      <a:pt x="578" y="82"/>
                    </a:cubicBezTo>
                    <a:cubicBezTo>
                      <a:pt x="578" y="81"/>
                      <a:pt x="578" y="81"/>
                      <a:pt x="578" y="81"/>
                    </a:cubicBezTo>
                    <a:cubicBezTo>
                      <a:pt x="579" y="81"/>
                      <a:pt x="579" y="81"/>
                      <a:pt x="579" y="81"/>
                    </a:cubicBezTo>
                    <a:cubicBezTo>
                      <a:pt x="581" y="81"/>
                      <a:pt x="581" y="81"/>
                      <a:pt x="581" y="81"/>
                    </a:cubicBezTo>
                    <a:cubicBezTo>
                      <a:pt x="581" y="82"/>
                      <a:pt x="581" y="82"/>
                      <a:pt x="581" y="82"/>
                    </a:cubicBezTo>
                    <a:cubicBezTo>
                      <a:pt x="581" y="82"/>
                      <a:pt x="581" y="82"/>
                      <a:pt x="581" y="82"/>
                    </a:cubicBezTo>
                    <a:cubicBezTo>
                      <a:pt x="581" y="80"/>
                      <a:pt x="581" y="80"/>
                      <a:pt x="581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83" y="81"/>
                      <a:pt x="583" y="81"/>
                      <a:pt x="583" y="81"/>
                    </a:cubicBezTo>
                    <a:cubicBezTo>
                      <a:pt x="585" y="83"/>
                      <a:pt x="585" y="83"/>
                      <a:pt x="585" y="83"/>
                    </a:cubicBezTo>
                    <a:cubicBezTo>
                      <a:pt x="585" y="85"/>
                      <a:pt x="585" y="85"/>
                      <a:pt x="585" y="85"/>
                    </a:cubicBezTo>
                    <a:cubicBezTo>
                      <a:pt x="586" y="85"/>
                      <a:pt x="586" y="85"/>
                      <a:pt x="586" y="85"/>
                    </a:cubicBezTo>
                    <a:cubicBezTo>
                      <a:pt x="588" y="87"/>
                      <a:pt x="588" y="87"/>
                      <a:pt x="588" y="87"/>
                    </a:cubicBezTo>
                    <a:cubicBezTo>
                      <a:pt x="588" y="86"/>
                      <a:pt x="588" y="86"/>
                      <a:pt x="588" y="86"/>
                    </a:cubicBezTo>
                    <a:cubicBezTo>
                      <a:pt x="587" y="84"/>
                      <a:pt x="587" y="84"/>
                      <a:pt x="587" y="84"/>
                    </a:cubicBezTo>
                    <a:cubicBezTo>
                      <a:pt x="586" y="84"/>
                      <a:pt x="586" y="84"/>
                      <a:pt x="586" y="84"/>
                    </a:cubicBezTo>
                    <a:cubicBezTo>
                      <a:pt x="586" y="83"/>
                      <a:pt x="586" y="83"/>
                      <a:pt x="586" y="83"/>
                    </a:cubicBezTo>
                    <a:cubicBezTo>
                      <a:pt x="587" y="84"/>
                      <a:pt x="587" y="84"/>
                      <a:pt x="587" y="84"/>
                    </a:cubicBezTo>
                    <a:cubicBezTo>
                      <a:pt x="588" y="83"/>
                      <a:pt x="588" y="83"/>
                      <a:pt x="588" y="83"/>
                    </a:cubicBezTo>
                    <a:cubicBezTo>
                      <a:pt x="589" y="84"/>
                      <a:pt x="589" y="84"/>
                      <a:pt x="589" y="84"/>
                    </a:cubicBezTo>
                    <a:cubicBezTo>
                      <a:pt x="591" y="86"/>
                      <a:pt x="591" y="86"/>
                      <a:pt x="591" y="86"/>
                    </a:cubicBezTo>
                    <a:cubicBezTo>
                      <a:pt x="590" y="85"/>
                      <a:pt x="590" y="85"/>
                      <a:pt x="590" y="85"/>
                    </a:cubicBezTo>
                    <a:cubicBezTo>
                      <a:pt x="588" y="82"/>
                      <a:pt x="588" y="82"/>
                      <a:pt x="588" y="82"/>
                    </a:cubicBezTo>
                    <a:cubicBezTo>
                      <a:pt x="588" y="80"/>
                      <a:pt x="588" y="80"/>
                      <a:pt x="588" y="80"/>
                    </a:cubicBezTo>
                    <a:cubicBezTo>
                      <a:pt x="588" y="78"/>
                      <a:pt x="588" y="78"/>
                      <a:pt x="588" y="78"/>
                    </a:cubicBezTo>
                    <a:cubicBezTo>
                      <a:pt x="590" y="76"/>
                      <a:pt x="590" y="76"/>
                      <a:pt x="590" y="76"/>
                    </a:cubicBezTo>
                    <a:cubicBezTo>
                      <a:pt x="592" y="76"/>
                      <a:pt x="592" y="76"/>
                      <a:pt x="592" y="76"/>
                    </a:cubicBezTo>
                    <a:cubicBezTo>
                      <a:pt x="593" y="75"/>
                      <a:pt x="593" y="75"/>
                      <a:pt x="593" y="75"/>
                    </a:cubicBezTo>
                    <a:cubicBezTo>
                      <a:pt x="595" y="75"/>
                      <a:pt x="595" y="75"/>
                      <a:pt x="595" y="75"/>
                    </a:cubicBezTo>
                    <a:cubicBezTo>
                      <a:pt x="595" y="74"/>
                      <a:pt x="595" y="74"/>
                      <a:pt x="595" y="74"/>
                    </a:cubicBezTo>
                    <a:cubicBezTo>
                      <a:pt x="595" y="74"/>
                      <a:pt x="595" y="74"/>
                      <a:pt x="595" y="74"/>
                    </a:cubicBezTo>
                    <a:cubicBezTo>
                      <a:pt x="596" y="74"/>
                      <a:pt x="596" y="74"/>
                      <a:pt x="596" y="74"/>
                    </a:cubicBezTo>
                    <a:cubicBezTo>
                      <a:pt x="597" y="75"/>
                      <a:pt x="597" y="75"/>
                      <a:pt x="597" y="75"/>
                    </a:cubicBezTo>
                    <a:cubicBezTo>
                      <a:pt x="598" y="75"/>
                      <a:pt x="598" y="75"/>
                      <a:pt x="598" y="75"/>
                    </a:cubicBezTo>
                    <a:cubicBezTo>
                      <a:pt x="600" y="75"/>
                      <a:pt x="600" y="75"/>
                      <a:pt x="600" y="75"/>
                    </a:cubicBezTo>
                    <a:cubicBezTo>
                      <a:pt x="601" y="74"/>
                      <a:pt x="601" y="74"/>
                      <a:pt x="601" y="74"/>
                    </a:cubicBezTo>
                    <a:cubicBezTo>
                      <a:pt x="602" y="74"/>
                      <a:pt x="602" y="74"/>
                      <a:pt x="602" y="74"/>
                    </a:cubicBezTo>
                    <a:cubicBezTo>
                      <a:pt x="604" y="73"/>
                      <a:pt x="604" y="73"/>
                      <a:pt x="604" y="73"/>
                    </a:cubicBezTo>
                    <a:cubicBezTo>
                      <a:pt x="606" y="73"/>
                      <a:pt x="606" y="73"/>
                      <a:pt x="606" y="73"/>
                    </a:cubicBezTo>
                    <a:cubicBezTo>
                      <a:pt x="607" y="73"/>
                      <a:pt x="607" y="73"/>
                      <a:pt x="607" y="73"/>
                    </a:cubicBezTo>
                    <a:cubicBezTo>
                      <a:pt x="608" y="73"/>
                      <a:pt x="608" y="73"/>
                      <a:pt x="608" y="73"/>
                    </a:cubicBezTo>
                    <a:cubicBezTo>
                      <a:pt x="608" y="73"/>
                      <a:pt x="608" y="73"/>
                      <a:pt x="608" y="73"/>
                    </a:cubicBezTo>
                    <a:cubicBezTo>
                      <a:pt x="609" y="74"/>
                      <a:pt x="609" y="74"/>
                      <a:pt x="609" y="74"/>
                    </a:cubicBezTo>
                    <a:cubicBezTo>
                      <a:pt x="609" y="73"/>
                      <a:pt x="609" y="73"/>
                      <a:pt x="609" y="73"/>
                    </a:cubicBezTo>
                    <a:cubicBezTo>
                      <a:pt x="611" y="71"/>
                      <a:pt x="611" y="71"/>
                      <a:pt x="611" y="71"/>
                    </a:cubicBezTo>
                    <a:cubicBezTo>
                      <a:pt x="610" y="70"/>
                      <a:pt x="610" y="70"/>
                      <a:pt x="610" y="70"/>
                    </a:cubicBezTo>
                    <a:cubicBezTo>
                      <a:pt x="610" y="69"/>
                      <a:pt x="610" y="69"/>
                      <a:pt x="610" y="69"/>
                    </a:cubicBezTo>
                    <a:cubicBezTo>
                      <a:pt x="610" y="68"/>
                      <a:pt x="610" y="68"/>
                      <a:pt x="610" y="68"/>
                    </a:cubicBezTo>
                    <a:cubicBezTo>
                      <a:pt x="611" y="67"/>
                      <a:pt x="611" y="67"/>
                      <a:pt x="611" y="67"/>
                    </a:cubicBezTo>
                    <a:cubicBezTo>
                      <a:pt x="613" y="68"/>
                      <a:pt x="613" y="68"/>
                      <a:pt x="613" y="68"/>
                    </a:cubicBezTo>
                    <a:cubicBezTo>
                      <a:pt x="613" y="69"/>
                      <a:pt x="613" y="69"/>
                      <a:pt x="613" y="69"/>
                    </a:cubicBezTo>
                    <a:cubicBezTo>
                      <a:pt x="614" y="70"/>
                      <a:pt x="614" y="70"/>
                      <a:pt x="614" y="70"/>
                    </a:cubicBezTo>
                    <a:cubicBezTo>
                      <a:pt x="615" y="70"/>
                      <a:pt x="615" y="70"/>
                      <a:pt x="615" y="70"/>
                    </a:cubicBezTo>
                    <a:cubicBezTo>
                      <a:pt x="616" y="71"/>
                      <a:pt x="616" y="71"/>
                      <a:pt x="616" y="71"/>
                    </a:cubicBezTo>
                    <a:cubicBezTo>
                      <a:pt x="616" y="72"/>
                      <a:pt x="616" y="72"/>
                      <a:pt x="616" y="72"/>
                    </a:cubicBezTo>
                    <a:cubicBezTo>
                      <a:pt x="618" y="73"/>
                      <a:pt x="618" y="73"/>
                      <a:pt x="618" y="73"/>
                    </a:cubicBezTo>
                    <a:cubicBezTo>
                      <a:pt x="618" y="74"/>
                      <a:pt x="618" y="74"/>
                      <a:pt x="618" y="74"/>
                    </a:cubicBezTo>
                    <a:cubicBezTo>
                      <a:pt x="620" y="74"/>
                      <a:pt x="620" y="74"/>
                      <a:pt x="620" y="74"/>
                    </a:cubicBezTo>
                    <a:cubicBezTo>
                      <a:pt x="623" y="74"/>
                      <a:pt x="623" y="74"/>
                      <a:pt x="623" y="74"/>
                    </a:cubicBezTo>
                    <a:cubicBezTo>
                      <a:pt x="623" y="74"/>
                      <a:pt x="623" y="74"/>
                      <a:pt x="623" y="74"/>
                    </a:cubicBezTo>
                    <a:cubicBezTo>
                      <a:pt x="624" y="74"/>
                      <a:pt x="624" y="74"/>
                      <a:pt x="624" y="74"/>
                    </a:cubicBezTo>
                    <a:cubicBezTo>
                      <a:pt x="626" y="76"/>
                      <a:pt x="626" y="76"/>
                      <a:pt x="626" y="76"/>
                    </a:cubicBezTo>
                    <a:cubicBezTo>
                      <a:pt x="626" y="77"/>
                      <a:pt x="626" y="77"/>
                      <a:pt x="626" y="77"/>
                    </a:cubicBezTo>
                    <a:cubicBezTo>
                      <a:pt x="627" y="78"/>
                      <a:pt x="627" y="78"/>
                      <a:pt x="627" y="78"/>
                    </a:cubicBezTo>
                    <a:cubicBezTo>
                      <a:pt x="629" y="78"/>
                      <a:pt x="629" y="78"/>
                      <a:pt x="629" y="78"/>
                    </a:cubicBezTo>
                    <a:cubicBezTo>
                      <a:pt x="629" y="78"/>
                      <a:pt x="629" y="78"/>
                      <a:pt x="629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31" y="77"/>
                      <a:pt x="631" y="77"/>
                      <a:pt x="631" y="77"/>
                    </a:cubicBezTo>
                    <a:cubicBezTo>
                      <a:pt x="632" y="76"/>
                      <a:pt x="632" y="76"/>
                      <a:pt x="632" y="76"/>
                    </a:cubicBezTo>
                    <a:cubicBezTo>
                      <a:pt x="633" y="76"/>
                      <a:pt x="633" y="76"/>
                      <a:pt x="633" y="76"/>
                    </a:cubicBezTo>
                    <a:cubicBezTo>
                      <a:pt x="633" y="76"/>
                      <a:pt x="633" y="76"/>
                      <a:pt x="633" y="76"/>
                    </a:cubicBezTo>
                    <a:cubicBezTo>
                      <a:pt x="632" y="75"/>
                      <a:pt x="632" y="75"/>
                      <a:pt x="632" y="75"/>
                    </a:cubicBezTo>
                    <a:cubicBezTo>
                      <a:pt x="633" y="74"/>
                      <a:pt x="633" y="74"/>
                      <a:pt x="633" y="74"/>
                    </a:cubicBezTo>
                    <a:cubicBezTo>
                      <a:pt x="633" y="74"/>
                      <a:pt x="633" y="74"/>
                      <a:pt x="633" y="74"/>
                    </a:cubicBezTo>
                    <a:cubicBezTo>
                      <a:pt x="633" y="73"/>
                      <a:pt x="633" y="73"/>
                      <a:pt x="633" y="73"/>
                    </a:cubicBezTo>
                    <a:cubicBezTo>
                      <a:pt x="632" y="72"/>
                      <a:pt x="632" y="72"/>
                      <a:pt x="632" y="72"/>
                    </a:cubicBezTo>
                    <a:cubicBezTo>
                      <a:pt x="630" y="71"/>
                      <a:pt x="630" y="71"/>
                      <a:pt x="630" y="71"/>
                    </a:cubicBezTo>
                    <a:cubicBezTo>
                      <a:pt x="630" y="70"/>
                      <a:pt x="630" y="70"/>
                      <a:pt x="630" y="70"/>
                    </a:cubicBezTo>
                    <a:cubicBezTo>
                      <a:pt x="628" y="68"/>
                      <a:pt x="628" y="68"/>
                      <a:pt x="628" y="68"/>
                    </a:cubicBezTo>
                    <a:cubicBezTo>
                      <a:pt x="627" y="68"/>
                      <a:pt x="627" y="68"/>
                      <a:pt x="627" y="68"/>
                    </a:cubicBezTo>
                    <a:cubicBezTo>
                      <a:pt x="626" y="67"/>
                      <a:pt x="626" y="67"/>
                      <a:pt x="626" y="67"/>
                    </a:cubicBezTo>
                    <a:cubicBezTo>
                      <a:pt x="624" y="66"/>
                      <a:pt x="624" y="66"/>
                      <a:pt x="624" y="66"/>
                    </a:cubicBezTo>
                    <a:cubicBezTo>
                      <a:pt x="623" y="67"/>
                      <a:pt x="623" y="67"/>
                      <a:pt x="623" y="67"/>
                    </a:cubicBezTo>
                    <a:cubicBezTo>
                      <a:pt x="623" y="67"/>
                      <a:pt x="623" y="67"/>
                      <a:pt x="623" y="67"/>
                    </a:cubicBezTo>
                    <a:cubicBezTo>
                      <a:pt x="623" y="66"/>
                      <a:pt x="623" y="66"/>
                      <a:pt x="623" y="66"/>
                    </a:cubicBezTo>
                    <a:cubicBezTo>
                      <a:pt x="623" y="65"/>
                      <a:pt x="623" y="65"/>
                      <a:pt x="623" y="65"/>
                    </a:cubicBezTo>
                    <a:cubicBezTo>
                      <a:pt x="622" y="63"/>
                      <a:pt x="622" y="63"/>
                      <a:pt x="622" y="63"/>
                    </a:cubicBezTo>
                    <a:cubicBezTo>
                      <a:pt x="622" y="62"/>
                      <a:pt x="622" y="62"/>
                      <a:pt x="622" y="62"/>
                    </a:cubicBezTo>
                    <a:cubicBezTo>
                      <a:pt x="621" y="62"/>
                      <a:pt x="621" y="62"/>
                      <a:pt x="621" y="62"/>
                    </a:cubicBezTo>
                    <a:cubicBezTo>
                      <a:pt x="620" y="60"/>
                      <a:pt x="620" y="60"/>
                      <a:pt x="620" y="60"/>
                    </a:cubicBezTo>
                    <a:cubicBezTo>
                      <a:pt x="619" y="59"/>
                      <a:pt x="619" y="59"/>
                      <a:pt x="619" y="59"/>
                    </a:cubicBezTo>
                    <a:cubicBezTo>
                      <a:pt x="619" y="59"/>
                      <a:pt x="619" y="59"/>
                      <a:pt x="619" y="59"/>
                    </a:cubicBezTo>
                    <a:cubicBezTo>
                      <a:pt x="622" y="59"/>
                      <a:pt x="622" y="59"/>
                      <a:pt x="622" y="59"/>
                    </a:cubicBezTo>
                    <a:cubicBezTo>
                      <a:pt x="622" y="59"/>
                      <a:pt x="622" y="59"/>
                      <a:pt x="622" y="59"/>
                    </a:cubicBezTo>
                    <a:cubicBezTo>
                      <a:pt x="625" y="59"/>
                      <a:pt x="625" y="59"/>
                      <a:pt x="625" y="59"/>
                    </a:cubicBezTo>
                    <a:cubicBezTo>
                      <a:pt x="628" y="59"/>
                      <a:pt x="628" y="59"/>
                      <a:pt x="628" y="59"/>
                    </a:cubicBezTo>
                    <a:cubicBezTo>
                      <a:pt x="628" y="58"/>
                      <a:pt x="628" y="58"/>
                      <a:pt x="628" y="58"/>
                    </a:cubicBezTo>
                    <a:cubicBezTo>
                      <a:pt x="629" y="58"/>
                      <a:pt x="629" y="58"/>
                      <a:pt x="629" y="58"/>
                    </a:cubicBezTo>
                    <a:cubicBezTo>
                      <a:pt x="631" y="58"/>
                      <a:pt x="631" y="58"/>
                      <a:pt x="631" y="58"/>
                    </a:cubicBezTo>
                    <a:cubicBezTo>
                      <a:pt x="632" y="58"/>
                      <a:pt x="632" y="58"/>
                      <a:pt x="632" y="58"/>
                    </a:cubicBezTo>
                    <a:cubicBezTo>
                      <a:pt x="633" y="58"/>
                      <a:pt x="633" y="58"/>
                      <a:pt x="633" y="58"/>
                    </a:cubicBezTo>
                    <a:cubicBezTo>
                      <a:pt x="633" y="57"/>
                      <a:pt x="633" y="57"/>
                      <a:pt x="633" y="57"/>
                    </a:cubicBezTo>
                    <a:cubicBezTo>
                      <a:pt x="634" y="57"/>
                      <a:pt x="634" y="57"/>
                      <a:pt x="634" y="57"/>
                    </a:cubicBezTo>
                    <a:cubicBezTo>
                      <a:pt x="635" y="58"/>
                      <a:pt x="635" y="58"/>
                      <a:pt x="635" y="58"/>
                    </a:cubicBezTo>
                    <a:cubicBezTo>
                      <a:pt x="635" y="58"/>
                      <a:pt x="635" y="58"/>
                      <a:pt x="635" y="58"/>
                    </a:cubicBezTo>
                    <a:cubicBezTo>
                      <a:pt x="636" y="56"/>
                      <a:pt x="636" y="56"/>
                      <a:pt x="636" y="56"/>
                    </a:cubicBezTo>
                    <a:cubicBezTo>
                      <a:pt x="637" y="57"/>
                      <a:pt x="637" y="57"/>
                      <a:pt x="637" y="57"/>
                    </a:cubicBezTo>
                    <a:cubicBezTo>
                      <a:pt x="637" y="56"/>
                      <a:pt x="637" y="56"/>
                      <a:pt x="637" y="56"/>
                    </a:cubicBezTo>
                    <a:cubicBezTo>
                      <a:pt x="641" y="55"/>
                      <a:pt x="641" y="55"/>
                      <a:pt x="641" y="55"/>
                    </a:cubicBezTo>
                    <a:cubicBezTo>
                      <a:pt x="642" y="56"/>
                      <a:pt x="642" y="56"/>
                      <a:pt x="642" y="56"/>
                    </a:cubicBezTo>
                    <a:cubicBezTo>
                      <a:pt x="642" y="55"/>
                      <a:pt x="642" y="55"/>
                      <a:pt x="642" y="55"/>
                    </a:cubicBezTo>
                    <a:cubicBezTo>
                      <a:pt x="643" y="54"/>
                      <a:pt x="643" y="54"/>
                      <a:pt x="643" y="54"/>
                    </a:cubicBezTo>
                    <a:cubicBezTo>
                      <a:pt x="643" y="54"/>
                      <a:pt x="643" y="54"/>
                      <a:pt x="643" y="54"/>
                    </a:cubicBezTo>
                    <a:cubicBezTo>
                      <a:pt x="645" y="54"/>
                      <a:pt x="645" y="54"/>
                      <a:pt x="645" y="54"/>
                    </a:cubicBezTo>
                    <a:cubicBezTo>
                      <a:pt x="646" y="54"/>
                      <a:pt x="646" y="54"/>
                      <a:pt x="646" y="54"/>
                    </a:cubicBezTo>
                    <a:cubicBezTo>
                      <a:pt x="647" y="55"/>
                      <a:pt x="647" y="55"/>
                      <a:pt x="647" y="55"/>
                    </a:cubicBezTo>
                    <a:cubicBezTo>
                      <a:pt x="649" y="55"/>
                      <a:pt x="649" y="55"/>
                      <a:pt x="649" y="55"/>
                    </a:cubicBezTo>
                    <a:cubicBezTo>
                      <a:pt x="650" y="54"/>
                      <a:pt x="650" y="54"/>
                      <a:pt x="650" y="54"/>
                    </a:cubicBezTo>
                    <a:cubicBezTo>
                      <a:pt x="650" y="55"/>
                      <a:pt x="650" y="55"/>
                      <a:pt x="650" y="55"/>
                    </a:cubicBezTo>
                    <a:cubicBezTo>
                      <a:pt x="651" y="55"/>
                      <a:pt x="651" y="55"/>
                      <a:pt x="651" y="55"/>
                    </a:cubicBezTo>
                    <a:cubicBezTo>
                      <a:pt x="652" y="55"/>
                      <a:pt x="652" y="55"/>
                      <a:pt x="652" y="55"/>
                    </a:cubicBezTo>
                    <a:cubicBezTo>
                      <a:pt x="654" y="54"/>
                      <a:pt x="654" y="54"/>
                      <a:pt x="654" y="54"/>
                    </a:cubicBezTo>
                    <a:cubicBezTo>
                      <a:pt x="657" y="55"/>
                      <a:pt x="657" y="55"/>
                      <a:pt x="657" y="55"/>
                    </a:cubicBezTo>
                    <a:cubicBezTo>
                      <a:pt x="658" y="56"/>
                      <a:pt x="658" y="56"/>
                      <a:pt x="658" y="56"/>
                    </a:cubicBezTo>
                    <a:cubicBezTo>
                      <a:pt x="659" y="56"/>
                      <a:pt x="659" y="56"/>
                      <a:pt x="659" y="56"/>
                    </a:cubicBezTo>
                    <a:cubicBezTo>
                      <a:pt x="659" y="55"/>
                      <a:pt x="659" y="55"/>
                      <a:pt x="659" y="55"/>
                    </a:cubicBezTo>
                    <a:cubicBezTo>
                      <a:pt x="660" y="55"/>
                      <a:pt x="660" y="55"/>
                      <a:pt x="660" y="55"/>
                    </a:cubicBezTo>
                    <a:cubicBezTo>
                      <a:pt x="661" y="56"/>
                      <a:pt x="661" y="56"/>
                      <a:pt x="661" y="56"/>
                    </a:cubicBezTo>
                    <a:cubicBezTo>
                      <a:pt x="660" y="56"/>
                      <a:pt x="660" y="56"/>
                      <a:pt x="660" y="56"/>
                    </a:cubicBezTo>
                    <a:cubicBezTo>
                      <a:pt x="661" y="57"/>
                      <a:pt x="661" y="57"/>
                      <a:pt x="661" y="57"/>
                    </a:cubicBezTo>
                    <a:cubicBezTo>
                      <a:pt x="662" y="56"/>
                      <a:pt x="662" y="56"/>
                      <a:pt x="662" y="56"/>
                    </a:cubicBezTo>
                    <a:cubicBezTo>
                      <a:pt x="666" y="57"/>
                      <a:pt x="666" y="57"/>
                      <a:pt x="666" y="57"/>
                    </a:cubicBezTo>
                    <a:cubicBezTo>
                      <a:pt x="670" y="59"/>
                      <a:pt x="670" y="59"/>
                      <a:pt x="670" y="59"/>
                    </a:cubicBezTo>
                    <a:cubicBezTo>
                      <a:pt x="669" y="59"/>
                      <a:pt x="669" y="59"/>
                      <a:pt x="669" y="59"/>
                    </a:cubicBezTo>
                    <a:cubicBezTo>
                      <a:pt x="668" y="59"/>
                      <a:pt x="668" y="59"/>
                      <a:pt x="668" y="59"/>
                    </a:cubicBezTo>
                    <a:cubicBezTo>
                      <a:pt x="666" y="58"/>
                      <a:pt x="666" y="58"/>
                      <a:pt x="666" y="58"/>
                    </a:cubicBezTo>
                    <a:cubicBezTo>
                      <a:pt x="666" y="58"/>
                      <a:pt x="666" y="58"/>
                      <a:pt x="666" y="58"/>
                    </a:cubicBezTo>
                    <a:cubicBezTo>
                      <a:pt x="670" y="59"/>
                      <a:pt x="670" y="59"/>
                      <a:pt x="670" y="59"/>
                    </a:cubicBezTo>
                    <a:cubicBezTo>
                      <a:pt x="671" y="60"/>
                      <a:pt x="671" y="60"/>
                      <a:pt x="671" y="60"/>
                    </a:cubicBezTo>
                    <a:cubicBezTo>
                      <a:pt x="672" y="59"/>
                      <a:pt x="672" y="59"/>
                      <a:pt x="672" y="59"/>
                    </a:cubicBezTo>
                    <a:cubicBezTo>
                      <a:pt x="673" y="59"/>
                      <a:pt x="673" y="59"/>
                      <a:pt x="673" y="59"/>
                    </a:cubicBezTo>
                    <a:cubicBezTo>
                      <a:pt x="675" y="59"/>
                      <a:pt x="675" y="59"/>
                      <a:pt x="675" y="59"/>
                    </a:cubicBezTo>
                    <a:cubicBezTo>
                      <a:pt x="674" y="58"/>
                      <a:pt x="674" y="58"/>
                      <a:pt x="674" y="58"/>
                    </a:cubicBezTo>
                    <a:cubicBezTo>
                      <a:pt x="675" y="58"/>
                      <a:pt x="675" y="58"/>
                      <a:pt x="675" y="58"/>
                    </a:cubicBezTo>
                    <a:cubicBezTo>
                      <a:pt x="676" y="58"/>
                      <a:pt x="676" y="58"/>
                      <a:pt x="676" y="58"/>
                    </a:cubicBezTo>
                    <a:cubicBezTo>
                      <a:pt x="677" y="59"/>
                      <a:pt x="677" y="59"/>
                      <a:pt x="677" y="59"/>
                    </a:cubicBezTo>
                    <a:cubicBezTo>
                      <a:pt x="678" y="59"/>
                      <a:pt x="678" y="59"/>
                      <a:pt x="678" y="59"/>
                    </a:cubicBezTo>
                    <a:cubicBezTo>
                      <a:pt x="678" y="58"/>
                      <a:pt x="678" y="58"/>
                      <a:pt x="678" y="58"/>
                    </a:cubicBezTo>
                    <a:cubicBezTo>
                      <a:pt x="678" y="58"/>
                      <a:pt x="678" y="58"/>
                      <a:pt x="678" y="58"/>
                    </a:cubicBezTo>
                    <a:cubicBezTo>
                      <a:pt x="680" y="58"/>
                      <a:pt x="680" y="58"/>
                      <a:pt x="680" y="58"/>
                    </a:cubicBezTo>
                    <a:cubicBezTo>
                      <a:pt x="680" y="59"/>
                      <a:pt x="680" y="59"/>
                      <a:pt x="680" y="59"/>
                    </a:cubicBezTo>
                    <a:cubicBezTo>
                      <a:pt x="682" y="60"/>
                      <a:pt x="682" y="60"/>
                      <a:pt x="682" y="60"/>
                    </a:cubicBezTo>
                    <a:cubicBezTo>
                      <a:pt x="683" y="59"/>
                      <a:pt x="683" y="59"/>
                      <a:pt x="683" y="59"/>
                    </a:cubicBezTo>
                    <a:cubicBezTo>
                      <a:pt x="688" y="60"/>
                      <a:pt x="688" y="60"/>
                      <a:pt x="688" y="60"/>
                    </a:cubicBezTo>
                    <a:cubicBezTo>
                      <a:pt x="687" y="59"/>
                      <a:pt x="687" y="59"/>
                      <a:pt x="687" y="59"/>
                    </a:cubicBezTo>
                    <a:cubicBezTo>
                      <a:pt x="689" y="59"/>
                      <a:pt x="689" y="59"/>
                      <a:pt x="689" y="59"/>
                    </a:cubicBezTo>
                    <a:cubicBezTo>
                      <a:pt x="689" y="60"/>
                      <a:pt x="689" y="60"/>
                      <a:pt x="689" y="60"/>
                    </a:cubicBezTo>
                    <a:cubicBezTo>
                      <a:pt x="690" y="60"/>
                      <a:pt x="690" y="60"/>
                      <a:pt x="690" y="60"/>
                    </a:cubicBezTo>
                    <a:cubicBezTo>
                      <a:pt x="690" y="59"/>
                      <a:pt x="690" y="59"/>
                      <a:pt x="690" y="59"/>
                    </a:cubicBezTo>
                    <a:cubicBezTo>
                      <a:pt x="690" y="59"/>
                      <a:pt x="690" y="59"/>
                      <a:pt x="690" y="59"/>
                    </a:cubicBezTo>
                    <a:cubicBezTo>
                      <a:pt x="692" y="60"/>
                      <a:pt x="692" y="60"/>
                      <a:pt x="692" y="60"/>
                    </a:cubicBezTo>
                    <a:cubicBezTo>
                      <a:pt x="692" y="60"/>
                      <a:pt x="692" y="60"/>
                      <a:pt x="692" y="60"/>
                    </a:cubicBezTo>
                    <a:cubicBezTo>
                      <a:pt x="693" y="61"/>
                      <a:pt x="693" y="61"/>
                      <a:pt x="693" y="61"/>
                    </a:cubicBezTo>
                    <a:cubicBezTo>
                      <a:pt x="694" y="61"/>
                      <a:pt x="694" y="61"/>
                      <a:pt x="694" y="61"/>
                    </a:cubicBezTo>
                    <a:cubicBezTo>
                      <a:pt x="694" y="60"/>
                      <a:pt x="694" y="60"/>
                      <a:pt x="694" y="60"/>
                    </a:cubicBezTo>
                    <a:cubicBezTo>
                      <a:pt x="694" y="60"/>
                      <a:pt x="694" y="60"/>
                      <a:pt x="694" y="60"/>
                    </a:cubicBezTo>
                    <a:cubicBezTo>
                      <a:pt x="696" y="60"/>
                      <a:pt x="696" y="60"/>
                      <a:pt x="696" y="60"/>
                    </a:cubicBezTo>
                    <a:cubicBezTo>
                      <a:pt x="696" y="60"/>
                      <a:pt x="696" y="60"/>
                      <a:pt x="696" y="60"/>
                    </a:cubicBezTo>
                    <a:cubicBezTo>
                      <a:pt x="696" y="61"/>
                      <a:pt x="696" y="61"/>
                      <a:pt x="696" y="61"/>
                    </a:cubicBezTo>
                    <a:cubicBezTo>
                      <a:pt x="697" y="62"/>
                      <a:pt x="697" y="62"/>
                      <a:pt x="697" y="62"/>
                    </a:cubicBezTo>
                    <a:cubicBezTo>
                      <a:pt x="699" y="63"/>
                      <a:pt x="699" y="63"/>
                      <a:pt x="699" y="63"/>
                    </a:cubicBezTo>
                    <a:cubicBezTo>
                      <a:pt x="700" y="62"/>
                      <a:pt x="700" y="62"/>
                      <a:pt x="700" y="62"/>
                    </a:cubicBezTo>
                    <a:cubicBezTo>
                      <a:pt x="698" y="61"/>
                      <a:pt x="698" y="61"/>
                      <a:pt x="698" y="61"/>
                    </a:cubicBezTo>
                    <a:cubicBezTo>
                      <a:pt x="697" y="61"/>
                      <a:pt x="697" y="61"/>
                      <a:pt x="697" y="61"/>
                    </a:cubicBezTo>
                    <a:cubicBezTo>
                      <a:pt x="697" y="60"/>
                      <a:pt x="697" y="60"/>
                      <a:pt x="697" y="60"/>
                    </a:cubicBezTo>
                    <a:cubicBezTo>
                      <a:pt x="698" y="60"/>
                      <a:pt x="698" y="60"/>
                      <a:pt x="698" y="60"/>
                    </a:cubicBezTo>
                    <a:cubicBezTo>
                      <a:pt x="700" y="60"/>
                      <a:pt x="700" y="60"/>
                      <a:pt x="700" y="60"/>
                    </a:cubicBezTo>
                    <a:cubicBezTo>
                      <a:pt x="702" y="61"/>
                      <a:pt x="702" y="61"/>
                      <a:pt x="702" y="61"/>
                    </a:cubicBezTo>
                    <a:cubicBezTo>
                      <a:pt x="702" y="62"/>
                      <a:pt x="702" y="62"/>
                      <a:pt x="702" y="62"/>
                    </a:cubicBezTo>
                    <a:cubicBezTo>
                      <a:pt x="703" y="63"/>
                      <a:pt x="703" y="63"/>
                      <a:pt x="703" y="63"/>
                    </a:cubicBezTo>
                    <a:cubicBezTo>
                      <a:pt x="703" y="62"/>
                      <a:pt x="703" y="62"/>
                      <a:pt x="703" y="62"/>
                    </a:cubicBezTo>
                    <a:cubicBezTo>
                      <a:pt x="703" y="61"/>
                      <a:pt x="703" y="61"/>
                      <a:pt x="703" y="61"/>
                    </a:cubicBezTo>
                    <a:cubicBezTo>
                      <a:pt x="704" y="62"/>
                      <a:pt x="704" y="62"/>
                      <a:pt x="704" y="62"/>
                    </a:cubicBezTo>
                    <a:cubicBezTo>
                      <a:pt x="704" y="62"/>
                      <a:pt x="704" y="62"/>
                      <a:pt x="704" y="62"/>
                    </a:cubicBezTo>
                    <a:cubicBezTo>
                      <a:pt x="704" y="63"/>
                      <a:pt x="704" y="63"/>
                      <a:pt x="704" y="63"/>
                    </a:cubicBezTo>
                    <a:cubicBezTo>
                      <a:pt x="705" y="64"/>
                      <a:pt x="705" y="64"/>
                      <a:pt x="705" y="64"/>
                    </a:cubicBezTo>
                    <a:cubicBezTo>
                      <a:pt x="707" y="67"/>
                      <a:pt x="707" y="67"/>
                      <a:pt x="707" y="67"/>
                    </a:cubicBezTo>
                    <a:cubicBezTo>
                      <a:pt x="709" y="67"/>
                      <a:pt x="709" y="67"/>
                      <a:pt x="709" y="67"/>
                    </a:cubicBezTo>
                    <a:cubicBezTo>
                      <a:pt x="709" y="68"/>
                      <a:pt x="709" y="68"/>
                      <a:pt x="709" y="68"/>
                    </a:cubicBezTo>
                    <a:cubicBezTo>
                      <a:pt x="710" y="69"/>
                      <a:pt x="710" y="69"/>
                      <a:pt x="710" y="69"/>
                    </a:cubicBezTo>
                    <a:cubicBezTo>
                      <a:pt x="711" y="70"/>
                      <a:pt x="711" y="70"/>
                      <a:pt x="711" y="70"/>
                    </a:cubicBezTo>
                    <a:cubicBezTo>
                      <a:pt x="711" y="71"/>
                      <a:pt x="711" y="71"/>
                      <a:pt x="711" y="71"/>
                    </a:cubicBezTo>
                    <a:cubicBezTo>
                      <a:pt x="711" y="72"/>
                      <a:pt x="711" y="72"/>
                      <a:pt x="711" y="72"/>
                    </a:cubicBezTo>
                    <a:cubicBezTo>
                      <a:pt x="712" y="72"/>
                      <a:pt x="712" y="72"/>
                      <a:pt x="712" y="72"/>
                    </a:cubicBezTo>
                    <a:cubicBezTo>
                      <a:pt x="713" y="71"/>
                      <a:pt x="713" y="71"/>
                      <a:pt x="713" y="71"/>
                    </a:cubicBezTo>
                    <a:cubicBezTo>
                      <a:pt x="714" y="72"/>
                      <a:pt x="714" y="72"/>
                      <a:pt x="714" y="72"/>
                    </a:cubicBezTo>
                    <a:cubicBezTo>
                      <a:pt x="715" y="73"/>
                      <a:pt x="715" y="73"/>
                      <a:pt x="715" y="73"/>
                    </a:cubicBezTo>
                    <a:cubicBezTo>
                      <a:pt x="716" y="73"/>
                      <a:pt x="716" y="73"/>
                      <a:pt x="716" y="73"/>
                    </a:cubicBezTo>
                    <a:cubicBezTo>
                      <a:pt x="717" y="73"/>
                      <a:pt x="717" y="73"/>
                      <a:pt x="717" y="73"/>
                    </a:cubicBezTo>
                    <a:cubicBezTo>
                      <a:pt x="716" y="73"/>
                      <a:pt x="716" y="73"/>
                      <a:pt x="716" y="73"/>
                    </a:cubicBezTo>
                    <a:cubicBezTo>
                      <a:pt x="716" y="72"/>
                      <a:pt x="716" y="72"/>
                      <a:pt x="716" y="72"/>
                    </a:cubicBezTo>
                    <a:cubicBezTo>
                      <a:pt x="716" y="71"/>
                      <a:pt x="716" y="71"/>
                      <a:pt x="716" y="71"/>
                    </a:cubicBezTo>
                    <a:cubicBezTo>
                      <a:pt x="717" y="71"/>
                      <a:pt x="717" y="71"/>
                      <a:pt x="717" y="71"/>
                    </a:cubicBezTo>
                    <a:cubicBezTo>
                      <a:pt x="718" y="72"/>
                      <a:pt x="718" y="72"/>
                      <a:pt x="718" y="72"/>
                    </a:cubicBezTo>
                    <a:cubicBezTo>
                      <a:pt x="719" y="73"/>
                      <a:pt x="719" y="73"/>
                      <a:pt x="719" y="73"/>
                    </a:cubicBezTo>
                    <a:cubicBezTo>
                      <a:pt x="719" y="73"/>
                      <a:pt x="719" y="73"/>
                      <a:pt x="719" y="73"/>
                    </a:cubicBezTo>
                    <a:cubicBezTo>
                      <a:pt x="718" y="71"/>
                      <a:pt x="718" y="71"/>
                      <a:pt x="718" y="71"/>
                    </a:cubicBezTo>
                    <a:cubicBezTo>
                      <a:pt x="718" y="70"/>
                      <a:pt x="718" y="70"/>
                      <a:pt x="718" y="70"/>
                    </a:cubicBezTo>
                    <a:cubicBezTo>
                      <a:pt x="717" y="69"/>
                      <a:pt x="717" y="69"/>
                      <a:pt x="717" y="69"/>
                    </a:cubicBezTo>
                    <a:cubicBezTo>
                      <a:pt x="716" y="70"/>
                      <a:pt x="716" y="70"/>
                      <a:pt x="716" y="70"/>
                    </a:cubicBezTo>
                    <a:cubicBezTo>
                      <a:pt x="714" y="70"/>
                      <a:pt x="714" y="70"/>
                      <a:pt x="714" y="70"/>
                    </a:cubicBezTo>
                    <a:cubicBezTo>
                      <a:pt x="714" y="70"/>
                      <a:pt x="714" y="70"/>
                      <a:pt x="714" y="70"/>
                    </a:cubicBezTo>
                    <a:cubicBezTo>
                      <a:pt x="715" y="69"/>
                      <a:pt x="715" y="69"/>
                      <a:pt x="715" y="69"/>
                    </a:cubicBezTo>
                    <a:cubicBezTo>
                      <a:pt x="714" y="68"/>
                      <a:pt x="714" y="68"/>
                      <a:pt x="714" y="68"/>
                    </a:cubicBezTo>
                    <a:cubicBezTo>
                      <a:pt x="712" y="66"/>
                      <a:pt x="712" y="66"/>
                      <a:pt x="712" y="66"/>
                    </a:cubicBezTo>
                    <a:cubicBezTo>
                      <a:pt x="711" y="65"/>
                      <a:pt x="711" y="65"/>
                      <a:pt x="711" y="65"/>
                    </a:cubicBezTo>
                    <a:cubicBezTo>
                      <a:pt x="711" y="64"/>
                      <a:pt x="711" y="64"/>
                      <a:pt x="711" y="64"/>
                    </a:cubicBezTo>
                    <a:cubicBezTo>
                      <a:pt x="710" y="64"/>
                      <a:pt x="710" y="64"/>
                      <a:pt x="710" y="64"/>
                    </a:cubicBezTo>
                    <a:cubicBezTo>
                      <a:pt x="709" y="65"/>
                      <a:pt x="709" y="65"/>
                      <a:pt x="709" y="65"/>
                    </a:cubicBezTo>
                    <a:cubicBezTo>
                      <a:pt x="708" y="65"/>
                      <a:pt x="708" y="65"/>
                      <a:pt x="708" y="65"/>
                    </a:cubicBezTo>
                    <a:cubicBezTo>
                      <a:pt x="709" y="64"/>
                      <a:pt x="709" y="64"/>
                      <a:pt x="709" y="64"/>
                    </a:cubicBezTo>
                    <a:cubicBezTo>
                      <a:pt x="710" y="63"/>
                      <a:pt x="710" y="63"/>
                      <a:pt x="710" y="63"/>
                    </a:cubicBezTo>
                    <a:cubicBezTo>
                      <a:pt x="712" y="61"/>
                      <a:pt x="712" y="61"/>
                      <a:pt x="712" y="61"/>
                    </a:cubicBezTo>
                    <a:cubicBezTo>
                      <a:pt x="712" y="60"/>
                      <a:pt x="712" y="60"/>
                      <a:pt x="712" y="60"/>
                    </a:cubicBezTo>
                    <a:cubicBezTo>
                      <a:pt x="712" y="61"/>
                      <a:pt x="712" y="61"/>
                      <a:pt x="712" y="61"/>
                    </a:cubicBezTo>
                    <a:cubicBezTo>
                      <a:pt x="713" y="63"/>
                      <a:pt x="713" y="63"/>
                      <a:pt x="713" y="63"/>
                    </a:cubicBezTo>
                    <a:cubicBezTo>
                      <a:pt x="714" y="63"/>
                      <a:pt x="714" y="63"/>
                      <a:pt x="714" y="63"/>
                    </a:cubicBezTo>
                    <a:cubicBezTo>
                      <a:pt x="715" y="63"/>
                      <a:pt x="715" y="63"/>
                      <a:pt x="715" y="63"/>
                    </a:cubicBezTo>
                    <a:cubicBezTo>
                      <a:pt x="714" y="62"/>
                      <a:pt x="714" y="62"/>
                      <a:pt x="714" y="62"/>
                    </a:cubicBezTo>
                    <a:cubicBezTo>
                      <a:pt x="713" y="61"/>
                      <a:pt x="713" y="61"/>
                      <a:pt x="713" y="61"/>
                    </a:cubicBezTo>
                    <a:cubicBezTo>
                      <a:pt x="714" y="61"/>
                      <a:pt x="714" y="61"/>
                      <a:pt x="714" y="61"/>
                    </a:cubicBezTo>
                    <a:cubicBezTo>
                      <a:pt x="715" y="60"/>
                      <a:pt x="715" y="60"/>
                      <a:pt x="715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4" y="60"/>
                      <a:pt x="714" y="60"/>
                      <a:pt x="714" y="60"/>
                    </a:cubicBezTo>
                    <a:cubicBezTo>
                      <a:pt x="715" y="59"/>
                      <a:pt x="715" y="59"/>
                      <a:pt x="715" y="59"/>
                    </a:cubicBezTo>
                    <a:cubicBezTo>
                      <a:pt x="715" y="59"/>
                      <a:pt x="715" y="59"/>
                      <a:pt x="715" y="59"/>
                    </a:cubicBezTo>
                    <a:cubicBezTo>
                      <a:pt x="716" y="59"/>
                      <a:pt x="716" y="59"/>
                      <a:pt x="716" y="59"/>
                    </a:cubicBezTo>
                    <a:cubicBezTo>
                      <a:pt x="717" y="57"/>
                      <a:pt x="717" y="57"/>
                      <a:pt x="717" y="57"/>
                    </a:cubicBezTo>
                    <a:cubicBezTo>
                      <a:pt x="718" y="57"/>
                      <a:pt x="718" y="57"/>
                      <a:pt x="718" y="57"/>
                    </a:cubicBezTo>
                    <a:cubicBezTo>
                      <a:pt x="719" y="58"/>
                      <a:pt x="719" y="58"/>
                      <a:pt x="719" y="58"/>
                    </a:cubicBezTo>
                    <a:cubicBezTo>
                      <a:pt x="719" y="58"/>
                      <a:pt x="719" y="58"/>
                      <a:pt x="719" y="58"/>
                    </a:cubicBezTo>
                    <a:cubicBezTo>
                      <a:pt x="720" y="58"/>
                      <a:pt x="720" y="58"/>
                      <a:pt x="720" y="58"/>
                    </a:cubicBezTo>
                    <a:cubicBezTo>
                      <a:pt x="720" y="58"/>
                      <a:pt x="720" y="58"/>
                      <a:pt x="720" y="58"/>
                    </a:cubicBezTo>
                    <a:cubicBezTo>
                      <a:pt x="721" y="59"/>
                      <a:pt x="721" y="59"/>
                      <a:pt x="721" y="59"/>
                    </a:cubicBezTo>
                    <a:cubicBezTo>
                      <a:pt x="723" y="60"/>
                      <a:pt x="723" y="60"/>
                      <a:pt x="723" y="60"/>
                    </a:cubicBezTo>
                    <a:cubicBezTo>
                      <a:pt x="724" y="59"/>
                      <a:pt x="724" y="59"/>
                      <a:pt x="724" y="59"/>
                    </a:cubicBezTo>
                    <a:cubicBezTo>
                      <a:pt x="727" y="60"/>
                      <a:pt x="727" y="60"/>
                      <a:pt x="727" y="60"/>
                    </a:cubicBezTo>
                    <a:cubicBezTo>
                      <a:pt x="727" y="61"/>
                      <a:pt x="727" y="61"/>
                      <a:pt x="727" y="61"/>
                    </a:cubicBezTo>
                    <a:cubicBezTo>
                      <a:pt x="727" y="61"/>
                      <a:pt x="727" y="61"/>
                      <a:pt x="727" y="61"/>
                    </a:cubicBezTo>
                    <a:cubicBezTo>
                      <a:pt x="728" y="61"/>
                      <a:pt x="728" y="61"/>
                      <a:pt x="728" y="61"/>
                    </a:cubicBezTo>
                    <a:cubicBezTo>
                      <a:pt x="728" y="60"/>
                      <a:pt x="728" y="60"/>
                      <a:pt x="728" y="60"/>
                    </a:cubicBezTo>
                    <a:cubicBezTo>
                      <a:pt x="729" y="60"/>
                      <a:pt x="729" y="60"/>
                      <a:pt x="729" y="60"/>
                    </a:cubicBezTo>
                    <a:cubicBezTo>
                      <a:pt x="729" y="62"/>
                      <a:pt x="729" y="62"/>
                      <a:pt x="729" y="62"/>
                    </a:cubicBezTo>
                    <a:cubicBezTo>
                      <a:pt x="730" y="61"/>
                      <a:pt x="730" y="61"/>
                      <a:pt x="730" y="61"/>
                    </a:cubicBezTo>
                    <a:cubicBezTo>
                      <a:pt x="731" y="60"/>
                      <a:pt x="731" y="60"/>
                      <a:pt x="731" y="60"/>
                    </a:cubicBezTo>
                    <a:cubicBezTo>
                      <a:pt x="732" y="60"/>
                      <a:pt x="732" y="60"/>
                      <a:pt x="732" y="60"/>
                    </a:cubicBezTo>
                    <a:cubicBezTo>
                      <a:pt x="732" y="61"/>
                      <a:pt x="732" y="61"/>
                      <a:pt x="732" y="61"/>
                    </a:cubicBezTo>
                    <a:cubicBezTo>
                      <a:pt x="732" y="62"/>
                      <a:pt x="732" y="62"/>
                      <a:pt x="732" y="62"/>
                    </a:cubicBezTo>
                    <a:cubicBezTo>
                      <a:pt x="731" y="62"/>
                      <a:pt x="731" y="62"/>
                      <a:pt x="731" y="62"/>
                    </a:cubicBezTo>
                    <a:cubicBezTo>
                      <a:pt x="732" y="65"/>
                      <a:pt x="732" y="65"/>
                      <a:pt x="732" y="65"/>
                    </a:cubicBezTo>
                    <a:cubicBezTo>
                      <a:pt x="732" y="66"/>
                      <a:pt x="732" y="66"/>
                      <a:pt x="732" y="66"/>
                    </a:cubicBezTo>
                    <a:cubicBezTo>
                      <a:pt x="732" y="67"/>
                      <a:pt x="732" y="67"/>
                      <a:pt x="732" y="67"/>
                    </a:cubicBezTo>
                    <a:cubicBezTo>
                      <a:pt x="733" y="67"/>
                      <a:pt x="733" y="67"/>
                      <a:pt x="733" y="67"/>
                    </a:cubicBezTo>
                    <a:cubicBezTo>
                      <a:pt x="734" y="68"/>
                      <a:pt x="734" y="68"/>
                      <a:pt x="734" y="68"/>
                    </a:cubicBezTo>
                    <a:cubicBezTo>
                      <a:pt x="735" y="68"/>
                      <a:pt x="735" y="68"/>
                      <a:pt x="735" y="68"/>
                    </a:cubicBezTo>
                    <a:cubicBezTo>
                      <a:pt x="735" y="69"/>
                      <a:pt x="735" y="69"/>
                      <a:pt x="735" y="69"/>
                    </a:cubicBezTo>
                    <a:cubicBezTo>
                      <a:pt x="735" y="70"/>
                      <a:pt x="735" y="70"/>
                      <a:pt x="735" y="70"/>
                    </a:cubicBezTo>
                    <a:cubicBezTo>
                      <a:pt x="733" y="70"/>
                      <a:pt x="733" y="70"/>
                      <a:pt x="733" y="70"/>
                    </a:cubicBezTo>
                    <a:cubicBezTo>
                      <a:pt x="731" y="70"/>
                      <a:pt x="731" y="70"/>
                      <a:pt x="731" y="70"/>
                    </a:cubicBezTo>
                    <a:cubicBezTo>
                      <a:pt x="734" y="71"/>
                      <a:pt x="734" y="71"/>
                      <a:pt x="734" y="71"/>
                    </a:cubicBezTo>
                    <a:cubicBezTo>
                      <a:pt x="734" y="72"/>
                      <a:pt x="734" y="72"/>
                      <a:pt x="734" y="72"/>
                    </a:cubicBezTo>
                    <a:cubicBezTo>
                      <a:pt x="734" y="73"/>
                      <a:pt x="734" y="73"/>
                      <a:pt x="734" y="73"/>
                    </a:cubicBezTo>
                    <a:cubicBezTo>
                      <a:pt x="733" y="73"/>
                      <a:pt x="733" y="73"/>
                      <a:pt x="733" y="73"/>
                    </a:cubicBezTo>
                    <a:cubicBezTo>
                      <a:pt x="732" y="75"/>
                      <a:pt x="732" y="75"/>
                      <a:pt x="732" y="75"/>
                    </a:cubicBezTo>
                    <a:cubicBezTo>
                      <a:pt x="731" y="74"/>
                      <a:pt x="731" y="74"/>
                      <a:pt x="731" y="74"/>
                    </a:cubicBezTo>
                    <a:cubicBezTo>
                      <a:pt x="730" y="75"/>
                      <a:pt x="730" y="75"/>
                      <a:pt x="730" y="75"/>
                    </a:cubicBezTo>
                    <a:cubicBezTo>
                      <a:pt x="729" y="75"/>
                      <a:pt x="729" y="75"/>
                      <a:pt x="729" y="75"/>
                    </a:cubicBezTo>
                    <a:cubicBezTo>
                      <a:pt x="727" y="76"/>
                      <a:pt x="727" y="76"/>
                      <a:pt x="727" y="76"/>
                    </a:cubicBezTo>
                    <a:cubicBezTo>
                      <a:pt x="729" y="76"/>
                      <a:pt x="729" y="76"/>
                      <a:pt x="729" y="76"/>
                    </a:cubicBezTo>
                    <a:cubicBezTo>
                      <a:pt x="730" y="76"/>
                      <a:pt x="730" y="76"/>
                      <a:pt x="730" y="76"/>
                    </a:cubicBezTo>
                    <a:cubicBezTo>
                      <a:pt x="730" y="77"/>
                      <a:pt x="730" y="77"/>
                      <a:pt x="730" y="77"/>
                    </a:cubicBezTo>
                    <a:cubicBezTo>
                      <a:pt x="731" y="76"/>
                      <a:pt x="731" y="76"/>
                      <a:pt x="731" y="76"/>
                    </a:cubicBezTo>
                    <a:cubicBezTo>
                      <a:pt x="732" y="76"/>
                      <a:pt x="732" y="76"/>
                      <a:pt x="732" y="76"/>
                    </a:cubicBezTo>
                    <a:cubicBezTo>
                      <a:pt x="732" y="77"/>
                      <a:pt x="732" y="77"/>
                      <a:pt x="732" y="77"/>
                    </a:cubicBezTo>
                    <a:cubicBezTo>
                      <a:pt x="733" y="78"/>
                      <a:pt x="733" y="78"/>
                      <a:pt x="733" y="78"/>
                    </a:cubicBezTo>
                    <a:cubicBezTo>
                      <a:pt x="732" y="79"/>
                      <a:pt x="732" y="79"/>
                      <a:pt x="732" y="79"/>
                    </a:cubicBezTo>
                    <a:cubicBezTo>
                      <a:pt x="732" y="80"/>
                      <a:pt x="732" y="80"/>
                      <a:pt x="732" y="80"/>
                    </a:cubicBezTo>
                    <a:cubicBezTo>
                      <a:pt x="733" y="79"/>
                      <a:pt x="733" y="79"/>
                      <a:pt x="733" y="79"/>
                    </a:cubicBezTo>
                    <a:cubicBezTo>
                      <a:pt x="734" y="79"/>
                      <a:pt x="734" y="79"/>
                      <a:pt x="734" y="79"/>
                    </a:cubicBezTo>
                    <a:cubicBezTo>
                      <a:pt x="736" y="80"/>
                      <a:pt x="736" y="80"/>
                      <a:pt x="736" y="80"/>
                    </a:cubicBezTo>
                    <a:cubicBezTo>
                      <a:pt x="736" y="81"/>
                      <a:pt x="736" y="81"/>
                      <a:pt x="736" y="81"/>
                    </a:cubicBezTo>
                    <a:cubicBezTo>
                      <a:pt x="737" y="82"/>
                      <a:pt x="737" y="82"/>
                      <a:pt x="737" y="82"/>
                    </a:cubicBezTo>
                    <a:cubicBezTo>
                      <a:pt x="735" y="83"/>
                      <a:pt x="735" y="83"/>
                      <a:pt x="735" y="83"/>
                    </a:cubicBezTo>
                    <a:cubicBezTo>
                      <a:pt x="736" y="83"/>
                      <a:pt x="736" y="83"/>
                      <a:pt x="736" y="83"/>
                    </a:cubicBezTo>
                    <a:cubicBezTo>
                      <a:pt x="736" y="85"/>
                      <a:pt x="736" y="85"/>
                      <a:pt x="736" y="85"/>
                    </a:cubicBezTo>
                    <a:cubicBezTo>
                      <a:pt x="735" y="85"/>
                      <a:pt x="735" y="85"/>
                      <a:pt x="735" y="85"/>
                    </a:cubicBezTo>
                    <a:cubicBezTo>
                      <a:pt x="735" y="86"/>
                      <a:pt x="735" y="86"/>
                      <a:pt x="735" y="86"/>
                    </a:cubicBezTo>
                    <a:cubicBezTo>
                      <a:pt x="735" y="87"/>
                      <a:pt x="735" y="87"/>
                      <a:pt x="735" y="87"/>
                    </a:cubicBezTo>
                    <a:cubicBezTo>
                      <a:pt x="736" y="86"/>
                      <a:pt x="736" y="86"/>
                      <a:pt x="736" y="86"/>
                    </a:cubicBezTo>
                    <a:cubicBezTo>
                      <a:pt x="736" y="86"/>
                      <a:pt x="736" y="86"/>
                      <a:pt x="736" y="86"/>
                    </a:cubicBezTo>
                    <a:cubicBezTo>
                      <a:pt x="737" y="86"/>
                      <a:pt x="737" y="86"/>
                      <a:pt x="737" y="86"/>
                    </a:cubicBezTo>
                    <a:cubicBezTo>
                      <a:pt x="737" y="88"/>
                      <a:pt x="737" y="88"/>
                      <a:pt x="737" y="88"/>
                    </a:cubicBezTo>
                    <a:cubicBezTo>
                      <a:pt x="738" y="88"/>
                      <a:pt x="738" y="88"/>
                      <a:pt x="738" y="88"/>
                    </a:cubicBezTo>
                    <a:cubicBezTo>
                      <a:pt x="739" y="88"/>
                      <a:pt x="739" y="88"/>
                      <a:pt x="739" y="88"/>
                    </a:cubicBezTo>
                    <a:cubicBezTo>
                      <a:pt x="739" y="87"/>
                      <a:pt x="739" y="87"/>
                      <a:pt x="739" y="87"/>
                    </a:cubicBezTo>
                    <a:cubicBezTo>
                      <a:pt x="739" y="87"/>
                      <a:pt x="739" y="87"/>
                      <a:pt x="739" y="87"/>
                    </a:cubicBezTo>
                    <a:cubicBezTo>
                      <a:pt x="740" y="87"/>
                      <a:pt x="740" y="87"/>
                      <a:pt x="740" y="87"/>
                    </a:cubicBezTo>
                    <a:cubicBezTo>
                      <a:pt x="741" y="87"/>
                      <a:pt x="741" y="87"/>
                      <a:pt x="741" y="87"/>
                    </a:cubicBezTo>
                    <a:cubicBezTo>
                      <a:pt x="741" y="89"/>
                      <a:pt x="741" y="89"/>
                      <a:pt x="741" y="89"/>
                    </a:cubicBezTo>
                    <a:cubicBezTo>
                      <a:pt x="741" y="89"/>
                      <a:pt x="741" y="89"/>
                      <a:pt x="741" y="89"/>
                    </a:cubicBezTo>
                    <a:cubicBezTo>
                      <a:pt x="740" y="88"/>
                      <a:pt x="740" y="88"/>
                      <a:pt x="740" y="88"/>
                    </a:cubicBezTo>
                    <a:cubicBezTo>
                      <a:pt x="739" y="89"/>
                      <a:pt x="739" y="89"/>
                      <a:pt x="739" y="89"/>
                    </a:cubicBezTo>
                    <a:cubicBezTo>
                      <a:pt x="740" y="90"/>
                      <a:pt x="740" y="90"/>
                      <a:pt x="740" y="90"/>
                    </a:cubicBezTo>
                    <a:cubicBezTo>
                      <a:pt x="741" y="90"/>
                      <a:pt x="741" y="90"/>
                      <a:pt x="741" y="90"/>
                    </a:cubicBezTo>
                    <a:cubicBezTo>
                      <a:pt x="742" y="91"/>
                      <a:pt x="742" y="91"/>
                      <a:pt x="742" y="91"/>
                    </a:cubicBezTo>
                    <a:cubicBezTo>
                      <a:pt x="742" y="92"/>
                      <a:pt x="742" y="92"/>
                      <a:pt x="742" y="92"/>
                    </a:cubicBezTo>
                    <a:cubicBezTo>
                      <a:pt x="740" y="93"/>
                      <a:pt x="740" y="93"/>
                      <a:pt x="740" y="93"/>
                    </a:cubicBezTo>
                    <a:cubicBezTo>
                      <a:pt x="739" y="91"/>
                      <a:pt x="739" y="91"/>
                      <a:pt x="739" y="91"/>
                    </a:cubicBezTo>
                    <a:cubicBezTo>
                      <a:pt x="739" y="91"/>
                      <a:pt x="739" y="91"/>
                      <a:pt x="739" y="91"/>
                    </a:cubicBezTo>
                    <a:cubicBezTo>
                      <a:pt x="739" y="93"/>
                      <a:pt x="739" y="93"/>
                      <a:pt x="739" y="93"/>
                    </a:cubicBezTo>
                    <a:cubicBezTo>
                      <a:pt x="738" y="93"/>
                      <a:pt x="738" y="93"/>
                      <a:pt x="738" y="93"/>
                    </a:cubicBezTo>
                    <a:cubicBezTo>
                      <a:pt x="738" y="93"/>
                      <a:pt x="738" y="93"/>
                      <a:pt x="738" y="93"/>
                    </a:cubicBezTo>
                    <a:cubicBezTo>
                      <a:pt x="737" y="93"/>
                      <a:pt x="737" y="93"/>
                      <a:pt x="737" y="93"/>
                    </a:cubicBezTo>
                    <a:cubicBezTo>
                      <a:pt x="737" y="93"/>
                      <a:pt x="737" y="93"/>
                      <a:pt x="737" y="93"/>
                    </a:cubicBezTo>
                    <a:cubicBezTo>
                      <a:pt x="736" y="92"/>
                      <a:pt x="736" y="92"/>
                      <a:pt x="736" y="92"/>
                    </a:cubicBezTo>
                    <a:cubicBezTo>
                      <a:pt x="733" y="92"/>
                      <a:pt x="733" y="92"/>
                      <a:pt x="733" y="92"/>
                    </a:cubicBezTo>
                    <a:cubicBezTo>
                      <a:pt x="732" y="93"/>
                      <a:pt x="732" y="93"/>
                      <a:pt x="732" y="93"/>
                    </a:cubicBezTo>
                    <a:cubicBezTo>
                      <a:pt x="731" y="93"/>
                      <a:pt x="731" y="93"/>
                      <a:pt x="731" y="93"/>
                    </a:cubicBezTo>
                    <a:cubicBezTo>
                      <a:pt x="731" y="92"/>
                      <a:pt x="731" y="92"/>
                      <a:pt x="731" y="92"/>
                    </a:cubicBezTo>
                    <a:cubicBezTo>
                      <a:pt x="731" y="91"/>
                      <a:pt x="731" y="91"/>
                      <a:pt x="731" y="91"/>
                    </a:cubicBezTo>
                    <a:cubicBezTo>
                      <a:pt x="730" y="91"/>
                      <a:pt x="730" y="91"/>
                      <a:pt x="730" y="91"/>
                    </a:cubicBezTo>
                    <a:cubicBezTo>
                      <a:pt x="730" y="93"/>
                      <a:pt x="730" y="93"/>
                      <a:pt x="730" y="93"/>
                    </a:cubicBezTo>
                    <a:cubicBezTo>
                      <a:pt x="730" y="93"/>
                      <a:pt x="730" y="93"/>
                      <a:pt x="730" y="93"/>
                    </a:cubicBezTo>
                    <a:cubicBezTo>
                      <a:pt x="730" y="93"/>
                      <a:pt x="730" y="93"/>
                      <a:pt x="730" y="93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29" y="95"/>
                      <a:pt x="729" y="95"/>
                      <a:pt x="729" y="95"/>
                    </a:cubicBezTo>
                    <a:cubicBezTo>
                      <a:pt x="729" y="95"/>
                      <a:pt x="729" y="95"/>
                      <a:pt x="729" y="95"/>
                    </a:cubicBezTo>
                    <a:cubicBezTo>
                      <a:pt x="729" y="94"/>
                      <a:pt x="729" y="94"/>
                      <a:pt x="729" y="94"/>
                    </a:cubicBezTo>
                    <a:cubicBezTo>
                      <a:pt x="728" y="94"/>
                      <a:pt x="728" y="94"/>
                      <a:pt x="728" y="94"/>
                    </a:cubicBezTo>
                    <a:cubicBezTo>
                      <a:pt x="726" y="94"/>
                      <a:pt x="726" y="94"/>
                      <a:pt x="726" y="94"/>
                    </a:cubicBezTo>
                    <a:cubicBezTo>
                      <a:pt x="725" y="94"/>
                      <a:pt x="725" y="94"/>
                      <a:pt x="725" y="94"/>
                    </a:cubicBezTo>
                    <a:cubicBezTo>
                      <a:pt x="726" y="94"/>
                      <a:pt x="726" y="94"/>
                      <a:pt x="726" y="94"/>
                    </a:cubicBezTo>
                    <a:cubicBezTo>
                      <a:pt x="725" y="92"/>
                      <a:pt x="725" y="92"/>
                      <a:pt x="725" y="92"/>
                    </a:cubicBezTo>
                    <a:cubicBezTo>
                      <a:pt x="725" y="92"/>
                      <a:pt x="725" y="92"/>
                      <a:pt x="725" y="92"/>
                    </a:cubicBezTo>
                    <a:cubicBezTo>
                      <a:pt x="722" y="90"/>
                      <a:pt x="722" y="90"/>
                      <a:pt x="722" y="90"/>
                    </a:cubicBezTo>
                    <a:cubicBezTo>
                      <a:pt x="722" y="90"/>
                      <a:pt x="722" y="90"/>
                      <a:pt x="722" y="90"/>
                    </a:cubicBezTo>
                    <a:cubicBezTo>
                      <a:pt x="722" y="89"/>
                      <a:pt x="722" y="89"/>
                      <a:pt x="722" y="89"/>
                    </a:cubicBezTo>
                    <a:cubicBezTo>
                      <a:pt x="720" y="89"/>
                      <a:pt x="720" y="89"/>
                      <a:pt x="720" y="89"/>
                    </a:cubicBezTo>
                    <a:cubicBezTo>
                      <a:pt x="720" y="90"/>
                      <a:pt x="720" y="90"/>
                      <a:pt x="720" y="90"/>
                    </a:cubicBezTo>
                    <a:cubicBezTo>
                      <a:pt x="718" y="90"/>
                      <a:pt x="718" y="90"/>
                      <a:pt x="718" y="90"/>
                    </a:cubicBezTo>
                    <a:cubicBezTo>
                      <a:pt x="717" y="91"/>
                      <a:pt x="717" y="91"/>
                      <a:pt x="717" y="91"/>
                    </a:cubicBezTo>
                    <a:cubicBezTo>
                      <a:pt x="716" y="91"/>
                      <a:pt x="716" y="91"/>
                      <a:pt x="716" y="91"/>
                    </a:cubicBezTo>
                    <a:cubicBezTo>
                      <a:pt x="716" y="90"/>
                      <a:pt x="716" y="90"/>
                      <a:pt x="716" y="90"/>
                    </a:cubicBezTo>
                    <a:cubicBezTo>
                      <a:pt x="715" y="89"/>
                      <a:pt x="715" y="89"/>
                      <a:pt x="715" y="89"/>
                    </a:cubicBezTo>
                    <a:cubicBezTo>
                      <a:pt x="716" y="90"/>
                      <a:pt x="716" y="90"/>
                      <a:pt x="716" y="90"/>
                    </a:cubicBezTo>
                    <a:cubicBezTo>
                      <a:pt x="716" y="92"/>
                      <a:pt x="716" y="92"/>
                      <a:pt x="716" y="92"/>
                    </a:cubicBezTo>
                    <a:cubicBezTo>
                      <a:pt x="716" y="93"/>
                      <a:pt x="716" y="93"/>
                      <a:pt x="716" y="93"/>
                    </a:cubicBezTo>
                    <a:cubicBezTo>
                      <a:pt x="716" y="94"/>
                      <a:pt x="716" y="94"/>
                      <a:pt x="716" y="94"/>
                    </a:cubicBezTo>
                    <a:cubicBezTo>
                      <a:pt x="714" y="97"/>
                      <a:pt x="714" y="97"/>
                      <a:pt x="714" y="97"/>
                    </a:cubicBezTo>
                    <a:cubicBezTo>
                      <a:pt x="713" y="97"/>
                      <a:pt x="713" y="97"/>
                      <a:pt x="713" y="97"/>
                    </a:cubicBezTo>
                    <a:cubicBezTo>
                      <a:pt x="712" y="95"/>
                      <a:pt x="712" y="95"/>
                      <a:pt x="712" y="95"/>
                    </a:cubicBezTo>
                    <a:cubicBezTo>
                      <a:pt x="711" y="95"/>
                      <a:pt x="711" y="95"/>
                      <a:pt x="711" y="95"/>
                    </a:cubicBezTo>
                    <a:cubicBezTo>
                      <a:pt x="710" y="95"/>
                      <a:pt x="710" y="95"/>
                      <a:pt x="710" y="95"/>
                    </a:cubicBezTo>
                    <a:cubicBezTo>
                      <a:pt x="707" y="93"/>
                      <a:pt x="707" y="93"/>
                      <a:pt x="707" y="93"/>
                    </a:cubicBezTo>
                    <a:cubicBezTo>
                      <a:pt x="708" y="93"/>
                      <a:pt x="708" y="93"/>
                      <a:pt x="708" y="93"/>
                    </a:cubicBezTo>
                    <a:cubicBezTo>
                      <a:pt x="707" y="90"/>
                      <a:pt x="707" y="90"/>
                      <a:pt x="707" y="90"/>
                    </a:cubicBezTo>
                    <a:cubicBezTo>
                      <a:pt x="706" y="90"/>
                      <a:pt x="706" y="90"/>
                      <a:pt x="706" y="90"/>
                    </a:cubicBezTo>
                    <a:cubicBezTo>
                      <a:pt x="706" y="89"/>
                      <a:pt x="706" y="89"/>
                      <a:pt x="706" y="89"/>
                    </a:cubicBezTo>
                    <a:cubicBezTo>
                      <a:pt x="705" y="88"/>
                      <a:pt x="705" y="88"/>
                      <a:pt x="705" y="88"/>
                    </a:cubicBezTo>
                    <a:cubicBezTo>
                      <a:pt x="705" y="89"/>
                      <a:pt x="705" y="89"/>
                      <a:pt x="705" y="89"/>
                    </a:cubicBezTo>
                    <a:cubicBezTo>
                      <a:pt x="705" y="90"/>
                      <a:pt x="705" y="90"/>
                      <a:pt x="705" y="90"/>
                    </a:cubicBezTo>
                    <a:cubicBezTo>
                      <a:pt x="705" y="91"/>
                      <a:pt x="705" y="91"/>
                      <a:pt x="705" y="91"/>
                    </a:cubicBezTo>
                    <a:cubicBezTo>
                      <a:pt x="706" y="91"/>
                      <a:pt x="706" y="91"/>
                      <a:pt x="706" y="91"/>
                    </a:cubicBezTo>
                    <a:cubicBezTo>
                      <a:pt x="705" y="92"/>
                      <a:pt x="705" y="92"/>
                      <a:pt x="705" y="92"/>
                    </a:cubicBezTo>
                    <a:cubicBezTo>
                      <a:pt x="704" y="91"/>
                      <a:pt x="704" y="91"/>
                      <a:pt x="704" y="91"/>
                    </a:cubicBezTo>
                    <a:cubicBezTo>
                      <a:pt x="702" y="90"/>
                      <a:pt x="702" y="90"/>
                      <a:pt x="702" y="90"/>
                    </a:cubicBezTo>
                    <a:cubicBezTo>
                      <a:pt x="702" y="90"/>
                      <a:pt x="702" y="90"/>
                      <a:pt x="702" y="90"/>
                    </a:cubicBezTo>
                    <a:cubicBezTo>
                      <a:pt x="703" y="91"/>
                      <a:pt x="703" y="91"/>
                      <a:pt x="703" y="91"/>
                    </a:cubicBezTo>
                    <a:cubicBezTo>
                      <a:pt x="702" y="92"/>
                      <a:pt x="702" y="92"/>
                      <a:pt x="702" y="92"/>
                    </a:cubicBezTo>
                    <a:cubicBezTo>
                      <a:pt x="702" y="92"/>
                      <a:pt x="702" y="92"/>
                      <a:pt x="702" y="92"/>
                    </a:cubicBezTo>
                    <a:cubicBezTo>
                      <a:pt x="704" y="92"/>
                      <a:pt x="704" y="92"/>
                      <a:pt x="704" y="92"/>
                    </a:cubicBezTo>
                    <a:cubicBezTo>
                      <a:pt x="705" y="93"/>
                      <a:pt x="705" y="93"/>
                      <a:pt x="705" y="93"/>
                    </a:cubicBez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4"/>
                      <a:pt x="702" y="94"/>
                      <a:pt x="702" y="94"/>
                    </a:cubicBezTo>
                    <a:cubicBezTo>
                      <a:pt x="702" y="95"/>
                      <a:pt x="702" y="95"/>
                      <a:pt x="702" y="95"/>
                    </a:cubicBezTo>
                    <a:cubicBezTo>
                      <a:pt x="703" y="95"/>
                      <a:pt x="703" y="95"/>
                      <a:pt x="703" y="95"/>
                    </a:cubicBezTo>
                    <a:cubicBezTo>
                      <a:pt x="706" y="98"/>
                      <a:pt x="706" y="98"/>
                      <a:pt x="706" y="98"/>
                    </a:cubicBezTo>
                    <a:cubicBezTo>
                      <a:pt x="708" y="99"/>
                      <a:pt x="708" y="99"/>
                      <a:pt x="708" y="99"/>
                    </a:cubicBezTo>
                    <a:cubicBezTo>
                      <a:pt x="710" y="99"/>
                      <a:pt x="710" y="99"/>
                      <a:pt x="710" y="99"/>
                    </a:cubicBezTo>
                    <a:cubicBezTo>
                      <a:pt x="711" y="99"/>
                      <a:pt x="711" y="99"/>
                      <a:pt x="711" y="99"/>
                    </a:cubicBezTo>
                    <a:cubicBezTo>
                      <a:pt x="712" y="101"/>
                      <a:pt x="712" y="101"/>
                      <a:pt x="712" y="101"/>
                    </a:cubicBezTo>
                    <a:cubicBezTo>
                      <a:pt x="711" y="101"/>
                      <a:pt x="711" y="101"/>
                      <a:pt x="711" y="101"/>
                    </a:cubicBezTo>
                    <a:cubicBezTo>
                      <a:pt x="710" y="99"/>
                      <a:pt x="710" y="99"/>
                      <a:pt x="710" y="99"/>
                    </a:cubicBezTo>
                    <a:cubicBezTo>
                      <a:pt x="710" y="99"/>
                      <a:pt x="710" y="99"/>
                      <a:pt x="710" y="99"/>
                    </a:cubicBezTo>
                    <a:cubicBezTo>
                      <a:pt x="710" y="101"/>
                      <a:pt x="710" y="101"/>
                      <a:pt x="710" y="101"/>
                    </a:cubicBezTo>
                    <a:cubicBezTo>
                      <a:pt x="712" y="102"/>
                      <a:pt x="712" y="102"/>
                      <a:pt x="712" y="102"/>
                    </a:cubicBezTo>
                    <a:cubicBezTo>
                      <a:pt x="713" y="103"/>
                      <a:pt x="713" y="103"/>
                      <a:pt x="713" y="103"/>
                    </a:cubicBezTo>
                    <a:cubicBezTo>
                      <a:pt x="714" y="104"/>
                      <a:pt x="714" y="104"/>
                      <a:pt x="714" y="104"/>
                    </a:cubicBezTo>
                    <a:cubicBezTo>
                      <a:pt x="714" y="107"/>
                      <a:pt x="714" y="107"/>
                      <a:pt x="714" y="107"/>
                    </a:cubicBezTo>
                    <a:cubicBezTo>
                      <a:pt x="713" y="110"/>
                      <a:pt x="713" y="110"/>
                      <a:pt x="713" y="110"/>
                    </a:cubicBezTo>
                    <a:cubicBezTo>
                      <a:pt x="713" y="112"/>
                      <a:pt x="713" y="112"/>
                      <a:pt x="713" y="112"/>
                    </a:cubicBezTo>
                    <a:cubicBezTo>
                      <a:pt x="713" y="113"/>
                      <a:pt x="713" y="113"/>
                      <a:pt x="713" y="113"/>
                    </a:cubicBezTo>
                    <a:cubicBezTo>
                      <a:pt x="714" y="114"/>
                      <a:pt x="714" y="114"/>
                      <a:pt x="714" y="114"/>
                    </a:cubicBezTo>
                    <a:cubicBezTo>
                      <a:pt x="712" y="116"/>
                      <a:pt x="712" y="116"/>
                      <a:pt x="712" y="116"/>
                    </a:cubicBezTo>
                    <a:cubicBezTo>
                      <a:pt x="712" y="117"/>
                      <a:pt x="712" y="117"/>
                      <a:pt x="712" y="117"/>
                    </a:cubicBezTo>
                    <a:cubicBezTo>
                      <a:pt x="711" y="118"/>
                      <a:pt x="711" y="118"/>
                      <a:pt x="711" y="118"/>
                    </a:cubicBezTo>
                    <a:cubicBezTo>
                      <a:pt x="711" y="117"/>
                      <a:pt x="711" y="117"/>
                      <a:pt x="711" y="117"/>
                    </a:cubicBezTo>
                    <a:cubicBezTo>
                      <a:pt x="711" y="116"/>
                      <a:pt x="711" y="116"/>
                      <a:pt x="711" y="116"/>
                    </a:cubicBezTo>
                    <a:cubicBezTo>
                      <a:pt x="709" y="118"/>
                      <a:pt x="709" y="118"/>
                      <a:pt x="709" y="118"/>
                    </a:cubicBezTo>
                    <a:cubicBezTo>
                      <a:pt x="708" y="117"/>
                      <a:pt x="708" y="117"/>
                      <a:pt x="708" y="117"/>
                    </a:cubicBezTo>
                    <a:cubicBezTo>
                      <a:pt x="707" y="118"/>
                      <a:pt x="707" y="118"/>
                      <a:pt x="707" y="118"/>
                    </a:cubicBezTo>
                    <a:cubicBezTo>
                      <a:pt x="706" y="118"/>
                      <a:pt x="706" y="118"/>
                      <a:pt x="706" y="118"/>
                    </a:cubicBezTo>
                    <a:cubicBezTo>
                      <a:pt x="705" y="117"/>
                      <a:pt x="705" y="117"/>
                      <a:pt x="705" y="117"/>
                    </a:cubicBezTo>
                    <a:cubicBezTo>
                      <a:pt x="704" y="117"/>
                      <a:pt x="704" y="117"/>
                      <a:pt x="704" y="117"/>
                    </a:cubicBezTo>
                    <a:cubicBezTo>
                      <a:pt x="702" y="115"/>
                      <a:pt x="702" y="115"/>
                      <a:pt x="702" y="115"/>
                    </a:cubicBezTo>
                    <a:cubicBezTo>
                      <a:pt x="701" y="115"/>
                      <a:pt x="701" y="115"/>
                      <a:pt x="701" y="115"/>
                    </a:cubicBezTo>
                    <a:cubicBezTo>
                      <a:pt x="700" y="114"/>
                      <a:pt x="700" y="114"/>
                      <a:pt x="700" y="114"/>
                    </a:cubicBezTo>
                    <a:cubicBezTo>
                      <a:pt x="699" y="114"/>
                      <a:pt x="699" y="114"/>
                      <a:pt x="699" y="114"/>
                    </a:cubicBezTo>
                    <a:cubicBezTo>
                      <a:pt x="698" y="114"/>
                      <a:pt x="698" y="114"/>
                      <a:pt x="698" y="114"/>
                    </a:cubicBezTo>
                    <a:cubicBezTo>
                      <a:pt x="697" y="115"/>
                      <a:pt x="697" y="115"/>
                      <a:pt x="697" y="115"/>
                    </a:cubicBezTo>
                    <a:cubicBezTo>
                      <a:pt x="696" y="115"/>
                      <a:pt x="696" y="115"/>
                      <a:pt x="696" y="115"/>
                    </a:cubicBezTo>
                    <a:cubicBezTo>
                      <a:pt x="697" y="116"/>
                      <a:pt x="697" y="116"/>
                      <a:pt x="697" y="116"/>
                    </a:cubicBezTo>
                    <a:cubicBezTo>
                      <a:pt x="698" y="116"/>
                      <a:pt x="698" y="116"/>
                      <a:pt x="698" y="116"/>
                    </a:cubicBezTo>
                    <a:cubicBezTo>
                      <a:pt x="699" y="115"/>
                      <a:pt x="699" y="115"/>
                      <a:pt x="699" y="115"/>
                    </a:cubicBezTo>
                    <a:cubicBezTo>
                      <a:pt x="702" y="116"/>
                      <a:pt x="702" y="116"/>
                      <a:pt x="702" y="116"/>
                    </a:cubicBezTo>
                    <a:cubicBezTo>
                      <a:pt x="703" y="117"/>
                      <a:pt x="703" y="117"/>
                      <a:pt x="703" y="117"/>
                    </a:cubicBezTo>
                    <a:cubicBezTo>
                      <a:pt x="701" y="118"/>
                      <a:pt x="701" y="118"/>
                      <a:pt x="701" y="118"/>
                    </a:cubicBezTo>
                    <a:cubicBezTo>
                      <a:pt x="700" y="117"/>
                      <a:pt x="700" y="117"/>
                      <a:pt x="700" y="117"/>
                    </a:cubicBezTo>
                    <a:cubicBezTo>
                      <a:pt x="699" y="117"/>
                      <a:pt x="699" y="117"/>
                      <a:pt x="699" y="117"/>
                    </a:cubicBezTo>
                    <a:cubicBezTo>
                      <a:pt x="699" y="118"/>
                      <a:pt x="699" y="118"/>
                      <a:pt x="699" y="118"/>
                    </a:cubicBezTo>
                    <a:cubicBezTo>
                      <a:pt x="698" y="117"/>
                      <a:pt x="698" y="117"/>
                      <a:pt x="698" y="117"/>
                    </a:cubicBezTo>
                    <a:cubicBezTo>
                      <a:pt x="697" y="117"/>
                      <a:pt x="697" y="117"/>
                      <a:pt x="697" y="117"/>
                    </a:cubicBezTo>
                    <a:cubicBezTo>
                      <a:pt x="697" y="117"/>
                      <a:pt x="697" y="117"/>
                      <a:pt x="697" y="117"/>
                    </a:cubicBezTo>
                    <a:cubicBezTo>
                      <a:pt x="698" y="119"/>
                      <a:pt x="698" y="119"/>
                      <a:pt x="698" y="119"/>
                    </a:cubicBezTo>
                    <a:cubicBezTo>
                      <a:pt x="700" y="120"/>
                      <a:pt x="700" y="120"/>
                      <a:pt x="700" y="120"/>
                    </a:cubicBezTo>
                    <a:cubicBezTo>
                      <a:pt x="699" y="121"/>
                      <a:pt x="699" y="121"/>
                      <a:pt x="699" y="121"/>
                    </a:cubicBezTo>
                    <a:cubicBezTo>
                      <a:pt x="700" y="123"/>
                      <a:pt x="700" y="123"/>
                      <a:pt x="700" y="123"/>
                    </a:cubicBezTo>
                    <a:cubicBezTo>
                      <a:pt x="701" y="123"/>
                      <a:pt x="701" y="123"/>
                      <a:pt x="701" y="123"/>
                    </a:cubicBezTo>
                    <a:cubicBezTo>
                      <a:pt x="700" y="123"/>
                      <a:pt x="700" y="123"/>
                      <a:pt x="700" y="123"/>
                    </a:cubicBezTo>
                    <a:cubicBezTo>
                      <a:pt x="700" y="121"/>
                      <a:pt x="700" y="121"/>
                      <a:pt x="700" y="121"/>
                    </a:cubicBezTo>
                    <a:cubicBezTo>
                      <a:pt x="701" y="120"/>
                      <a:pt x="701" y="120"/>
                      <a:pt x="701" y="120"/>
                    </a:cubicBezTo>
                    <a:cubicBezTo>
                      <a:pt x="702" y="120"/>
                      <a:pt x="702" y="120"/>
                      <a:pt x="702" y="120"/>
                    </a:cubicBezTo>
                    <a:cubicBezTo>
                      <a:pt x="702" y="120"/>
                      <a:pt x="702" y="120"/>
                      <a:pt x="702" y="120"/>
                    </a:cubicBezTo>
                    <a:cubicBezTo>
                      <a:pt x="704" y="118"/>
                      <a:pt x="704" y="118"/>
                      <a:pt x="704" y="118"/>
                    </a:cubicBezTo>
                    <a:cubicBezTo>
                      <a:pt x="705" y="118"/>
                      <a:pt x="705" y="118"/>
                      <a:pt x="705" y="118"/>
                    </a:cubicBezTo>
                    <a:cubicBezTo>
                      <a:pt x="706" y="119"/>
                      <a:pt x="706" y="119"/>
                      <a:pt x="706" y="119"/>
                    </a:cubicBezTo>
                    <a:cubicBezTo>
                      <a:pt x="706" y="119"/>
                      <a:pt x="706" y="119"/>
                      <a:pt x="706" y="119"/>
                    </a:cubicBezTo>
                    <a:cubicBezTo>
                      <a:pt x="707" y="121"/>
                      <a:pt x="707" y="121"/>
                      <a:pt x="707" y="121"/>
                    </a:cubicBezTo>
                    <a:cubicBezTo>
                      <a:pt x="708" y="122"/>
                      <a:pt x="708" y="122"/>
                      <a:pt x="708" y="122"/>
                    </a:cubicBezTo>
                    <a:cubicBezTo>
                      <a:pt x="710" y="123"/>
                      <a:pt x="710" y="123"/>
                      <a:pt x="710" y="123"/>
                    </a:cubicBezTo>
                    <a:cubicBezTo>
                      <a:pt x="711" y="123"/>
                      <a:pt x="711" y="123"/>
                      <a:pt x="711" y="123"/>
                    </a:cubicBezTo>
                    <a:cubicBezTo>
                      <a:pt x="712" y="122"/>
                      <a:pt x="712" y="122"/>
                      <a:pt x="712" y="122"/>
                    </a:cubicBezTo>
                    <a:cubicBezTo>
                      <a:pt x="711" y="121"/>
                      <a:pt x="711" y="121"/>
                      <a:pt x="711" y="121"/>
                    </a:cubicBezTo>
                    <a:cubicBezTo>
                      <a:pt x="712" y="121"/>
                      <a:pt x="712" y="121"/>
                      <a:pt x="712" y="121"/>
                    </a:cubicBezTo>
                    <a:cubicBezTo>
                      <a:pt x="715" y="123"/>
                      <a:pt x="715" y="123"/>
                      <a:pt x="715" y="123"/>
                    </a:cubicBezTo>
                    <a:cubicBezTo>
                      <a:pt x="715" y="124"/>
                      <a:pt x="715" y="124"/>
                      <a:pt x="715" y="124"/>
                    </a:cubicBezTo>
                    <a:cubicBezTo>
                      <a:pt x="714" y="124"/>
                      <a:pt x="714" y="124"/>
                      <a:pt x="714" y="124"/>
                    </a:cubicBezTo>
                    <a:cubicBezTo>
                      <a:pt x="714" y="125"/>
                      <a:pt x="714" y="125"/>
                      <a:pt x="714" y="125"/>
                    </a:cubicBezTo>
                    <a:cubicBezTo>
                      <a:pt x="716" y="127"/>
                      <a:pt x="716" y="127"/>
                      <a:pt x="716" y="127"/>
                    </a:cubicBezTo>
                    <a:cubicBezTo>
                      <a:pt x="717" y="127"/>
                      <a:pt x="717" y="127"/>
                      <a:pt x="717" y="127"/>
                    </a:cubicBezTo>
                    <a:cubicBezTo>
                      <a:pt x="717" y="126"/>
                      <a:pt x="717" y="126"/>
                      <a:pt x="717" y="126"/>
                    </a:cubicBezTo>
                    <a:cubicBezTo>
                      <a:pt x="717" y="125"/>
                      <a:pt x="717" y="125"/>
                      <a:pt x="717" y="125"/>
                    </a:cubicBezTo>
                    <a:cubicBezTo>
                      <a:pt x="719" y="126"/>
                      <a:pt x="719" y="126"/>
                      <a:pt x="719" y="126"/>
                    </a:cubicBezTo>
                    <a:cubicBezTo>
                      <a:pt x="721" y="129"/>
                      <a:pt x="721" y="129"/>
                      <a:pt x="721" y="129"/>
                    </a:cubicBezTo>
                    <a:cubicBezTo>
                      <a:pt x="720" y="128"/>
                      <a:pt x="720" y="128"/>
                      <a:pt x="720" y="128"/>
                    </a:cubicBezTo>
                    <a:cubicBezTo>
                      <a:pt x="719" y="128"/>
                      <a:pt x="719" y="128"/>
                      <a:pt x="719" y="128"/>
                    </a:cubicBezTo>
                    <a:cubicBezTo>
                      <a:pt x="719" y="129"/>
                      <a:pt x="719" y="129"/>
                      <a:pt x="719" y="129"/>
                    </a:cubicBezTo>
                    <a:cubicBezTo>
                      <a:pt x="720" y="130"/>
                      <a:pt x="720" y="130"/>
                      <a:pt x="720" y="130"/>
                    </a:cubicBezTo>
                    <a:cubicBezTo>
                      <a:pt x="719" y="131"/>
                      <a:pt x="719" y="131"/>
                      <a:pt x="719" y="131"/>
                    </a:cubicBezTo>
                    <a:cubicBezTo>
                      <a:pt x="719" y="132"/>
                      <a:pt x="719" y="132"/>
                      <a:pt x="719" y="132"/>
                    </a:cubicBezTo>
                    <a:cubicBezTo>
                      <a:pt x="719" y="132"/>
                      <a:pt x="719" y="132"/>
                      <a:pt x="719" y="132"/>
                    </a:cubicBezTo>
                    <a:cubicBezTo>
                      <a:pt x="720" y="132"/>
                      <a:pt x="720" y="132"/>
                      <a:pt x="720" y="132"/>
                    </a:cubicBezTo>
                    <a:cubicBezTo>
                      <a:pt x="720" y="131"/>
                      <a:pt x="720" y="131"/>
                      <a:pt x="720" y="131"/>
                    </a:cubicBezTo>
                    <a:cubicBezTo>
                      <a:pt x="721" y="131"/>
                      <a:pt x="721" y="131"/>
                      <a:pt x="721" y="131"/>
                    </a:cubicBezTo>
                    <a:cubicBezTo>
                      <a:pt x="722" y="131"/>
                      <a:pt x="722" y="131"/>
                      <a:pt x="722" y="131"/>
                    </a:cubicBezTo>
                    <a:cubicBezTo>
                      <a:pt x="722" y="130"/>
                      <a:pt x="722" y="130"/>
                      <a:pt x="722" y="130"/>
                    </a:cubicBezTo>
                    <a:cubicBezTo>
                      <a:pt x="723" y="131"/>
                      <a:pt x="723" y="131"/>
                      <a:pt x="723" y="131"/>
                    </a:cubicBezTo>
                    <a:cubicBezTo>
                      <a:pt x="725" y="133"/>
                      <a:pt x="725" y="133"/>
                      <a:pt x="725" y="133"/>
                    </a:cubicBezTo>
                    <a:cubicBezTo>
                      <a:pt x="728" y="133"/>
                      <a:pt x="728" y="133"/>
                      <a:pt x="728" y="133"/>
                    </a:cubicBezTo>
                    <a:cubicBezTo>
                      <a:pt x="729" y="135"/>
                      <a:pt x="729" y="135"/>
                      <a:pt x="729" y="135"/>
                    </a:cubicBezTo>
                    <a:cubicBezTo>
                      <a:pt x="729" y="135"/>
                      <a:pt x="729" y="135"/>
                      <a:pt x="729" y="135"/>
                    </a:cubicBezTo>
                    <a:cubicBezTo>
                      <a:pt x="730" y="137"/>
                      <a:pt x="730" y="137"/>
                      <a:pt x="730" y="137"/>
                    </a:cubicBezTo>
                    <a:cubicBezTo>
                      <a:pt x="731" y="137"/>
                      <a:pt x="731" y="137"/>
                      <a:pt x="731" y="137"/>
                    </a:cubicBezTo>
                    <a:cubicBezTo>
                      <a:pt x="733" y="140"/>
                      <a:pt x="733" y="140"/>
                      <a:pt x="733" y="140"/>
                    </a:cubicBezTo>
                    <a:cubicBezTo>
                      <a:pt x="733" y="143"/>
                      <a:pt x="733" y="143"/>
                      <a:pt x="733" y="143"/>
                    </a:cubicBezTo>
                    <a:cubicBezTo>
                      <a:pt x="732" y="143"/>
                      <a:pt x="732" y="143"/>
                      <a:pt x="732" y="143"/>
                    </a:cubicBezTo>
                    <a:cubicBezTo>
                      <a:pt x="732" y="143"/>
                      <a:pt x="732" y="143"/>
                      <a:pt x="732" y="143"/>
                    </a:cubicBezTo>
                    <a:cubicBezTo>
                      <a:pt x="733" y="144"/>
                      <a:pt x="733" y="144"/>
                      <a:pt x="733" y="144"/>
                    </a:cubicBezTo>
                    <a:cubicBezTo>
                      <a:pt x="734" y="145"/>
                      <a:pt x="734" y="145"/>
                      <a:pt x="734" y="145"/>
                    </a:cubicBezTo>
                    <a:cubicBezTo>
                      <a:pt x="733" y="145"/>
                      <a:pt x="733" y="145"/>
                      <a:pt x="733" y="145"/>
                    </a:cubicBezTo>
                    <a:cubicBezTo>
                      <a:pt x="733" y="145"/>
                      <a:pt x="733" y="145"/>
                      <a:pt x="733" y="145"/>
                    </a:cubicBezTo>
                    <a:cubicBezTo>
                      <a:pt x="728" y="145"/>
                      <a:pt x="728" y="145"/>
                      <a:pt x="728" y="145"/>
                    </a:cubicBezTo>
                    <a:cubicBezTo>
                      <a:pt x="727" y="144"/>
                      <a:pt x="727" y="144"/>
                      <a:pt x="727" y="144"/>
                    </a:cubicBezTo>
                    <a:cubicBezTo>
                      <a:pt x="726" y="145"/>
                      <a:pt x="726" y="145"/>
                      <a:pt x="726" y="145"/>
                    </a:cubicBezTo>
                    <a:cubicBezTo>
                      <a:pt x="725" y="144"/>
                      <a:pt x="725" y="144"/>
                      <a:pt x="725" y="144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24" y="144"/>
                      <a:pt x="724" y="144"/>
                      <a:pt x="724" y="144"/>
                    </a:cubicBezTo>
                    <a:cubicBezTo>
                      <a:pt x="725" y="144"/>
                      <a:pt x="725" y="144"/>
                      <a:pt x="725" y="144"/>
                    </a:cubicBezTo>
                    <a:cubicBezTo>
                      <a:pt x="723" y="145"/>
                      <a:pt x="723" y="145"/>
                      <a:pt x="723" y="145"/>
                    </a:cubicBezTo>
                    <a:cubicBezTo>
                      <a:pt x="722" y="145"/>
                      <a:pt x="722" y="145"/>
                      <a:pt x="722" y="145"/>
                    </a:cubicBezTo>
                    <a:cubicBezTo>
                      <a:pt x="721" y="146"/>
                      <a:pt x="721" y="146"/>
                      <a:pt x="721" y="146"/>
                    </a:cubicBezTo>
                    <a:cubicBezTo>
                      <a:pt x="722" y="146"/>
                      <a:pt x="722" y="146"/>
                      <a:pt x="722" y="146"/>
                    </a:cubicBezTo>
                    <a:cubicBezTo>
                      <a:pt x="720" y="148"/>
                      <a:pt x="720" y="148"/>
                      <a:pt x="720" y="148"/>
                    </a:cubicBezTo>
                    <a:cubicBezTo>
                      <a:pt x="719" y="148"/>
                      <a:pt x="719" y="148"/>
                      <a:pt x="719" y="148"/>
                    </a:cubicBezTo>
                    <a:cubicBezTo>
                      <a:pt x="719" y="149"/>
                      <a:pt x="719" y="149"/>
                      <a:pt x="719" y="149"/>
                    </a:cubicBezTo>
                    <a:cubicBezTo>
                      <a:pt x="720" y="149"/>
                      <a:pt x="720" y="149"/>
                      <a:pt x="720" y="149"/>
                    </a:cubicBezTo>
                    <a:cubicBezTo>
                      <a:pt x="718" y="151"/>
                      <a:pt x="718" y="151"/>
                      <a:pt x="718" y="151"/>
                    </a:cubicBezTo>
                    <a:cubicBezTo>
                      <a:pt x="717" y="151"/>
                      <a:pt x="717" y="151"/>
                      <a:pt x="717" y="151"/>
                    </a:cubicBezTo>
                    <a:cubicBezTo>
                      <a:pt x="717" y="151"/>
                      <a:pt x="717" y="151"/>
                      <a:pt x="717" y="151"/>
                    </a:cubicBezTo>
                    <a:cubicBezTo>
                      <a:pt x="716" y="151"/>
                      <a:pt x="716" y="151"/>
                      <a:pt x="716" y="151"/>
                    </a:cubicBezTo>
                    <a:cubicBezTo>
                      <a:pt x="716" y="153"/>
                      <a:pt x="716" y="153"/>
                      <a:pt x="716" y="153"/>
                    </a:cubicBezTo>
                    <a:cubicBezTo>
                      <a:pt x="717" y="154"/>
                      <a:pt x="717" y="154"/>
                      <a:pt x="717" y="154"/>
                    </a:cubicBezTo>
                    <a:cubicBezTo>
                      <a:pt x="716" y="155"/>
                      <a:pt x="716" y="155"/>
                      <a:pt x="716" y="155"/>
                    </a:cubicBezTo>
                    <a:cubicBezTo>
                      <a:pt x="715" y="154"/>
                      <a:pt x="715" y="154"/>
                      <a:pt x="715" y="154"/>
                    </a:cubicBezTo>
                    <a:cubicBezTo>
                      <a:pt x="715" y="155"/>
                      <a:pt x="715" y="155"/>
                      <a:pt x="715" y="155"/>
                    </a:cubicBezTo>
                    <a:cubicBezTo>
                      <a:pt x="715" y="156"/>
                      <a:pt x="715" y="156"/>
                      <a:pt x="715" y="156"/>
                    </a:cubicBezTo>
                    <a:cubicBezTo>
                      <a:pt x="714" y="157"/>
                      <a:pt x="714" y="157"/>
                      <a:pt x="714" y="157"/>
                    </a:cubicBezTo>
                    <a:cubicBezTo>
                      <a:pt x="713" y="158"/>
                      <a:pt x="713" y="158"/>
                      <a:pt x="713" y="158"/>
                    </a:cubicBezTo>
                    <a:cubicBezTo>
                      <a:pt x="714" y="158"/>
                      <a:pt x="714" y="158"/>
                      <a:pt x="714" y="158"/>
                    </a:cubicBezTo>
                    <a:cubicBezTo>
                      <a:pt x="714" y="159"/>
                      <a:pt x="714" y="159"/>
                      <a:pt x="714" y="159"/>
                    </a:cubicBezTo>
                    <a:cubicBezTo>
                      <a:pt x="713" y="160"/>
                      <a:pt x="713" y="160"/>
                      <a:pt x="713" y="160"/>
                    </a:cubicBezTo>
                    <a:cubicBezTo>
                      <a:pt x="712" y="159"/>
                      <a:pt x="712" y="159"/>
                      <a:pt x="712" y="159"/>
                    </a:cubicBezTo>
                    <a:cubicBezTo>
                      <a:pt x="712" y="160"/>
                      <a:pt x="712" y="160"/>
                      <a:pt x="712" y="160"/>
                    </a:cubicBezTo>
                    <a:cubicBezTo>
                      <a:pt x="712" y="160"/>
                      <a:pt x="712" y="160"/>
                      <a:pt x="712" y="160"/>
                    </a:cubicBezTo>
                    <a:cubicBezTo>
                      <a:pt x="712" y="161"/>
                      <a:pt x="712" y="161"/>
                      <a:pt x="712" y="161"/>
                    </a:cubicBezTo>
                    <a:cubicBezTo>
                      <a:pt x="711" y="162"/>
                      <a:pt x="711" y="162"/>
                      <a:pt x="711" y="162"/>
                    </a:cubicBezTo>
                    <a:cubicBezTo>
                      <a:pt x="712" y="163"/>
                      <a:pt x="712" y="163"/>
                      <a:pt x="712" y="163"/>
                    </a:cubicBezTo>
                    <a:cubicBezTo>
                      <a:pt x="712" y="164"/>
                      <a:pt x="712" y="164"/>
                      <a:pt x="712" y="164"/>
                    </a:cubicBezTo>
                    <a:cubicBezTo>
                      <a:pt x="711" y="164"/>
                      <a:pt x="711" y="164"/>
                      <a:pt x="711" y="164"/>
                    </a:cubicBezTo>
                    <a:cubicBezTo>
                      <a:pt x="710" y="163"/>
                      <a:pt x="710" y="163"/>
                      <a:pt x="710" y="163"/>
                    </a:cubicBezTo>
                    <a:cubicBezTo>
                      <a:pt x="709" y="163"/>
                      <a:pt x="709" y="163"/>
                      <a:pt x="709" y="163"/>
                    </a:cubicBezTo>
                    <a:cubicBezTo>
                      <a:pt x="710" y="164"/>
                      <a:pt x="710" y="164"/>
                      <a:pt x="710" y="164"/>
                    </a:cubicBezTo>
                    <a:cubicBezTo>
                      <a:pt x="712" y="165"/>
                      <a:pt x="712" y="165"/>
                      <a:pt x="712" y="165"/>
                    </a:cubicBezTo>
                    <a:cubicBezTo>
                      <a:pt x="711" y="166"/>
                      <a:pt x="711" y="166"/>
                      <a:pt x="711" y="166"/>
                    </a:cubicBezTo>
                    <a:cubicBezTo>
                      <a:pt x="710" y="166"/>
                      <a:pt x="710" y="166"/>
                      <a:pt x="710" y="166"/>
                    </a:cubicBezTo>
                    <a:cubicBezTo>
                      <a:pt x="710" y="167"/>
                      <a:pt x="710" y="167"/>
                      <a:pt x="710" y="167"/>
                    </a:cubicBezTo>
                    <a:cubicBezTo>
                      <a:pt x="710" y="167"/>
                      <a:pt x="710" y="167"/>
                      <a:pt x="710" y="167"/>
                    </a:cubicBezTo>
                    <a:cubicBezTo>
                      <a:pt x="711" y="169"/>
                      <a:pt x="711" y="169"/>
                      <a:pt x="711" y="169"/>
                    </a:cubicBezTo>
                    <a:cubicBezTo>
                      <a:pt x="710" y="169"/>
                      <a:pt x="710" y="169"/>
                      <a:pt x="710" y="169"/>
                    </a:cubicBezTo>
                    <a:cubicBezTo>
                      <a:pt x="711" y="170"/>
                      <a:pt x="711" y="170"/>
                      <a:pt x="711" y="170"/>
                    </a:cubicBezTo>
                    <a:cubicBezTo>
                      <a:pt x="710" y="171"/>
                      <a:pt x="710" y="171"/>
                      <a:pt x="710" y="171"/>
                    </a:cubicBezTo>
                    <a:cubicBezTo>
                      <a:pt x="710" y="172"/>
                      <a:pt x="710" y="172"/>
                      <a:pt x="710" y="172"/>
                    </a:cubicBezTo>
                    <a:cubicBezTo>
                      <a:pt x="709" y="174"/>
                      <a:pt x="709" y="174"/>
                      <a:pt x="709" y="174"/>
                    </a:cubicBezTo>
                    <a:cubicBezTo>
                      <a:pt x="709" y="176"/>
                      <a:pt x="709" y="176"/>
                      <a:pt x="709" y="176"/>
                    </a:cubicBezTo>
                    <a:cubicBezTo>
                      <a:pt x="708" y="177"/>
                      <a:pt x="708" y="177"/>
                      <a:pt x="708" y="177"/>
                    </a:cubicBezTo>
                    <a:cubicBezTo>
                      <a:pt x="708" y="178"/>
                      <a:pt x="708" y="178"/>
                      <a:pt x="708" y="178"/>
                    </a:cubicBezTo>
                    <a:cubicBezTo>
                      <a:pt x="709" y="178"/>
                      <a:pt x="709" y="178"/>
                      <a:pt x="709" y="178"/>
                    </a:cubicBezTo>
                    <a:cubicBezTo>
                      <a:pt x="709" y="179"/>
                      <a:pt x="709" y="179"/>
                      <a:pt x="709" y="179"/>
                    </a:cubicBezTo>
                    <a:cubicBezTo>
                      <a:pt x="709" y="180"/>
                      <a:pt x="709" y="180"/>
                      <a:pt x="709" y="180"/>
                    </a:cubicBezTo>
                    <a:cubicBezTo>
                      <a:pt x="710" y="182"/>
                      <a:pt x="710" y="182"/>
                      <a:pt x="710" y="182"/>
                    </a:cubicBezTo>
                    <a:cubicBezTo>
                      <a:pt x="710" y="182"/>
                      <a:pt x="710" y="182"/>
                      <a:pt x="710" y="182"/>
                    </a:cubicBezTo>
                    <a:cubicBezTo>
                      <a:pt x="709" y="182"/>
                      <a:pt x="709" y="182"/>
                      <a:pt x="709" y="182"/>
                    </a:cubicBezTo>
                    <a:cubicBezTo>
                      <a:pt x="708" y="182"/>
                      <a:pt x="708" y="182"/>
                      <a:pt x="708" y="182"/>
                    </a:cubicBezTo>
                    <a:cubicBezTo>
                      <a:pt x="707" y="181"/>
                      <a:pt x="707" y="181"/>
                      <a:pt x="707" y="181"/>
                    </a:cubicBezTo>
                    <a:cubicBezTo>
                      <a:pt x="707" y="182"/>
                      <a:pt x="707" y="182"/>
                      <a:pt x="707" y="182"/>
                    </a:cubicBezTo>
                    <a:cubicBezTo>
                      <a:pt x="705" y="180"/>
                      <a:pt x="705" y="180"/>
                      <a:pt x="705" y="180"/>
                    </a:cubicBezTo>
                    <a:cubicBezTo>
                      <a:pt x="705" y="180"/>
                      <a:pt x="705" y="180"/>
                      <a:pt x="705" y="180"/>
                    </a:cubicBezTo>
                    <a:cubicBezTo>
                      <a:pt x="705" y="180"/>
                      <a:pt x="705" y="180"/>
                      <a:pt x="705" y="180"/>
                    </a:cubicBezTo>
                    <a:cubicBezTo>
                      <a:pt x="704" y="180"/>
                      <a:pt x="704" y="180"/>
                      <a:pt x="704" y="180"/>
                    </a:cubicBezTo>
                    <a:cubicBezTo>
                      <a:pt x="703" y="180"/>
                      <a:pt x="703" y="180"/>
                      <a:pt x="703" y="180"/>
                    </a:cubicBezTo>
                    <a:cubicBezTo>
                      <a:pt x="703" y="179"/>
                      <a:pt x="703" y="179"/>
                      <a:pt x="703" y="179"/>
                    </a:cubicBezTo>
                    <a:cubicBezTo>
                      <a:pt x="700" y="177"/>
                      <a:pt x="700" y="177"/>
                      <a:pt x="700" y="177"/>
                    </a:cubicBezTo>
                    <a:cubicBezTo>
                      <a:pt x="698" y="177"/>
                      <a:pt x="698" y="177"/>
                      <a:pt x="698" y="177"/>
                    </a:cubicBezTo>
                    <a:cubicBezTo>
                      <a:pt x="696" y="178"/>
                      <a:pt x="696" y="178"/>
                      <a:pt x="696" y="178"/>
                    </a:cubicBezTo>
                    <a:cubicBezTo>
                      <a:pt x="696" y="178"/>
                      <a:pt x="696" y="178"/>
                      <a:pt x="696" y="178"/>
                    </a:cubicBezTo>
                    <a:cubicBezTo>
                      <a:pt x="695" y="178"/>
                      <a:pt x="695" y="178"/>
                      <a:pt x="695" y="178"/>
                    </a:cubicBezTo>
                    <a:cubicBezTo>
                      <a:pt x="693" y="179"/>
                      <a:pt x="693" y="179"/>
                      <a:pt x="693" y="179"/>
                    </a:cubicBezTo>
                    <a:cubicBezTo>
                      <a:pt x="692" y="179"/>
                      <a:pt x="692" y="179"/>
                      <a:pt x="692" y="179"/>
                    </a:cubicBezTo>
                    <a:cubicBezTo>
                      <a:pt x="692" y="181"/>
                      <a:pt x="692" y="181"/>
                      <a:pt x="692" y="181"/>
                    </a:cubicBezTo>
                    <a:cubicBezTo>
                      <a:pt x="691" y="182"/>
                      <a:pt x="691" y="182"/>
                      <a:pt x="691" y="182"/>
                    </a:cubicBezTo>
                    <a:cubicBezTo>
                      <a:pt x="690" y="181"/>
                      <a:pt x="690" y="181"/>
                      <a:pt x="690" y="181"/>
                    </a:cubicBezTo>
                    <a:cubicBezTo>
                      <a:pt x="691" y="183"/>
                      <a:pt x="691" y="183"/>
                      <a:pt x="691" y="183"/>
                    </a:cubicBezTo>
                    <a:cubicBezTo>
                      <a:pt x="690" y="184"/>
                      <a:pt x="690" y="184"/>
                      <a:pt x="690" y="184"/>
                    </a:cubicBezTo>
                    <a:cubicBezTo>
                      <a:pt x="690" y="185"/>
                      <a:pt x="690" y="185"/>
                      <a:pt x="690" y="185"/>
                    </a:cubicBezTo>
                    <a:cubicBezTo>
                      <a:pt x="690" y="186"/>
                      <a:pt x="690" y="186"/>
                      <a:pt x="690" y="186"/>
                    </a:cubicBezTo>
                    <a:cubicBezTo>
                      <a:pt x="690" y="188"/>
                      <a:pt x="690" y="188"/>
                      <a:pt x="690" y="188"/>
                    </a:cubicBezTo>
                    <a:cubicBezTo>
                      <a:pt x="689" y="189"/>
                      <a:pt x="689" y="189"/>
                      <a:pt x="689" y="189"/>
                    </a:cubicBezTo>
                    <a:cubicBezTo>
                      <a:pt x="688" y="188"/>
                      <a:pt x="688" y="188"/>
                      <a:pt x="688" y="188"/>
                    </a:cubicBezTo>
                    <a:cubicBezTo>
                      <a:pt x="687" y="185"/>
                      <a:pt x="687" y="185"/>
                      <a:pt x="687" y="185"/>
                    </a:cubicBezTo>
                    <a:cubicBezTo>
                      <a:pt x="687" y="184"/>
                      <a:pt x="687" y="184"/>
                      <a:pt x="687" y="184"/>
                    </a:cubicBezTo>
                    <a:cubicBezTo>
                      <a:pt x="686" y="183"/>
                      <a:pt x="686" y="183"/>
                      <a:pt x="686" y="183"/>
                    </a:cubicBezTo>
                    <a:cubicBezTo>
                      <a:pt x="685" y="182"/>
                      <a:pt x="685" y="182"/>
                      <a:pt x="685" y="182"/>
                    </a:cubicBezTo>
                    <a:cubicBezTo>
                      <a:pt x="685" y="183"/>
                      <a:pt x="685" y="183"/>
                      <a:pt x="685" y="183"/>
                    </a:cubicBezTo>
                    <a:cubicBezTo>
                      <a:pt x="684" y="185"/>
                      <a:pt x="684" y="185"/>
                      <a:pt x="684" y="185"/>
                    </a:cubicBezTo>
                    <a:cubicBezTo>
                      <a:pt x="683" y="186"/>
                      <a:pt x="683" y="186"/>
                      <a:pt x="683" y="186"/>
                    </a:cubicBezTo>
                    <a:cubicBezTo>
                      <a:pt x="682" y="187"/>
                      <a:pt x="682" y="187"/>
                      <a:pt x="682" y="187"/>
                    </a:cubicBezTo>
                    <a:cubicBezTo>
                      <a:pt x="684" y="187"/>
                      <a:pt x="684" y="187"/>
                      <a:pt x="684" y="187"/>
                    </a:cubicBezTo>
                    <a:cubicBezTo>
                      <a:pt x="682" y="190"/>
                      <a:pt x="682" y="190"/>
                      <a:pt x="682" y="190"/>
                    </a:cubicBezTo>
                    <a:cubicBezTo>
                      <a:pt x="682" y="189"/>
                      <a:pt x="682" y="189"/>
                      <a:pt x="682" y="189"/>
                    </a:cubicBezTo>
                    <a:cubicBezTo>
                      <a:pt x="681" y="189"/>
                      <a:pt x="681" y="189"/>
                      <a:pt x="681" y="189"/>
                    </a:cubicBezTo>
                    <a:cubicBezTo>
                      <a:pt x="680" y="188"/>
                      <a:pt x="680" y="188"/>
                      <a:pt x="680" y="188"/>
                    </a:cubicBezTo>
                    <a:cubicBezTo>
                      <a:pt x="680" y="188"/>
                      <a:pt x="680" y="188"/>
                      <a:pt x="680" y="188"/>
                    </a:cubicBezTo>
                    <a:cubicBezTo>
                      <a:pt x="679" y="189"/>
                      <a:pt x="679" y="189"/>
                      <a:pt x="679" y="189"/>
                    </a:cubicBezTo>
                    <a:cubicBezTo>
                      <a:pt x="679" y="190"/>
                      <a:pt x="679" y="190"/>
                      <a:pt x="679" y="190"/>
                    </a:cubicBezTo>
                    <a:cubicBezTo>
                      <a:pt x="677" y="189"/>
                      <a:pt x="677" y="189"/>
                      <a:pt x="677" y="189"/>
                    </a:cubicBezTo>
                    <a:cubicBezTo>
                      <a:pt x="677" y="189"/>
                      <a:pt x="677" y="189"/>
                      <a:pt x="677" y="189"/>
                    </a:cubicBezTo>
                    <a:cubicBezTo>
                      <a:pt x="676" y="190"/>
                      <a:pt x="676" y="190"/>
                      <a:pt x="676" y="190"/>
                    </a:cubicBezTo>
                    <a:cubicBezTo>
                      <a:pt x="677" y="191"/>
                      <a:pt x="677" y="191"/>
                      <a:pt x="677" y="191"/>
                    </a:cubicBezTo>
                    <a:cubicBezTo>
                      <a:pt x="677" y="191"/>
                      <a:pt x="677" y="191"/>
                      <a:pt x="677" y="191"/>
                    </a:cubicBezTo>
                    <a:cubicBezTo>
                      <a:pt x="676" y="192"/>
                      <a:pt x="676" y="192"/>
                      <a:pt x="676" y="192"/>
                    </a:cubicBezTo>
                    <a:cubicBezTo>
                      <a:pt x="676" y="193"/>
                      <a:pt x="676" y="193"/>
                      <a:pt x="676" y="193"/>
                    </a:cubicBezTo>
                    <a:cubicBezTo>
                      <a:pt x="677" y="194"/>
                      <a:pt x="677" y="194"/>
                      <a:pt x="677" y="194"/>
                    </a:cubicBezTo>
                    <a:cubicBezTo>
                      <a:pt x="677" y="195"/>
                      <a:pt x="677" y="195"/>
                      <a:pt x="677" y="195"/>
                    </a:cubicBezTo>
                    <a:cubicBezTo>
                      <a:pt x="677" y="195"/>
                      <a:pt x="677" y="195"/>
                      <a:pt x="677" y="195"/>
                    </a:cubicBezTo>
                    <a:cubicBezTo>
                      <a:pt x="677" y="196"/>
                      <a:pt x="677" y="196"/>
                      <a:pt x="677" y="196"/>
                    </a:cubicBezTo>
                    <a:cubicBezTo>
                      <a:pt x="678" y="196"/>
                      <a:pt x="678" y="196"/>
                      <a:pt x="678" y="196"/>
                    </a:cubicBezTo>
                    <a:cubicBezTo>
                      <a:pt x="679" y="197"/>
                      <a:pt x="679" y="197"/>
                      <a:pt x="679" y="197"/>
                    </a:cubicBezTo>
                    <a:cubicBezTo>
                      <a:pt x="679" y="198"/>
                      <a:pt x="679" y="198"/>
                      <a:pt x="679" y="198"/>
                    </a:cubicBezTo>
                    <a:cubicBezTo>
                      <a:pt x="679" y="198"/>
                      <a:pt x="679" y="198"/>
                      <a:pt x="679" y="198"/>
                    </a:cubicBezTo>
                    <a:cubicBezTo>
                      <a:pt x="679" y="198"/>
                      <a:pt x="679" y="198"/>
                      <a:pt x="679" y="198"/>
                    </a:cubicBezTo>
                    <a:cubicBezTo>
                      <a:pt x="679" y="199"/>
                      <a:pt x="679" y="199"/>
                      <a:pt x="679" y="199"/>
                    </a:cubicBezTo>
                    <a:cubicBezTo>
                      <a:pt x="680" y="200"/>
                      <a:pt x="680" y="200"/>
                      <a:pt x="680" y="200"/>
                    </a:cubicBezTo>
                    <a:cubicBezTo>
                      <a:pt x="680" y="200"/>
                      <a:pt x="680" y="200"/>
                      <a:pt x="680" y="200"/>
                    </a:cubicBezTo>
                    <a:cubicBezTo>
                      <a:pt x="679" y="200"/>
                      <a:pt x="679" y="200"/>
                      <a:pt x="679" y="200"/>
                    </a:cubicBezTo>
                    <a:cubicBezTo>
                      <a:pt x="678" y="200"/>
                      <a:pt x="678" y="200"/>
                      <a:pt x="678" y="200"/>
                    </a:cubicBezTo>
                    <a:cubicBezTo>
                      <a:pt x="678" y="200"/>
                      <a:pt x="678" y="200"/>
                      <a:pt x="678" y="200"/>
                    </a:cubicBezTo>
                    <a:cubicBezTo>
                      <a:pt x="679" y="201"/>
                      <a:pt x="679" y="201"/>
                      <a:pt x="679" y="201"/>
                    </a:cubicBezTo>
                    <a:cubicBezTo>
                      <a:pt x="680" y="201"/>
                      <a:pt x="680" y="201"/>
                      <a:pt x="680" y="201"/>
                    </a:cubicBezTo>
                    <a:cubicBezTo>
                      <a:pt x="680" y="202"/>
                      <a:pt x="680" y="202"/>
                      <a:pt x="680" y="202"/>
                    </a:cubicBezTo>
                    <a:cubicBezTo>
                      <a:pt x="680" y="203"/>
                      <a:pt x="680" y="203"/>
                      <a:pt x="680" y="203"/>
                    </a:cubicBezTo>
                    <a:cubicBezTo>
                      <a:pt x="680" y="204"/>
                      <a:pt x="680" y="204"/>
                      <a:pt x="680" y="204"/>
                    </a:cubicBezTo>
                    <a:cubicBezTo>
                      <a:pt x="679" y="205"/>
                      <a:pt x="679" y="205"/>
                      <a:pt x="679" y="205"/>
                    </a:cubicBezTo>
                    <a:cubicBezTo>
                      <a:pt x="680" y="206"/>
                      <a:pt x="680" y="206"/>
                      <a:pt x="680" y="206"/>
                    </a:cubicBezTo>
                    <a:cubicBezTo>
                      <a:pt x="679" y="207"/>
                      <a:pt x="679" y="207"/>
                      <a:pt x="679" y="207"/>
                    </a:cubicBezTo>
                    <a:cubicBezTo>
                      <a:pt x="680" y="208"/>
                      <a:pt x="680" y="208"/>
                      <a:pt x="680" y="208"/>
                    </a:cubicBezTo>
                    <a:cubicBezTo>
                      <a:pt x="680" y="209"/>
                      <a:pt x="680" y="209"/>
                      <a:pt x="680" y="209"/>
                    </a:cubicBezTo>
                    <a:cubicBezTo>
                      <a:pt x="680" y="210"/>
                      <a:pt x="680" y="210"/>
                      <a:pt x="680" y="210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0" y="212"/>
                      <a:pt x="680" y="212"/>
                      <a:pt x="680" y="212"/>
                    </a:cubicBezTo>
                    <a:cubicBezTo>
                      <a:pt x="681" y="213"/>
                      <a:pt x="681" y="213"/>
                      <a:pt x="681" y="213"/>
                    </a:cubicBezTo>
                    <a:cubicBezTo>
                      <a:pt x="682" y="214"/>
                      <a:pt x="682" y="214"/>
                      <a:pt x="682" y="214"/>
                    </a:cubicBezTo>
                    <a:cubicBezTo>
                      <a:pt x="684" y="215"/>
                      <a:pt x="684" y="215"/>
                      <a:pt x="684" y="215"/>
                    </a:cubicBezTo>
                    <a:cubicBezTo>
                      <a:pt x="685" y="216"/>
                      <a:pt x="685" y="216"/>
                      <a:pt x="685" y="216"/>
                    </a:cubicBezTo>
                    <a:cubicBezTo>
                      <a:pt x="685" y="216"/>
                      <a:pt x="685" y="216"/>
                      <a:pt x="685" y="216"/>
                    </a:cubicBezTo>
                    <a:cubicBezTo>
                      <a:pt x="686" y="215"/>
                      <a:pt x="686" y="215"/>
                      <a:pt x="686" y="215"/>
                    </a:cubicBezTo>
                    <a:cubicBezTo>
                      <a:pt x="684" y="213"/>
                      <a:pt x="684" y="213"/>
                      <a:pt x="684" y="213"/>
                    </a:cubicBezTo>
                    <a:cubicBezTo>
                      <a:pt x="684" y="213"/>
                      <a:pt x="684" y="213"/>
                      <a:pt x="684" y="213"/>
                    </a:cubicBezTo>
                    <a:cubicBezTo>
                      <a:pt x="685" y="212"/>
                      <a:pt x="685" y="212"/>
                      <a:pt x="685" y="212"/>
                    </a:cubicBezTo>
                    <a:cubicBezTo>
                      <a:pt x="686" y="212"/>
                      <a:pt x="686" y="212"/>
                      <a:pt x="686" y="212"/>
                    </a:cubicBezTo>
                    <a:cubicBezTo>
                      <a:pt x="688" y="213"/>
                      <a:pt x="688" y="213"/>
                      <a:pt x="688" y="213"/>
                    </a:cubicBezTo>
                    <a:cubicBezTo>
                      <a:pt x="689" y="213"/>
                      <a:pt x="689" y="213"/>
                      <a:pt x="689" y="213"/>
                    </a:cubicBezTo>
                    <a:cubicBezTo>
                      <a:pt x="690" y="214"/>
                      <a:pt x="690" y="214"/>
                      <a:pt x="690" y="214"/>
                    </a:cubicBezTo>
                    <a:cubicBezTo>
                      <a:pt x="690" y="214"/>
                      <a:pt x="690" y="214"/>
                      <a:pt x="690" y="214"/>
                    </a:cubicBezTo>
                    <a:cubicBezTo>
                      <a:pt x="690" y="215"/>
                      <a:pt x="690" y="215"/>
                      <a:pt x="690" y="215"/>
                    </a:cubicBezTo>
                    <a:cubicBezTo>
                      <a:pt x="690" y="216"/>
                      <a:pt x="690" y="216"/>
                      <a:pt x="690" y="216"/>
                    </a:cubicBezTo>
                    <a:cubicBezTo>
                      <a:pt x="690" y="217"/>
                      <a:pt x="690" y="217"/>
                      <a:pt x="690" y="217"/>
                    </a:cubicBezTo>
                    <a:cubicBezTo>
                      <a:pt x="690" y="218"/>
                      <a:pt x="690" y="218"/>
                      <a:pt x="690" y="218"/>
                    </a:cubicBezTo>
                    <a:cubicBezTo>
                      <a:pt x="689" y="218"/>
                      <a:pt x="689" y="218"/>
                      <a:pt x="689" y="218"/>
                    </a:cubicBezTo>
                    <a:cubicBezTo>
                      <a:pt x="689" y="219"/>
                      <a:pt x="689" y="219"/>
                      <a:pt x="689" y="219"/>
                    </a:cubicBezTo>
                    <a:cubicBezTo>
                      <a:pt x="690" y="221"/>
                      <a:pt x="690" y="221"/>
                      <a:pt x="690" y="221"/>
                    </a:cubicBezTo>
                    <a:cubicBezTo>
                      <a:pt x="691" y="222"/>
                      <a:pt x="691" y="222"/>
                      <a:pt x="691" y="222"/>
                    </a:cubicBezTo>
                    <a:cubicBezTo>
                      <a:pt x="690" y="224"/>
                      <a:pt x="690" y="224"/>
                      <a:pt x="690" y="224"/>
                    </a:cubicBezTo>
                    <a:cubicBezTo>
                      <a:pt x="692" y="224"/>
                      <a:pt x="692" y="224"/>
                      <a:pt x="692" y="224"/>
                    </a:cubicBezTo>
                    <a:cubicBezTo>
                      <a:pt x="692" y="224"/>
                      <a:pt x="692" y="224"/>
                      <a:pt x="692" y="224"/>
                    </a:cubicBezTo>
                    <a:cubicBezTo>
                      <a:pt x="692" y="223"/>
                      <a:pt x="692" y="223"/>
                      <a:pt x="692" y="223"/>
                    </a:cubicBezTo>
                    <a:cubicBezTo>
                      <a:pt x="693" y="223"/>
                      <a:pt x="693" y="223"/>
                      <a:pt x="693" y="223"/>
                    </a:cubicBezTo>
                    <a:cubicBezTo>
                      <a:pt x="693" y="222"/>
                      <a:pt x="693" y="222"/>
                      <a:pt x="693" y="222"/>
                    </a:cubicBezTo>
                    <a:cubicBezTo>
                      <a:pt x="694" y="223"/>
                      <a:pt x="694" y="223"/>
                      <a:pt x="694" y="223"/>
                    </a:cubicBezTo>
                    <a:cubicBezTo>
                      <a:pt x="695" y="223"/>
                      <a:pt x="695" y="223"/>
                      <a:pt x="695" y="223"/>
                    </a:cubicBezTo>
                    <a:cubicBezTo>
                      <a:pt x="695" y="226"/>
                      <a:pt x="695" y="226"/>
                      <a:pt x="695" y="226"/>
                    </a:cubicBezTo>
                    <a:cubicBezTo>
                      <a:pt x="697" y="228"/>
                      <a:pt x="697" y="228"/>
                      <a:pt x="697" y="228"/>
                    </a:cubicBezTo>
                    <a:cubicBezTo>
                      <a:pt x="698" y="229"/>
                      <a:pt x="698" y="229"/>
                      <a:pt x="698" y="229"/>
                    </a:cubicBezTo>
                    <a:cubicBezTo>
                      <a:pt x="698" y="230"/>
                      <a:pt x="698" y="230"/>
                      <a:pt x="698" y="230"/>
                    </a:cubicBezTo>
                    <a:cubicBezTo>
                      <a:pt x="698" y="231"/>
                      <a:pt x="698" y="231"/>
                      <a:pt x="698" y="231"/>
                    </a:cubicBezTo>
                    <a:cubicBezTo>
                      <a:pt x="697" y="232"/>
                      <a:pt x="697" y="232"/>
                      <a:pt x="697" y="232"/>
                    </a:cubicBezTo>
                    <a:cubicBezTo>
                      <a:pt x="695" y="231"/>
                      <a:pt x="695" y="231"/>
                      <a:pt x="695" y="231"/>
                    </a:cubicBezTo>
                    <a:cubicBezTo>
                      <a:pt x="694" y="230"/>
                      <a:pt x="694" y="230"/>
                      <a:pt x="694" y="230"/>
                    </a:cubicBezTo>
                    <a:cubicBezTo>
                      <a:pt x="694" y="229"/>
                      <a:pt x="694" y="229"/>
                      <a:pt x="694" y="229"/>
                    </a:cubicBezTo>
                    <a:cubicBezTo>
                      <a:pt x="694" y="227"/>
                      <a:pt x="694" y="227"/>
                      <a:pt x="694" y="227"/>
                    </a:cubicBezTo>
                    <a:cubicBezTo>
                      <a:pt x="694" y="226"/>
                      <a:pt x="694" y="226"/>
                      <a:pt x="694" y="226"/>
                    </a:cubicBezTo>
                    <a:cubicBezTo>
                      <a:pt x="694" y="225"/>
                      <a:pt x="694" y="225"/>
                      <a:pt x="694" y="225"/>
                    </a:cubicBezTo>
                    <a:cubicBezTo>
                      <a:pt x="693" y="226"/>
                      <a:pt x="693" y="226"/>
                      <a:pt x="693" y="226"/>
                    </a:cubicBezTo>
                    <a:cubicBezTo>
                      <a:pt x="694" y="226"/>
                      <a:pt x="694" y="226"/>
                      <a:pt x="694" y="226"/>
                    </a:cubicBezTo>
                    <a:cubicBezTo>
                      <a:pt x="694" y="227"/>
                      <a:pt x="694" y="227"/>
                      <a:pt x="694" y="227"/>
                    </a:cubicBezTo>
                    <a:cubicBezTo>
                      <a:pt x="693" y="227"/>
                      <a:pt x="693" y="227"/>
                      <a:pt x="693" y="227"/>
                    </a:cubicBezTo>
                    <a:cubicBezTo>
                      <a:pt x="691" y="229"/>
                      <a:pt x="691" y="229"/>
                      <a:pt x="691" y="229"/>
                    </a:cubicBezTo>
                    <a:cubicBezTo>
                      <a:pt x="692" y="229"/>
                      <a:pt x="692" y="229"/>
                      <a:pt x="692" y="229"/>
                    </a:cubicBezTo>
                    <a:cubicBezTo>
                      <a:pt x="693" y="229"/>
                      <a:pt x="693" y="229"/>
                      <a:pt x="693" y="229"/>
                    </a:cubicBezTo>
                    <a:cubicBezTo>
                      <a:pt x="693" y="230"/>
                      <a:pt x="693" y="230"/>
                      <a:pt x="693" y="230"/>
                    </a:cubicBezTo>
                    <a:cubicBezTo>
                      <a:pt x="692" y="231"/>
                      <a:pt x="692" y="231"/>
                      <a:pt x="692" y="231"/>
                    </a:cubicBezTo>
                    <a:cubicBezTo>
                      <a:pt x="693" y="233"/>
                      <a:pt x="693" y="233"/>
                      <a:pt x="693" y="233"/>
                    </a:cubicBezTo>
                    <a:cubicBezTo>
                      <a:pt x="692" y="233"/>
                      <a:pt x="692" y="233"/>
                      <a:pt x="692" y="233"/>
                    </a:cubicBezTo>
                    <a:cubicBezTo>
                      <a:pt x="693" y="237"/>
                      <a:pt x="693" y="237"/>
                      <a:pt x="693" y="237"/>
                    </a:cubicBezTo>
                    <a:cubicBezTo>
                      <a:pt x="693" y="238"/>
                      <a:pt x="693" y="238"/>
                      <a:pt x="693" y="238"/>
                    </a:cubicBezTo>
                    <a:cubicBezTo>
                      <a:pt x="693" y="238"/>
                      <a:pt x="693" y="238"/>
                      <a:pt x="693" y="238"/>
                    </a:cubicBezTo>
                    <a:cubicBezTo>
                      <a:pt x="696" y="242"/>
                      <a:pt x="696" y="242"/>
                      <a:pt x="696" y="242"/>
                    </a:cubicBezTo>
                    <a:cubicBezTo>
                      <a:pt x="697" y="242"/>
                      <a:pt x="697" y="242"/>
                      <a:pt x="697" y="242"/>
                    </a:cubicBezTo>
                    <a:cubicBezTo>
                      <a:pt x="699" y="245"/>
                      <a:pt x="699" y="245"/>
                      <a:pt x="699" y="245"/>
                    </a:cubicBezTo>
                    <a:cubicBezTo>
                      <a:pt x="700" y="245"/>
                      <a:pt x="700" y="245"/>
                      <a:pt x="700" y="245"/>
                    </a:cubicBezTo>
                    <a:cubicBezTo>
                      <a:pt x="700" y="246"/>
                      <a:pt x="700" y="246"/>
                      <a:pt x="700" y="246"/>
                    </a:cubicBezTo>
                    <a:cubicBezTo>
                      <a:pt x="700" y="247"/>
                      <a:pt x="700" y="247"/>
                      <a:pt x="700" y="247"/>
                    </a:cubicBezTo>
                    <a:cubicBezTo>
                      <a:pt x="696" y="249"/>
                      <a:pt x="696" y="249"/>
                      <a:pt x="696" y="249"/>
                    </a:cubicBezTo>
                    <a:cubicBezTo>
                      <a:pt x="696" y="248"/>
                      <a:pt x="696" y="248"/>
                      <a:pt x="696" y="248"/>
                    </a:cubicBezTo>
                    <a:cubicBezTo>
                      <a:pt x="694" y="249"/>
                      <a:pt x="694" y="249"/>
                      <a:pt x="694" y="249"/>
                    </a:cubicBezTo>
                    <a:cubicBezTo>
                      <a:pt x="693" y="249"/>
                      <a:pt x="693" y="249"/>
                      <a:pt x="693" y="249"/>
                    </a:cubicBezTo>
                    <a:cubicBezTo>
                      <a:pt x="694" y="249"/>
                      <a:pt x="694" y="249"/>
                      <a:pt x="694" y="249"/>
                    </a:cubicBezTo>
                    <a:cubicBezTo>
                      <a:pt x="693" y="251"/>
                      <a:pt x="693" y="251"/>
                      <a:pt x="693" y="251"/>
                    </a:cubicBezTo>
                    <a:cubicBezTo>
                      <a:pt x="693" y="253"/>
                      <a:pt x="693" y="253"/>
                      <a:pt x="693" y="253"/>
                    </a:cubicBezTo>
                    <a:cubicBezTo>
                      <a:pt x="692" y="253"/>
                      <a:pt x="692" y="253"/>
                      <a:pt x="692" y="253"/>
                    </a:cubicBezTo>
                    <a:cubicBezTo>
                      <a:pt x="693" y="254"/>
                      <a:pt x="693" y="254"/>
                      <a:pt x="693" y="254"/>
                    </a:cubicBezTo>
                    <a:cubicBezTo>
                      <a:pt x="692" y="257"/>
                      <a:pt x="692" y="257"/>
                      <a:pt x="692" y="257"/>
                    </a:cubicBezTo>
                    <a:cubicBezTo>
                      <a:pt x="693" y="260"/>
                      <a:pt x="693" y="260"/>
                      <a:pt x="693" y="260"/>
                    </a:cubicBezTo>
                    <a:cubicBezTo>
                      <a:pt x="695" y="261"/>
                      <a:pt x="695" y="261"/>
                      <a:pt x="695" y="261"/>
                    </a:cubicBezTo>
                    <a:cubicBezTo>
                      <a:pt x="695" y="262"/>
                      <a:pt x="695" y="262"/>
                      <a:pt x="695" y="262"/>
                    </a:cubicBezTo>
                    <a:cubicBezTo>
                      <a:pt x="696" y="263"/>
                      <a:pt x="696" y="263"/>
                      <a:pt x="696" y="263"/>
                    </a:cubicBezTo>
                    <a:cubicBezTo>
                      <a:pt x="697" y="264"/>
                      <a:pt x="697" y="264"/>
                      <a:pt x="697" y="264"/>
                    </a:cubicBezTo>
                    <a:cubicBezTo>
                      <a:pt x="696" y="263"/>
                      <a:pt x="696" y="263"/>
                      <a:pt x="696" y="263"/>
                    </a:cubicBezTo>
                    <a:cubicBezTo>
                      <a:pt x="695" y="263"/>
                      <a:pt x="695" y="263"/>
                      <a:pt x="695" y="263"/>
                    </a:cubicBezTo>
                    <a:cubicBezTo>
                      <a:pt x="694" y="264"/>
                      <a:pt x="694" y="264"/>
                      <a:pt x="694" y="264"/>
                    </a:cubicBezTo>
                    <a:cubicBezTo>
                      <a:pt x="693" y="264"/>
                      <a:pt x="693" y="264"/>
                      <a:pt x="693" y="264"/>
                    </a:cubicBezTo>
                    <a:cubicBezTo>
                      <a:pt x="693" y="264"/>
                      <a:pt x="693" y="264"/>
                      <a:pt x="693" y="264"/>
                    </a:cubicBezTo>
                    <a:cubicBezTo>
                      <a:pt x="691" y="266"/>
                      <a:pt x="691" y="266"/>
                      <a:pt x="691" y="266"/>
                    </a:cubicBezTo>
                    <a:cubicBezTo>
                      <a:pt x="690" y="265"/>
                      <a:pt x="690" y="265"/>
                      <a:pt x="690" y="265"/>
                    </a:cubicBezTo>
                    <a:cubicBezTo>
                      <a:pt x="689" y="266"/>
                      <a:pt x="689" y="266"/>
                      <a:pt x="689" y="266"/>
                    </a:cubicBezTo>
                    <a:cubicBezTo>
                      <a:pt x="690" y="266"/>
                      <a:pt x="690" y="266"/>
                      <a:pt x="690" y="266"/>
                    </a:cubicBezTo>
                    <a:cubicBezTo>
                      <a:pt x="691" y="266"/>
                      <a:pt x="691" y="266"/>
                      <a:pt x="691" y="266"/>
                    </a:cubicBezTo>
                    <a:cubicBezTo>
                      <a:pt x="691" y="267"/>
                      <a:pt x="691" y="267"/>
                      <a:pt x="691" y="267"/>
                    </a:cubicBezTo>
                    <a:cubicBezTo>
                      <a:pt x="691" y="268"/>
                      <a:pt x="691" y="268"/>
                      <a:pt x="691" y="268"/>
                    </a:cubicBezTo>
                    <a:cubicBezTo>
                      <a:pt x="692" y="269"/>
                      <a:pt x="692" y="269"/>
                      <a:pt x="692" y="269"/>
                    </a:cubicBezTo>
                    <a:cubicBezTo>
                      <a:pt x="691" y="270"/>
                      <a:pt x="691" y="270"/>
                      <a:pt x="691" y="270"/>
                    </a:cubicBezTo>
                    <a:cubicBezTo>
                      <a:pt x="691" y="269"/>
                      <a:pt x="691" y="269"/>
                      <a:pt x="691" y="269"/>
                    </a:cubicBezTo>
                    <a:cubicBezTo>
                      <a:pt x="691" y="271"/>
                      <a:pt x="691" y="271"/>
                      <a:pt x="691" y="271"/>
                    </a:cubicBezTo>
                    <a:cubicBezTo>
                      <a:pt x="691" y="272"/>
                      <a:pt x="691" y="272"/>
                      <a:pt x="691" y="272"/>
                    </a:cubicBezTo>
                    <a:cubicBezTo>
                      <a:pt x="692" y="272"/>
                      <a:pt x="692" y="272"/>
                      <a:pt x="692" y="272"/>
                    </a:cubicBezTo>
                    <a:cubicBezTo>
                      <a:pt x="692" y="272"/>
                      <a:pt x="692" y="272"/>
                      <a:pt x="692" y="272"/>
                    </a:cubicBezTo>
                    <a:cubicBezTo>
                      <a:pt x="693" y="272"/>
                      <a:pt x="693" y="272"/>
                      <a:pt x="693" y="272"/>
                    </a:cubicBezTo>
                    <a:cubicBezTo>
                      <a:pt x="692" y="273"/>
                      <a:pt x="692" y="273"/>
                      <a:pt x="692" y="273"/>
                    </a:cubicBezTo>
                    <a:cubicBezTo>
                      <a:pt x="692" y="275"/>
                      <a:pt x="692" y="275"/>
                      <a:pt x="692" y="275"/>
                    </a:cubicBezTo>
                    <a:cubicBezTo>
                      <a:pt x="693" y="276"/>
                      <a:pt x="693" y="276"/>
                      <a:pt x="693" y="276"/>
                    </a:cubicBezTo>
                    <a:cubicBezTo>
                      <a:pt x="693" y="278"/>
                      <a:pt x="693" y="278"/>
                      <a:pt x="693" y="278"/>
                    </a:cubicBezTo>
                    <a:cubicBezTo>
                      <a:pt x="692" y="279"/>
                      <a:pt x="692" y="279"/>
                      <a:pt x="692" y="279"/>
                    </a:cubicBezTo>
                    <a:cubicBezTo>
                      <a:pt x="692" y="279"/>
                      <a:pt x="692" y="279"/>
                      <a:pt x="692" y="279"/>
                    </a:cubicBezTo>
                    <a:cubicBezTo>
                      <a:pt x="692" y="280"/>
                      <a:pt x="692" y="280"/>
                      <a:pt x="692" y="280"/>
                    </a:cubicBezTo>
                    <a:cubicBezTo>
                      <a:pt x="691" y="281"/>
                      <a:pt x="691" y="281"/>
                      <a:pt x="691" y="281"/>
                    </a:cubicBezTo>
                    <a:cubicBezTo>
                      <a:pt x="691" y="282"/>
                      <a:pt x="691" y="282"/>
                      <a:pt x="691" y="282"/>
                    </a:cubicBezTo>
                    <a:cubicBezTo>
                      <a:pt x="690" y="282"/>
                      <a:pt x="690" y="282"/>
                      <a:pt x="690" y="282"/>
                    </a:cubicBezTo>
                    <a:cubicBezTo>
                      <a:pt x="690" y="285"/>
                      <a:pt x="690" y="285"/>
                      <a:pt x="690" y="285"/>
                    </a:cubicBezTo>
                    <a:cubicBezTo>
                      <a:pt x="688" y="287"/>
                      <a:pt x="688" y="287"/>
                      <a:pt x="688" y="287"/>
                    </a:cubicBezTo>
                    <a:cubicBezTo>
                      <a:pt x="689" y="286"/>
                      <a:pt x="689" y="286"/>
                      <a:pt x="689" y="286"/>
                    </a:cubicBezTo>
                    <a:cubicBezTo>
                      <a:pt x="688" y="285"/>
                      <a:pt x="688" y="285"/>
                      <a:pt x="688" y="285"/>
                    </a:cubicBezTo>
                    <a:cubicBezTo>
                      <a:pt x="688" y="284"/>
                      <a:pt x="688" y="284"/>
                      <a:pt x="688" y="284"/>
                    </a:cubicBezTo>
                    <a:cubicBezTo>
                      <a:pt x="688" y="283"/>
                      <a:pt x="688" y="283"/>
                      <a:pt x="688" y="283"/>
                    </a:cubicBezTo>
                    <a:cubicBezTo>
                      <a:pt x="686" y="283"/>
                      <a:pt x="686" y="283"/>
                      <a:pt x="686" y="283"/>
                    </a:cubicBezTo>
                    <a:cubicBezTo>
                      <a:pt x="685" y="282"/>
                      <a:pt x="685" y="282"/>
                      <a:pt x="685" y="282"/>
                    </a:cubicBezTo>
                    <a:cubicBezTo>
                      <a:pt x="684" y="280"/>
                      <a:pt x="684" y="280"/>
                      <a:pt x="684" y="280"/>
                    </a:cubicBezTo>
                    <a:cubicBezTo>
                      <a:pt x="682" y="275"/>
                      <a:pt x="682" y="275"/>
                      <a:pt x="682" y="275"/>
                    </a:cubicBezTo>
                    <a:cubicBezTo>
                      <a:pt x="681" y="273"/>
                      <a:pt x="681" y="273"/>
                      <a:pt x="681" y="273"/>
                    </a:cubicBezTo>
                    <a:cubicBezTo>
                      <a:pt x="682" y="273"/>
                      <a:pt x="682" y="273"/>
                      <a:pt x="682" y="273"/>
                    </a:cubicBezTo>
                    <a:cubicBezTo>
                      <a:pt x="683" y="273"/>
                      <a:pt x="683" y="273"/>
                      <a:pt x="683" y="273"/>
                    </a:cubicBezTo>
                    <a:cubicBezTo>
                      <a:pt x="683" y="272"/>
                      <a:pt x="683" y="272"/>
                      <a:pt x="683" y="272"/>
                    </a:cubicBezTo>
                    <a:cubicBezTo>
                      <a:pt x="682" y="273"/>
                      <a:pt x="682" y="273"/>
                      <a:pt x="682" y="273"/>
                    </a:cubicBezTo>
                    <a:cubicBezTo>
                      <a:pt x="681" y="272"/>
                      <a:pt x="681" y="272"/>
                      <a:pt x="681" y="272"/>
                    </a:cubicBezTo>
                    <a:cubicBezTo>
                      <a:pt x="679" y="272"/>
                      <a:pt x="679" y="272"/>
                      <a:pt x="679" y="272"/>
                    </a:cubicBezTo>
                    <a:cubicBezTo>
                      <a:pt x="674" y="264"/>
                      <a:pt x="674" y="264"/>
                      <a:pt x="674" y="264"/>
                    </a:cubicBezTo>
                    <a:cubicBezTo>
                      <a:pt x="670" y="260"/>
                      <a:pt x="670" y="260"/>
                      <a:pt x="670" y="260"/>
                    </a:cubicBezTo>
                    <a:cubicBezTo>
                      <a:pt x="670" y="259"/>
                      <a:pt x="670" y="259"/>
                      <a:pt x="670" y="259"/>
                    </a:cubicBezTo>
                    <a:cubicBezTo>
                      <a:pt x="669" y="257"/>
                      <a:pt x="669" y="257"/>
                      <a:pt x="669" y="257"/>
                    </a:cubicBezTo>
                    <a:cubicBezTo>
                      <a:pt x="666" y="253"/>
                      <a:pt x="666" y="253"/>
                      <a:pt x="666" y="253"/>
                    </a:cubicBezTo>
                    <a:cubicBezTo>
                      <a:pt x="663" y="247"/>
                      <a:pt x="663" y="247"/>
                      <a:pt x="663" y="247"/>
                    </a:cubicBezTo>
                    <a:cubicBezTo>
                      <a:pt x="660" y="242"/>
                      <a:pt x="660" y="242"/>
                      <a:pt x="660" y="242"/>
                    </a:cubicBezTo>
                    <a:cubicBezTo>
                      <a:pt x="660" y="241"/>
                      <a:pt x="660" y="241"/>
                      <a:pt x="660" y="241"/>
                    </a:cubicBezTo>
                    <a:cubicBezTo>
                      <a:pt x="659" y="238"/>
                      <a:pt x="659" y="238"/>
                      <a:pt x="659" y="238"/>
                    </a:cubicBezTo>
                    <a:cubicBezTo>
                      <a:pt x="658" y="235"/>
                      <a:pt x="658" y="235"/>
                      <a:pt x="658" y="235"/>
                    </a:cubicBezTo>
                    <a:cubicBezTo>
                      <a:pt x="657" y="233"/>
                      <a:pt x="657" y="233"/>
                      <a:pt x="657" y="233"/>
                    </a:cubicBezTo>
                    <a:cubicBezTo>
                      <a:pt x="657" y="231"/>
                      <a:pt x="657" y="231"/>
                      <a:pt x="657" y="231"/>
                    </a:cubicBezTo>
                    <a:cubicBezTo>
                      <a:pt x="659" y="230"/>
                      <a:pt x="659" y="230"/>
                      <a:pt x="659" y="230"/>
                    </a:cubicBezTo>
                    <a:cubicBezTo>
                      <a:pt x="659" y="228"/>
                      <a:pt x="659" y="228"/>
                      <a:pt x="659" y="228"/>
                    </a:cubicBezTo>
                    <a:cubicBezTo>
                      <a:pt x="660" y="228"/>
                      <a:pt x="660" y="228"/>
                      <a:pt x="660" y="228"/>
                    </a:cubicBezTo>
                    <a:cubicBezTo>
                      <a:pt x="659" y="227"/>
                      <a:pt x="659" y="227"/>
                      <a:pt x="659" y="227"/>
                    </a:cubicBezTo>
                    <a:cubicBezTo>
                      <a:pt x="660" y="226"/>
                      <a:pt x="660" y="226"/>
                      <a:pt x="660" y="226"/>
                    </a:cubicBezTo>
                    <a:cubicBezTo>
                      <a:pt x="660" y="224"/>
                      <a:pt x="660" y="224"/>
                      <a:pt x="660" y="224"/>
                    </a:cubicBezTo>
                    <a:cubicBezTo>
                      <a:pt x="658" y="221"/>
                      <a:pt x="658" y="221"/>
                      <a:pt x="658" y="221"/>
                    </a:cubicBezTo>
                    <a:cubicBezTo>
                      <a:pt x="656" y="221"/>
                      <a:pt x="656" y="221"/>
                      <a:pt x="656" y="221"/>
                    </a:cubicBezTo>
                    <a:cubicBezTo>
                      <a:pt x="656" y="220"/>
                      <a:pt x="656" y="220"/>
                      <a:pt x="656" y="220"/>
                    </a:cubicBezTo>
                    <a:cubicBezTo>
                      <a:pt x="657" y="219"/>
                      <a:pt x="657" y="219"/>
                      <a:pt x="657" y="219"/>
                    </a:cubicBezTo>
                    <a:cubicBezTo>
                      <a:pt x="660" y="220"/>
                      <a:pt x="660" y="220"/>
                      <a:pt x="660" y="220"/>
                    </a:cubicBezTo>
                    <a:cubicBezTo>
                      <a:pt x="661" y="219"/>
                      <a:pt x="661" y="219"/>
                      <a:pt x="661" y="219"/>
                    </a:cubicBezTo>
                    <a:cubicBezTo>
                      <a:pt x="660" y="218"/>
                      <a:pt x="660" y="218"/>
                      <a:pt x="660" y="218"/>
                    </a:cubicBezTo>
                    <a:cubicBezTo>
                      <a:pt x="660" y="216"/>
                      <a:pt x="660" y="216"/>
                      <a:pt x="660" y="216"/>
                    </a:cubicBezTo>
                    <a:cubicBezTo>
                      <a:pt x="662" y="216"/>
                      <a:pt x="662" y="216"/>
                      <a:pt x="662" y="216"/>
                    </a:cubicBezTo>
                    <a:cubicBezTo>
                      <a:pt x="663" y="216"/>
                      <a:pt x="663" y="216"/>
                      <a:pt x="663" y="216"/>
                    </a:cubicBezTo>
                    <a:cubicBezTo>
                      <a:pt x="662" y="215"/>
                      <a:pt x="662" y="215"/>
                      <a:pt x="662" y="215"/>
                    </a:cubicBezTo>
                    <a:cubicBezTo>
                      <a:pt x="664" y="212"/>
                      <a:pt x="664" y="212"/>
                      <a:pt x="664" y="212"/>
                    </a:cubicBezTo>
                    <a:cubicBezTo>
                      <a:pt x="663" y="210"/>
                      <a:pt x="663" y="210"/>
                      <a:pt x="663" y="210"/>
                    </a:cubicBezTo>
                    <a:cubicBezTo>
                      <a:pt x="664" y="208"/>
                      <a:pt x="664" y="208"/>
                      <a:pt x="664" y="208"/>
                    </a:cubicBezTo>
                    <a:cubicBezTo>
                      <a:pt x="663" y="207"/>
                      <a:pt x="663" y="207"/>
                      <a:pt x="663" y="207"/>
                    </a:cubicBezTo>
                    <a:cubicBezTo>
                      <a:pt x="664" y="206"/>
                      <a:pt x="664" y="206"/>
                      <a:pt x="664" y="206"/>
                    </a:cubicBezTo>
                    <a:cubicBezTo>
                      <a:pt x="664" y="205"/>
                      <a:pt x="664" y="205"/>
                      <a:pt x="664" y="205"/>
                    </a:cubicBezTo>
                    <a:cubicBezTo>
                      <a:pt x="663" y="204"/>
                      <a:pt x="663" y="204"/>
                      <a:pt x="663" y="204"/>
                    </a:cubicBezTo>
                    <a:cubicBezTo>
                      <a:pt x="664" y="203"/>
                      <a:pt x="664" y="203"/>
                      <a:pt x="664" y="203"/>
                    </a:cubicBezTo>
                    <a:cubicBezTo>
                      <a:pt x="665" y="203"/>
                      <a:pt x="665" y="203"/>
                      <a:pt x="665" y="203"/>
                    </a:cubicBezTo>
                    <a:cubicBezTo>
                      <a:pt x="664" y="202"/>
                      <a:pt x="664" y="202"/>
                      <a:pt x="664" y="202"/>
                    </a:cubicBezTo>
                    <a:cubicBezTo>
                      <a:pt x="663" y="201"/>
                      <a:pt x="663" y="201"/>
                      <a:pt x="663" y="201"/>
                    </a:cubicBezTo>
                    <a:cubicBezTo>
                      <a:pt x="664" y="201"/>
                      <a:pt x="664" y="201"/>
                      <a:pt x="664" y="201"/>
                    </a:cubicBezTo>
                    <a:cubicBezTo>
                      <a:pt x="664" y="199"/>
                      <a:pt x="664" y="199"/>
                      <a:pt x="664" y="199"/>
                    </a:cubicBezTo>
                    <a:cubicBezTo>
                      <a:pt x="664" y="198"/>
                      <a:pt x="664" y="198"/>
                      <a:pt x="664" y="198"/>
                    </a:cubicBezTo>
                    <a:cubicBezTo>
                      <a:pt x="664" y="197"/>
                      <a:pt x="664" y="197"/>
                      <a:pt x="664" y="197"/>
                    </a:cubicBezTo>
                    <a:cubicBezTo>
                      <a:pt x="665" y="197"/>
                      <a:pt x="665" y="197"/>
                      <a:pt x="665" y="197"/>
                    </a:cubicBezTo>
                    <a:cubicBezTo>
                      <a:pt x="666" y="196"/>
                      <a:pt x="666" y="196"/>
                      <a:pt x="666" y="196"/>
                    </a:cubicBezTo>
                    <a:cubicBezTo>
                      <a:pt x="665" y="194"/>
                      <a:pt x="665" y="194"/>
                      <a:pt x="665" y="194"/>
                    </a:cubicBezTo>
                    <a:cubicBezTo>
                      <a:pt x="666" y="192"/>
                      <a:pt x="666" y="192"/>
                      <a:pt x="666" y="192"/>
                    </a:cubicBezTo>
                    <a:cubicBezTo>
                      <a:pt x="665" y="192"/>
                      <a:pt x="665" y="192"/>
                      <a:pt x="665" y="192"/>
                    </a:cubicBezTo>
                    <a:cubicBezTo>
                      <a:pt x="665" y="191"/>
                      <a:pt x="665" y="191"/>
                      <a:pt x="665" y="191"/>
                    </a:cubicBezTo>
                    <a:cubicBezTo>
                      <a:pt x="666" y="190"/>
                      <a:pt x="666" y="190"/>
                      <a:pt x="666" y="190"/>
                    </a:cubicBezTo>
                    <a:cubicBezTo>
                      <a:pt x="666" y="188"/>
                      <a:pt x="666" y="188"/>
                      <a:pt x="666" y="188"/>
                    </a:cubicBezTo>
                    <a:cubicBezTo>
                      <a:pt x="665" y="188"/>
                      <a:pt x="665" y="188"/>
                      <a:pt x="665" y="188"/>
                    </a:cubicBezTo>
                    <a:cubicBezTo>
                      <a:pt x="665" y="187"/>
                      <a:pt x="665" y="187"/>
                      <a:pt x="665" y="187"/>
                    </a:cubicBezTo>
                    <a:cubicBezTo>
                      <a:pt x="665" y="186"/>
                      <a:pt x="665" y="186"/>
                      <a:pt x="665" y="186"/>
                    </a:cubicBezTo>
                    <a:cubicBezTo>
                      <a:pt x="665" y="185"/>
                      <a:pt x="665" y="185"/>
                      <a:pt x="665" y="185"/>
                    </a:cubicBezTo>
                    <a:cubicBezTo>
                      <a:pt x="666" y="185"/>
                      <a:pt x="666" y="185"/>
                      <a:pt x="666" y="185"/>
                    </a:cubicBezTo>
                    <a:cubicBezTo>
                      <a:pt x="666" y="185"/>
                      <a:pt x="666" y="185"/>
                      <a:pt x="666" y="185"/>
                    </a:cubicBezTo>
                    <a:cubicBezTo>
                      <a:pt x="668" y="184"/>
                      <a:pt x="668" y="184"/>
                      <a:pt x="668" y="184"/>
                    </a:cubicBezTo>
                    <a:cubicBezTo>
                      <a:pt x="668" y="183"/>
                      <a:pt x="668" y="183"/>
                      <a:pt x="668" y="183"/>
                    </a:cubicBezTo>
                    <a:cubicBezTo>
                      <a:pt x="669" y="182"/>
                      <a:pt x="669" y="182"/>
                      <a:pt x="669" y="182"/>
                    </a:cubicBezTo>
                    <a:cubicBezTo>
                      <a:pt x="670" y="182"/>
                      <a:pt x="670" y="182"/>
                      <a:pt x="670" y="182"/>
                    </a:cubicBezTo>
                    <a:cubicBezTo>
                      <a:pt x="671" y="181"/>
                      <a:pt x="671" y="181"/>
                      <a:pt x="671" y="181"/>
                    </a:cubicBezTo>
                    <a:cubicBezTo>
                      <a:pt x="671" y="181"/>
                      <a:pt x="671" y="181"/>
                      <a:pt x="671" y="181"/>
                    </a:cubicBezTo>
                    <a:cubicBezTo>
                      <a:pt x="671" y="180"/>
                      <a:pt x="671" y="180"/>
                      <a:pt x="671" y="180"/>
                    </a:cubicBezTo>
                    <a:cubicBezTo>
                      <a:pt x="671" y="180"/>
                      <a:pt x="671" y="180"/>
                      <a:pt x="671" y="180"/>
                    </a:cubicBezTo>
                    <a:cubicBezTo>
                      <a:pt x="670" y="180"/>
                      <a:pt x="670" y="180"/>
                      <a:pt x="670" y="180"/>
                    </a:cubicBezTo>
                    <a:cubicBezTo>
                      <a:pt x="669" y="180"/>
                      <a:pt x="669" y="180"/>
                      <a:pt x="669" y="180"/>
                    </a:cubicBezTo>
                    <a:cubicBezTo>
                      <a:pt x="669" y="180"/>
                      <a:pt x="669" y="180"/>
                      <a:pt x="669" y="180"/>
                    </a:cubicBezTo>
                    <a:cubicBezTo>
                      <a:pt x="669" y="178"/>
                      <a:pt x="669" y="178"/>
                      <a:pt x="669" y="178"/>
                    </a:cubicBezTo>
                    <a:cubicBezTo>
                      <a:pt x="669" y="176"/>
                      <a:pt x="669" y="176"/>
                      <a:pt x="669" y="176"/>
                    </a:cubicBezTo>
                    <a:cubicBezTo>
                      <a:pt x="669" y="176"/>
                      <a:pt x="669" y="176"/>
                      <a:pt x="669" y="176"/>
                    </a:cubicBezTo>
                    <a:cubicBezTo>
                      <a:pt x="668" y="175"/>
                      <a:pt x="668" y="175"/>
                      <a:pt x="668" y="175"/>
                    </a:cubicBezTo>
                    <a:cubicBezTo>
                      <a:pt x="668" y="174"/>
                      <a:pt x="668" y="174"/>
                      <a:pt x="668" y="174"/>
                    </a:cubicBezTo>
                    <a:cubicBezTo>
                      <a:pt x="667" y="175"/>
                      <a:pt x="667" y="175"/>
                      <a:pt x="667" y="175"/>
                    </a:cubicBezTo>
                    <a:cubicBezTo>
                      <a:pt x="667" y="175"/>
                      <a:pt x="667" y="175"/>
                      <a:pt x="667" y="175"/>
                    </a:cubicBezTo>
                    <a:cubicBezTo>
                      <a:pt x="667" y="173"/>
                      <a:pt x="667" y="173"/>
                      <a:pt x="667" y="173"/>
                    </a:cubicBezTo>
                    <a:cubicBezTo>
                      <a:pt x="667" y="172"/>
                      <a:pt x="667" y="172"/>
                      <a:pt x="667" y="172"/>
                    </a:cubicBezTo>
                    <a:cubicBezTo>
                      <a:pt x="667" y="172"/>
                      <a:pt x="667" y="172"/>
                      <a:pt x="667" y="172"/>
                    </a:cubicBezTo>
                    <a:cubicBezTo>
                      <a:pt x="667" y="170"/>
                      <a:pt x="667" y="170"/>
                      <a:pt x="667" y="170"/>
                    </a:cubicBezTo>
                    <a:cubicBezTo>
                      <a:pt x="666" y="170"/>
                      <a:pt x="666" y="170"/>
                      <a:pt x="666" y="170"/>
                    </a:cubicBezTo>
                    <a:cubicBezTo>
                      <a:pt x="666" y="169"/>
                      <a:pt x="666" y="169"/>
                      <a:pt x="666" y="169"/>
                    </a:cubicBezTo>
                    <a:cubicBezTo>
                      <a:pt x="666" y="169"/>
                      <a:pt x="666" y="169"/>
                      <a:pt x="666" y="169"/>
                    </a:cubicBezTo>
                    <a:cubicBezTo>
                      <a:pt x="666" y="169"/>
                      <a:pt x="666" y="169"/>
                      <a:pt x="666" y="169"/>
                    </a:cubicBezTo>
                    <a:cubicBezTo>
                      <a:pt x="665" y="167"/>
                      <a:pt x="665" y="167"/>
                      <a:pt x="665" y="167"/>
                    </a:cubicBezTo>
                    <a:cubicBezTo>
                      <a:pt x="664" y="167"/>
                      <a:pt x="664" y="167"/>
                      <a:pt x="664" y="167"/>
                    </a:cubicBezTo>
                    <a:cubicBezTo>
                      <a:pt x="664" y="166"/>
                      <a:pt x="664" y="166"/>
                      <a:pt x="664" y="166"/>
                    </a:cubicBezTo>
                    <a:cubicBezTo>
                      <a:pt x="664" y="165"/>
                      <a:pt x="664" y="165"/>
                      <a:pt x="664" y="165"/>
                    </a:cubicBezTo>
                    <a:cubicBezTo>
                      <a:pt x="663" y="164"/>
                      <a:pt x="663" y="164"/>
                      <a:pt x="663" y="164"/>
                    </a:cubicBezTo>
                    <a:cubicBezTo>
                      <a:pt x="663" y="163"/>
                      <a:pt x="663" y="163"/>
                      <a:pt x="663" y="163"/>
                    </a:cubicBezTo>
                    <a:cubicBezTo>
                      <a:pt x="665" y="162"/>
                      <a:pt x="665" y="162"/>
                      <a:pt x="665" y="162"/>
                    </a:cubicBezTo>
                    <a:cubicBezTo>
                      <a:pt x="666" y="162"/>
                      <a:pt x="666" y="162"/>
                      <a:pt x="666" y="162"/>
                    </a:cubicBezTo>
                    <a:cubicBezTo>
                      <a:pt x="667" y="162"/>
                      <a:pt x="667" y="162"/>
                      <a:pt x="667" y="162"/>
                    </a:cubicBezTo>
                    <a:cubicBezTo>
                      <a:pt x="666" y="161"/>
                      <a:pt x="666" y="161"/>
                      <a:pt x="666" y="161"/>
                    </a:cubicBezTo>
                    <a:cubicBezTo>
                      <a:pt x="668" y="160"/>
                      <a:pt x="668" y="160"/>
                      <a:pt x="668" y="160"/>
                    </a:cubicBezTo>
                    <a:cubicBezTo>
                      <a:pt x="667" y="160"/>
                      <a:pt x="667" y="160"/>
                      <a:pt x="667" y="160"/>
                    </a:cubicBezTo>
                    <a:cubicBezTo>
                      <a:pt x="666" y="160"/>
                      <a:pt x="666" y="160"/>
                      <a:pt x="666" y="160"/>
                    </a:cubicBezTo>
                    <a:cubicBezTo>
                      <a:pt x="665" y="160"/>
                      <a:pt x="665" y="160"/>
                      <a:pt x="665" y="160"/>
                    </a:cubicBezTo>
                    <a:cubicBezTo>
                      <a:pt x="664" y="160"/>
                      <a:pt x="664" y="160"/>
                      <a:pt x="664" y="160"/>
                    </a:cubicBezTo>
                    <a:cubicBezTo>
                      <a:pt x="662" y="159"/>
                      <a:pt x="662" y="159"/>
                      <a:pt x="662" y="159"/>
                    </a:cubicBezTo>
                    <a:cubicBezTo>
                      <a:pt x="662" y="159"/>
                      <a:pt x="662" y="159"/>
                      <a:pt x="662" y="159"/>
                    </a:cubicBezTo>
                    <a:cubicBezTo>
                      <a:pt x="660" y="159"/>
                      <a:pt x="660" y="159"/>
                      <a:pt x="660" y="159"/>
                    </a:cubicBezTo>
                    <a:cubicBezTo>
                      <a:pt x="659" y="160"/>
                      <a:pt x="659" y="160"/>
                      <a:pt x="659" y="160"/>
                    </a:cubicBezTo>
                    <a:cubicBezTo>
                      <a:pt x="658" y="160"/>
                      <a:pt x="658" y="160"/>
                      <a:pt x="658" y="160"/>
                    </a:cubicBezTo>
                    <a:cubicBezTo>
                      <a:pt x="657" y="162"/>
                      <a:pt x="657" y="162"/>
                      <a:pt x="657" y="162"/>
                    </a:cubicBezTo>
                    <a:cubicBezTo>
                      <a:pt x="657" y="162"/>
                      <a:pt x="657" y="162"/>
                      <a:pt x="657" y="162"/>
                    </a:cubicBezTo>
                    <a:cubicBezTo>
                      <a:pt x="657" y="163"/>
                      <a:pt x="657" y="163"/>
                      <a:pt x="657" y="163"/>
                    </a:cubicBezTo>
                    <a:cubicBezTo>
                      <a:pt x="658" y="164"/>
                      <a:pt x="658" y="164"/>
                      <a:pt x="658" y="164"/>
                    </a:cubicBezTo>
                    <a:cubicBezTo>
                      <a:pt x="658" y="165"/>
                      <a:pt x="658" y="165"/>
                      <a:pt x="658" y="165"/>
                    </a:cubicBezTo>
                    <a:cubicBezTo>
                      <a:pt x="658" y="165"/>
                      <a:pt x="658" y="165"/>
                      <a:pt x="658" y="165"/>
                    </a:cubicBezTo>
                    <a:cubicBezTo>
                      <a:pt x="658" y="167"/>
                      <a:pt x="658" y="167"/>
                      <a:pt x="658" y="167"/>
                    </a:cubicBezTo>
                    <a:cubicBezTo>
                      <a:pt x="659" y="168"/>
                      <a:pt x="659" y="168"/>
                      <a:pt x="659" y="168"/>
                    </a:cubicBezTo>
                    <a:cubicBezTo>
                      <a:pt x="660" y="168"/>
                      <a:pt x="660" y="168"/>
                      <a:pt x="660" y="168"/>
                    </a:cubicBezTo>
                    <a:cubicBezTo>
                      <a:pt x="660" y="169"/>
                      <a:pt x="660" y="169"/>
                      <a:pt x="660" y="169"/>
                    </a:cubicBezTo>
                    <a:cubicBezTo>
                      <a:pt x="661" y="171"/>
                      <a:pt x="661" y="171"/>
                      <a:pt x="661" y="171"/>
                    </a:cubicBezTo>
                    <a:cubicBezTo>
                      <a:pt x="663" y="171"/>
                      <a:pt x="663" y="171"/>
                      <a:pt x="663" y="171"/>
                    </a:cubicBezTo>
                    <a:cubicBezTo>
                      <a:pt x="662" y="172"/>
                      <a:pt x="662" y="172"/>
                      <a:pt x="662" y="172"/>
                    </a:cubicBezTo>
                    <a:cubicBezTo>
                      <a:pt x="663" y="173"/>
                      <a:pt x="663" y="173"/>
                      <a:pt x="663" y="173"/>
                    </a:cubicBezTo>
                    <a:cubicBezTo>
                      <a:pt x="663" y="174"/>
                      <a:pt x="663" y="174"/>
                      <a:pt x="663" y="174"/>
                    </a:cubicBezTo>
                    <a:cubicBezTo>
                      <a:pt x="662" y="173"/>
                      <a:pt x="662" y="173"/>
                      <a:pt x="662" y="173"/>
                    </a:cubicBezTo>
                    <a:cubicBezTo>
                      <a:pt x="661" y="172"/>
                      <a:pt x="661" y="172"/>
                      <a:pt x="661" y="172"/>
                    </a:cubicBezTo>
                    <a:cubicBezTo>
                      <a:pt x="660" y="173"/>
                      <a:pt x="660" y="173"/>
                      <a:pt x="660" y="173"/>
                    </a:cubicBezTo>
                    <a:cubicBezTo>
                      <a:pt x="659" y="173"/>
                      <a:pt x="659" y="173"/>
                      <a:pt x="659" y="173"/>
                    </a:cubicBezTo>
                    <a:cubicBezTo>
                      <a:pt x="658" y="175"/>
                      <a:pt x="658" y="175"/>
                      <a:pt x="658" y="175"/>
                    </a:cubicBezTo>
                    <a:cubicBezTo>
                      <a:pt x="659" y="175"/>
                      <a:pt x="659" y="175"/>
                      <a:pt x="659" y="175"/>
                    </a:cubicBezTo>
                    <a:cubicBezTo>
                      <a:pt x="659" y="177"/>
                      <a:pt x="659" y="177"/>
                      <a:pt x="659" y="177"/>
                    </a:cubicBezTo>
                    <a:cubicBezTo>
                      <a:pt x="658" y="177"/>
                      <a:pt x="658" y="177"/>
                      <a:pt x="658" y="177"/>
                    </a:cubicBezTo>
                    <a:cubicBezTo>
                      <a:pt x="658" y="178"/>
                      <a:pt x="658" y="178"/>
                      <a:pt x="658" y="178"/>
                    </a:cubicBezTo>
                    <a:cubicBezTo>
                      <a:pt x="659" y="178"/>
                      <a:pt x="659" y="178"/>
                      <a:pt x="659" y="178"/>
                    </a:cubicBezTo>
                    <a:cubicBezTo>
                      <a:pt x="659" y="179"/>
                      <a:pt x="659" y="179"/>
                      <a:pt x="659" y="179"/>
                    </a:cubicBezTo>
                    <a:cubicBezTo>
                      <a:pt x="658" y="179"/>
                      <a:pt x="658" y="179"/>
                      <a:pt x="658" y="179"/>
                    </a:cubicBezTo>
                    <a:cubicBezTo>
                      <a:pt x="658" y="180"/>
                      <a:pt x="658" y="180"/>
                      <a:pt x="658" y="180"/>
                    </a:cubicBezTo>
                    <a:cubicBezTo>
                      <a:pt x="658" y="181"/>
                      <a:pt x="658" y="181"/>
                      <a:pt x="658" y="181"/>
                    </a:cubicBezTo>
                    <a:cubicBezTo>
                      <a:pt x="658" y="183"/>
                      <a:pt x="658" y="183"/>
                      <a:pt x="658" y="183"/>
                    </a:cubicBezTo>
                    <a:cubicBezTo>
                      <a:pt x="657" y="184"/>
                      <a:pt x="657" y="184"/>
                      <a:pt x="657" y="184"/>
                    </a:cubicBezTo>
                    <a:cubicBezTo>
                      <a:pt x="657" y="185"/>
                      <a:pt x="657" y="185"/>
                      <a:pt x="657" y="185"/>
                    </a:cubicBezTo>
                    <a:cubicBezTo>
                      <a:pt x="656" y="185"/>
                      <a:pt x="656" y="185"/>
                      <a:pt x="656" y="185"/>
                    </a:cubicBezTo>
                    <a:cubicBezTo>
                      <a:pt x="656" y="187"/>
                      <a:pt x="656" y="187"/>
                      <a:pt x="656" y="187"/>
                    </a:cubicBezTo>
                    <a:cubicBezTo>
                      <a:pt x="655" y="185"/>
                      <a:pt x="655" y="185"/>
                      <a:pt x="655" y="185"/>
                    </a:cubicBezTo>
                    <a:cubicBezTo>
                      <a:pt x="654" y="185"/>
                      <a:pt x="654" y="185"/>
                      <a:pt x="654" y="185"/>
                    </a:cubicBezTo>
                    <a:cubicBezTo>
                      <a:pt x="655" y="183"/>
                      <a:pt x="655" y="183"/>
                      <a:pt x="655" y="183"/>
                    </a:cubicBezTo>
                    <a:cubicBezTo>
                      <a:pt x="655" y="183"/>
                      <a:pt x="655" y="183"/>
                      <a:pt x="655" y="183"/>
                    </a:cubicBezTo>
                    <a:cubicBezTo>
                      <a:pt x="654" y="182"/>
                      <a:pt x="654" y="182"/>
                      <a:pt x="654" y="182"/>
                    </a:cubicBezTo>
                    <a:cubicBezTo>
                      <a:pt x="653" y="183"/>
                      <a:pt x="653" y="183"/>
                      <a:pt x="653" y="183"/>
                    </a:cubicBezTo>
                    <a:cubicBezTo>
                      <a:pt x="653" y="184"/>
                      <a:pt x="653" y="184"/>
                      <a:pt x="653" y="184"/>
                    </a:cubicBezTo>
                    <a:cubicBezTo>
                      <a:pt x="652" y="184"/>
                      <a:pt x="652" y="184"/>
                      <a:pt x="652" y="184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1" y="182"/>
                      <a:pt x="651" y="182"/>
                      <a:pt x="651" y="182"/>
                    </a:cubicBezTo>
                    <a:cubicBezTo>
                      <a:pt x="651" y="182"/>
                      <a:pt x="651" y="182"/>
                      <a:pt x="651" y="182"/>
                    </a:cubicBezTo>
                    <a:cubicBezTo>
                      <a:pt x="650" y="183"/>
                      <a:pt x="650" y="183"/>
                      <a:pt x="650" y="183"/>
                    </a:cubicBezTo>
                    <a:cubicBezTo>
                      <a:pt x="649" y="182"/>
                      <a:pt x="649" y="182"/>
                      <a:pt x="649" y="182"/>
                    </a:cubicBezTo>
                    <a:cubicBezTo>
                      <a:pt x="650" y="182"/>
                      <a:pt x="650" y="182"/>
                      <a:pt x="650" y="182"/>
                    </a:cubicBezTo>
                    <a:cubicBezTo>
                      <a:pt x="650" y="181"/>
                      <a:pt x="650" y="181"/>
                      <a:pt x="650" y="181"/>
                    </a:cubicBezTo>
                    <a:cubicBezTo>
                      <a:pt x="650" y="181"/>
                      <a:pt x="650" y="181"/>
                      <a:pt x="650" y="181"/>
                    </a:cubicBezTo>
                    <a:cubicBezTo>
                      <a:pt x="650" y="180"/>
                      <a:pt x="650" y="180"/>
                      <a:pt x="650" y="180"/>
                    </a:cubicBezTo>
                    <a:cubicBezTo>
                      <a:pt x="650" y="180"/>
                      <a:pt x="650" y="180"/>
                      <a:pt x="650" y="180"/>
                    </a:cubicBezTo>
                    <a:cubicBezTo>
                      <a:pt x="650" y="179"/>
                      <a:pt x="650" y="179"/>
                      <a:pt x="650" y="179"/>
                    </a:cubicBezTo>
                    <a:cubicBezTo>
                      <a:pt x="649" y="178"/>
                      <a:pt x="649" y="178"/>
                      <a:pt x="649" y="178"/>
                    </a:cubicBezTo>
                    <a:cubicBezTo>
                      <a:pt x="650" y="178"/>
                      <a:pt x="650" y="178"/>
                      <a:pt x="650" y="178"/>
                    </a:cubicBezTo>
                    <a:cubicBezTo>
                      <a:pt x="650" y="177"/>
                      <a:pt x="650" y="177"/>
                      <a:pt x="650" y="177"/>
                    </a:cubicBezTo>
                    <a:cubicBezTo>
                      <a:pt x="649" y="176"/>
                      <a:pt x="649" y="176"/>
                      <a:pt x="649" y="176"/>
                    </a:cubicBezTo>
                    <a:cubicBezTo>
                      <a:pt x="650" y="176"/>
                      <a:pt x="650" y="176"/>
                      <a:pt x="650" y="176"/>
                    </a:cubicBezTo>
                    <a:cubicBezTo>
                      <a:pt x="650" y="174"/>
                      <a:pt x="650" y="174"/>
                      <a:pt x="650" y="174"/>
                    </a:cubicBezTo>
                    <a:cubicBezTo>
                      <a:pt x="648" y="174"/>
                      <a:pt x="648" y="174"/>
                      <a:pt x="648" y="174"/>
                    </a:cubicBezTo>
                    <a:cubicBezTo>
                      <a:pt x="648" y="173"/>
                      <a:pt x="648" y="173"/>
                      <a:pt x="648" y="173"/>
                    </a:cubicBezTo>
                    <a:cubicBezTo>
                      <a:pt x="648" y="173"/>
                      <a:pt x="648" y="173"/>
                      <a:pt x="648" y="173"/>
                    </a:cubicBezTo>
                    <a:cubicBezTo>
                      <a:pt x="647" y="174"/>
                      <a:pt x="647" y="174"/>
                      <a:pt x="647" y="174"/>
                    </a:cubicBezTo>
                    <a:cubicBezTo>
                      <a:pt x="647" y="174"/>
                      <a:pt x="647" y="174"/>
                      <a:pt x="647" y="174"/>
                    </a:cubicBezTo>
                    <a:cubicBezTo>
                      <a:pt x="647" y="176"/>
                      <a:pt x="647" y="176"/>
                      <a:pt x="647" y="176"/>
                    </a:cubicBezTo>
                    <a:cubicBezTo>
                      <a:pt x="646" y="177"/>
                      <a:pt x="646" y="177"/>
                      <a:pt x="646" y="177"/>
                    </a:cubicBezTo>
                    <a:cubicBezTo>
                      <a:pt x="645" y="177"/>
                      <a:pt x="645" y="177"/>
                      <a:pt x="645" y="177"/>
                    </a:cubicBezTo>
                    <a:cubicBezTo>
                      <a:pt x="645" y="175"/>
                      <a:pt x="645" y="175"/>
                      <a:pt x="645" y="175"/>
                    </a:cubicBezTo>
                    <a:cubicBezTo>
                      <a:pt x="644" y="175"/>
                      <a:pt x="644" y="175"/>
                      <a:pt x="644" y="175"/>
                    </a:cubicBezTo>
                    <a:cubicBezTo>
                      <a:pt x="644" y="176"/>
                      <a:pt x="644" y="176"/>
                      <a:pt x="644" y="176"/>
                    </a:cubicBezTo>
                    <a:cubicBezTo>
                      <a:pt x="643" y="175"/>
                      <a:pt x="643" y="175"/>
                      <a:pt x="643" y="175"/>
                    </a:cubicBezTo>
                    <a:cubicBezTo>
                      <a:pt x="642" y="175"/>
                      <a:pt x="642" y="175"/>
                      <a:pt x="642" y="175"/>
                    </a:cubicBezTo>
                    <a:cubicBezTo>
                      <a:pt x="642" y="175"/>
                      <a:pt x="642" y="175"/>
                      <a:pt x="642" y="175"/>
                    </a:cubicBezTo>
                    <a:cubicBezTo>
                      <a:pt x="641" y="175"/>
                      <a:pt x="641" y="175"/>
                      <a:pt x="641" y="175"/>
                    </a:cubicBezTo>
                    <a:cubicBezTo>
                      <a:pt x="641" y="176"/>
                      <a:pt x="641" y="176"/>
                      <a:pt x="641" y="176"/>
                    </a:cubicBezTo>
                    <a:cubicBezTo>
                      <a:pt x="640" y="176"/>
                      <a:pt x="640" y="176"/>
                      <a:pt x="640" y="176"/>
                    </a:cubicBezTo>
                    <a:cubicBezTo>
                      <a:pt x="640" y="177"/>
                      <a:pt x="640" y="177"/>
                      <a:pt x="640" y="177"/>
                    </a:cubicBezTo>
                    <a:cubicBezTo>
                      <a:pt x="638" y="177"/>
                      <a:pt x="638" y="177"/>
                      <a:pt x="638" y="177"/>
                    </a:cubicBezTo>
                    <a:cubicBezTo>
                      <a:pt x="637" y="178"/>
                      <a:pt x="637" y="178"/>
                      <a:pt x="637" y="178"/>
                    </a:cubicBezTo>
                    <a:cubicBezTo>
                      <a:pt x="637" y="177"/>
                      <a:pt x="637" y="177"/>
                      <a:pt x="637" y="177"/>
                    </a:cubicBezTo>
                    <a:cubicBezTo>
                      <a:pt x="636" y="178"/>
                      <a:pt x="636" y="178"/>
                      <a:pt x="636" y="178"/>
                    </a:cubicBezTo>
                    <a:cubicBezTo>
                      <a:pt x="635" y="178"/>
                      <a:pt x="635" y="178"/>
                      <a:pt x="635" y="178"/>
                    </a:cubicBezTo>
                    <a:cubicBezTo>
                      <a:pt x="633" y="179"/>
                      <a:pt x="633" y="179"/>
                      <a:pt x="633" y="179"/>
                    </a:cubicBezTo>
                    <a:cubicBezTo>
                      <a:pt x="633" y="180"/>
                      <a:pt x="633" y="180"/>
                      <a:pt x="633" y="180"/>
                    </a:cubicBezTo>
                    <a:cubicBezTo>
                      <a:pt x="633" y="181"/>
                      <a:pt x="633" y="181"/>
                      <a:pt x="633" y="181"/>
                    </a:cubicBezTo>
                    <a:cubicBezTo>
                      <a:pt x="632" y="182"/>
                      <a:pt x="632" y="182"/>
                      <a:pt x="632" y="182"/>
                    </a:cubicBezTo>
                    <a:cubicBezTo>
                      <a:pt x="632" y="182"/>
                      <a:pt x="632" y="182"/>
                      <a:pt x="632" y="182"/>
                    </a:cubicBezTo>
                    <a:cubicBezTo>
                      <a:pt x="633" y="183"/>
                      <a:pt x="633" y="183"/>
                      <a:pt x="633" y="183"/>
                    </a:cubicBezTo>
                    <a:cubicBezTo>
                      <a:pt x="633" y="184"/>
                      <a:pt x="633" y="184"/>
                      <a:pt x="633" y="184"/>
                    </a:cubicBezTo>
                    <a:cubicBezTo>
                      <a:pt x="634" y="186"/>
                      <a:pt x="634" y="186"/>
                      <a:pt x="634" y="186"/>
                    </a:cubicBezTo>
                    <a:cubicBezTo>
                      <a:pt x="633" y="186"/>
                      <a:pt x="633" y="186"/>
                      <a:pt x="633" y="186"/>
                    </a:cubicBezTo>
                    <a:cubicBezTo>
                      <a:pt x="632" y="190"/>
                      <a:pt x="632" y="190"/>
                      <a:pt x="632" y="190"/>
                    </a:cubicBezTo>
                    <a:cubicBezTo>
                      <a:pt x="634" y="191"/>
                      <a:pt x="634" y="191"/>
                      <a:pt x="634" y="191"/>
                    </a:cubicBezTo>
                    <a:cubicBezTo>
                      <a:pt x="633" y="192"/>
                      <a:pt x="633" y="192"/>
                      <a:pt x="633" y="192"/>
                    </a:cubicBezTo>
                    <a:cubicBezTo>
                      <a:pt x="633" y="192"/>
                      <a:pt x="633" y="192"/>
                      <a:pt x="633" y="192"/>
                    </a:cubicBezTo>
                    <a:cubicBezTo>
                      <a:pt x="633" y="193"/>
                      <a:pt x="633" y="193"/>
                      <a:pt x="633" y="193"/>
                    </a:cubicBezTo>
                    <a:cubicBezTo>
                      <a:pt x="632" y="194"/>
                      <a:pt x="632" y="194"/>
                      <a:pt x="632" y="194"/>
                    </a:cubicBezTo>
                    <a:cubicBezTo>
                      <a:pt x="632" y="196"/>
                      <a:pt x="632" y="196"/>
                      <a:pt x="632" y="196"/>
                    </a:cubicBezTo>
                    <a:cubicBezTo>
                      <a:pt x="631" y="197"/>
                      <a:pt x="631" y="197"/>
                      <a:pt x="631" y="197"/>
                    </a:cubicBezTo>
                    <a:cubicBezTo>
                      <a:pt x="631" y="198"/>
                      <a:pt x="631" y="198"/>
                      <a:pt x="631" y="198"/>
                    </a:cubicBezTo>
                    <a:cubicBezTo>
                      <a:pt x="630" y="199"/>
                      <a:pt x="630" y="199"/>
                      <a:pt x="630" y="199"/>
                    </a:cubicBezTo>
                    <a:cubicBezTo>
                      <a:pt x="631" y="201"/>
                      <a:pt x="631" y="201"/>
                      <a:pt x="631" y="201"/>
                    </a:cubicBezTo>
                    <a:cubicBezTo>
                      <a:pt x="631" y="201"/>
                      <a:pt x="631" y="201"/>
                      <a:pt x="631" y="201"/>
                    </a:cubicBezTo>
                    <a:cubicBezTo>
                      <a:pt x="632" y="203"/>
                      <a:pt x="632" y="203"/>
                      <a:pt x="632" y="203"/>
                    </a:cubicBezTo>
                    <a:cubicBezTo>
                      <a:pt x="632" y="204"/>
                      <a:pt x="632" y="204"/>
                      <a:pt x="632" y="204"/>
                    </a:cubicBezTo>
                    <a:cubicBezTo>
                      <a:pt x="631" y="204"/>
                      <a:pt x="631" y="204"/>
                      <a:pt x="631" y="204"/>
                    </a:cubicBezTo>
                    <a:cubicBezTo>
                      <a:pt x="632" y="205"/>
                      <a:pt x="632" y="205"/>
                      <a:pt x="632" y="205"/>
                    </a:cubicBezTo>
                    <a:cubicBezTo>
                      <a:pt x="633" y="204"/>
                      <a:pt x="633" y="204"/>
                      <a:pt x="633" y="204"/>
                    </a:cubicBezTo>
                    <a:cubicBezTo>
                      <a:pt x="634" y="205"/>
                      <a:pt x="634" y="205"/>
                      <a:pt x="634" y="205"/>
                    </a:cubicBezTo>
                    <a:cubicBezTo>
                      <a:pt x="634" y="204"/>
                      <a:pt x="634" y="204"/>
                      <a:pt x="634" y="204"/>
                    </a:cubicBezTo>
                    <a:cubicBezTo>
                      <a:pt x="634" y="204"/>
                      <a:pt x="634" y="204"/>
                      <a:pt x="634" y="204"/>
                    </a:cubicBezTo>
                    <a:cubicBezTo>
                      <a:pt x="635" y="204"/>
                      <a:pt x="635" y="204"/>
                      <a:pt x="635" y="204"/>
                    </a:cubicBezTo>
                    <a:cubicBezTo>
                      <a:pt x="635" y="204"/>
                      <a:pt x="635" y="204"/>
                      <a:pt x="635" y="204"/>
                    </a:cubicBezTo>
                    <a:cubicBezTo>
                      <a:pt x="635" y="204"/>
                      <a:pt x="635" y="204"/>
                      <a:pt x="635" y="204"/>
                    </a:cubicBezTo>
                    <a:cubicBezTo>
                      <a:pt x="636" y="204"/>
                      <a:pt x="636" y="204"/>
                      <a:pt x="636" y="204"/>
                    </a:cubicBezTo>
                    <a:cubicBezTo>
                      <a:pt x="636" y="204"/>
                      <a:pt x="636" y="204"/>
                      <a:pt x="636" y="204"/>
                    </a:cubicBezTo>
                    <a:cubicBezTo>
                      <a:pt x="637" y="204"/>
                      <a:pt x="637" y="204"/>
                      <a:pt x="637" y="204"/>
                    </a:cubicBezTo>
                    <a:cubicBezTo>
                      <a:pt x="637" y="205"/>
                      <a:pt x="637" y="205"/>
                      <a:pt x="637" y="205"/>
                    </a:cubicBezTo>
                    <a:cubicBezTo>
                      <a:pt x="637" y="205"/>
                      <a:pt x="637" y="205"/>
                      <a:pt x="637" y="205"/>
                    </a:cubicBezTo>
                    <a:cubicBezTo>
                      <a:pt x="638" y="206"/>
                      <a:pt x="638" y="206"/>
                      <a:pt x="638" y="206"/>
                    </a:cubicBezTo>
                    <a:cubicBezTo>
                      <a:pt x="638" y="207"/>
                      <a:pt x="638" y="207"/>
                      <a:pt x="638" y="207"/>
                    </a:cubicBezTo>
                    <a:cubicBezTo>
                      <a:pt x="637" y="207"/>
                      <a:pt x="637" y="207"/>
                      <a:pt x="637" y="207"/>
                    </a:cubicBezTo>
                    <a:cubicBezTo>
                      <a:pt x="636" y="207"/>
                      <a:pt x="636" y="207"/>
                      <a:pt x="636" y="207"/>
                    </a:cubicBezTo>
                    <a:cubicBezTo>
                      <a:pt x="636" y="207"/>
                      <a:pt x="636" y="207"/>
                      <a:pt x="636" y="207"/>
                    </a:cubicBezTo>
                    <a:cubicBezTo>
                      <a:pt x="635" y="207"/>
                      <a:pt x="635" y="207"/>
                      <a:pt x="635" y="207"/>
                    </a:cubicBezTo>
                    <a:cubicBezTo>
                      <a:pt x="635" y="208"/>
                      <a:pt x="635" y="208"/>
                      <a:pt x="635" y="208"/>
                    </a:cubicBezTo>
                    <a:cubicBezTo>
                      <a:pt x="635" y="208"/>
                      <a:pt x="635" y="208"/>
                      <a:pt x="635" y="208"/>
                    </a:cubicBezTo>
                    <a:cubicBezTo>
                      <a:pt x="634" y="210"/>
                      <a:pt x="634" y="210"/>
                      <a:pt x="634" y="210"/>
                    </a:cubicBezTo>
                    <a:cubicBezTo>
                      <a:pt x="633" y="209"/>
                      <a:pt x="633" y="209"/>
                      <a:pt x="633" y="209"/>
                    </a:cubicBezTo>
                    <a:cubicBezTo>
                      <a:pt x="633" y="208"/>
                      <a:pt x="633" y="208"/>
                      <a:pt x="633" y="208"/>
                    </a:cubicBezTo>
                    <a:cubicBezTo>
                      <a:pt x="632" y="208"/>
                      <a:pt x="632" y="208"/>
                      <a:pt x="632" y="208"/>
                    </a:cubicBezTo>
                    <a:cubicBezTo>
                      <a:pt x="632" y="208"/>
                      <a:pt x="632" y="208"/>
                      <a:pt x="632" y="208"/>
                    </a:cubicBezTo>
                    <a:cubicBezTo>
                      <a:pt x="631" y="208"/>
                      <a:pt x="631" y="208"/>
                      <a:pt x="631" y="208"/>
                    </a:cubicBezTo>
                    <a:cubicBezTo>
                      <a:pt x="630" y="208"/>
                      <a:pt x="630" y="208"/>
                      <a:pt x="630" y="208"/>
                    </a:cubicBezTo>
                    <a:cubicBezTo>
                      <a:pt x="630" y="209"/>
                      <a:pt x="630" y="209"/>
                      <a:pt x="630" y="209"/>
                    </a:cubicBezTo>
                    <a:cubicBezTo>
                      <a:pt x="630" y="210"/>
                      <a:pt x="630" y="210"/>
                      <a:pt x="630" y="210"/>
                    </a:cubicBezTo>
                    <a:cubicBezTo>
                      <a:pt x="630" y="210"/>
                      <a:pt x="630" y="210"/>
                      <a:pt x="630" y="210"/>
                    </a:cubicBezTo>
                    <a:cubicBezTo>
                      <a:pt x="629" y="210"/>
                      <a:pt x="629" y="210"/>
                      <a:pt x="629" y="210"/>
                    </a:cubicBezTo>
                    <a:cubicBezTo>
                      <a:pt x="629" y="211"/>
                      <a:pt x="629" y="211"/>
                      <a:pt x="629" y="211"/>
                    </a:cubicBezTo>
                    <a:cubicBezTo>
                      <a:pt x="629" y="211"/>
                      <a:pt x="629" y="211"/>
                      <a:pt x="629" y="211"/>
                    </a:cubicBezTo>
                    <a:cubicBezTo>
                      <a:pt x="629" y="212"/>
                      <a:pt x="629" y="212"/>
                      <a:pt x="629" y="212"/>
                    </a:cubicBezTo>
                    <a:cubicBezTo>
                      <a:pt x="628" y="212"/>
                      <a:pt x="628" y="212"/>
                      <a:pt x="628" y="212"/>
                    </a:cubicBezTo>
                    <a:cubicBezTo>
                      <a:pt x="626" y="211"/>
                      <a:pt x="626" y="211"/>
                      <a:pt x="626" y="211"/>
                    </a:cubicBezTo>
                    <a:cubicBezTo>
                      <a:pt x="626" y="211"/>
                      <a:pt x="626" y="211"/>
                      <a:pt x="626" y="211"/>
                    </a:cubicBezTo>
                    <a:cubicBezTo>
                      <a:pt x="627" y="212"/>
                      <a:pt x="627" y="212"/>
                      <a:pt x="627" y="212"/>
                    </a:cubicBezTo>
                    <a:cubicBezTo>
                      <a:pt x="626" y="212"/>
                      <a:pt x="626" y="212"/>
                      <a:pt x="626" y="212"/>
                    </a:cubicBezTo>
                    <a:cubicBezTo>
                      <a:pt x="626" y="213"/>
                      <a:pt x="626" y="213"/>
                      <a:pt x="626" y="213"/>
                    </a:cubicBezTo>
                    <a:cubicBezTo>
                      <a:pt x="625" y="213"/>
                      <a:pt x="625" y="213"/>
                      <a:pt x="625" y="213"/>
                    </a:cubicBezTo>
                    <a:cubicBezTo>
                      <a:pt x="623" y="214"/>
                      <a:pt x="623" y="214"/>
                      <a:pt x="623" y="214"/>
                    </a:cubicBezTo>
                    <a:cubicBezTo>
                      <a:pt x="623" y="214"/>
                      <a:pt x="623" y="214"/>
                      <a:pt x="623" y="214"/>
                    </a:cubicBezTo>
                    <a:cubicBezTo>
                      <a:pt x="621" y="213"/>
                      <a:pt x="621" y="213"/>
                      <a:pt x="621" y="213"/>
                    </a:cubicBezTo>
                    <a:cubicBezTo>
                      <a:pt x="620" y="213"/>
                      <a:pt x="620" y="213"/>
                      <a:pt x="620" y="213"/>
                    </a:cubicBezTo>
                    <a:cubicBezTo>
                      <a:pt x="620" y="212"/>
                      <a:pt x="620" y="212"/>
                      <a:pt x="620" y="212"/>
                    </a:cubicBezTo>
                    <a:cubicBezTo>
                      <a:pt x="620" y="212"/>
                      <a:pt x="620" y="212"/>
                      <a:pt x="620" y="212"/>
                    </a:cubicBezTo>
                    <a:cubicBezTo>
                      <a:pt x="621" y="212"/>
                      <a:pt x="621" y="212"/>
                      <a:pt x="621" y="212"/>
                    </a:cubicBezTo>
                    <a:cubicBezTo>
                      <a:pt x="621" y="211"/>
                      <a:pt x="621" y="211"/>
                      <a:pt x="621" y="211"/>
                    </a:cubicBezTo>
                    <a:cubicBezTo>
                      <a:pt x="622" y="210"/>
                      <a:pt x="622" y="210"/>
                      <a:pt x="622" y="210"/>
                    </a:cubicBezTo>
                    <a:cubicBezTo>
                      <a:pt x="623" y="210"/>
                      <a:pt x="623" y="210"/>
                      <a:pt x="623" y="210"/>
                    </a:cubicBezTo>
                    <a:cubicBezTo>
                      <a:pt x="625" y="209"/>
                      <a:pt x="625" y="209"/>
                      <a:pt x="625" y="209"/>
                    </a:cubicBezTo>
                    <a:cubicBezTo>
                      <a:pt x="625" y="208"/>
                      <a:pt x="625" y="208"/>
                      <a:pt x="625" y="208"/>
                    </a:cubicBezTo>
                    <a:cubicBezTo>
                      <a:pt x="624" y="208"/>
                      <a:pt x="624" y="208"/>
                      <a:pt x="624" y="208"/>
                    </a:cubicBezTo>
                    <a:cubicBezTo>
                      <a:pt x="623" y="209"/>
                      <a:pt x="623" y="209"/>
                      <a:pt x="623" y="209"/>
                    </a:cubicBezTo>
                    <a:cubicBezTo>
                      <a:pt x="622" y="209"/>
                      <a:pt x="622" y="209"/>
                      <a:pt x="622" y="209"/>
                    </a:cubicBezTo>
                    <a:cubicBezTo>
                      <a:pt x="622" y="208"/>
                      <a:pt x="622" y="208"/>
                      <a:pt x="622" y="208"/>
                    </a:cubicBezTo>
                    <a:cubicBezTo>
                      <a:pt x="621" y="208"/>
                      <a:pt x="621" y="208"/>
                      <a:pt x="621" y="208"/>
                    </a:cubicBezTo>
                    <a:cubicBezTo>
                      <a:pt x="620" y="207"/>
                      <a:pt x="620" y="207"/>
                      <a:pt x="620" y="207"/>
                    </a:cubicBezTo>
                    <a:cubicBezTo>
                      <a:pt x="618" y="207"/>
                      <a:pt x="618" y="207"/>
                      <a:pt x="618" y="207"/>
                    </a:cubicBezTo>
                    <a:cubicBezTo>
                      <a:pt x="616" y="207"/>
                      <a:pt x="616" y="207"/>
                      <a:pt x="616" y="207"/>
                    </a:cubicBezTo>
                    <a:cubicBezTo>
                      <a:pt x="617" y="208"/>
                      <a:pt x="617" y="208"/>
                      <a:pt x="617" y="208"/>
                    </a:cubicBezTo>
                    <a:cubicBezTo>
                      <a:pt x="616" y="208"/>
                      <a:pt x="616" y="208"/>
                      <a:pt x="616" y="208"/>
                    </a:cubicBezTo>
                    <a:cubicBezTo>
                      <a:pt x="615" y="208"/>
                      <a:pt x="615" y="208"/>
                      <a:pt x="615" y="208"/>
                    </a:cubicBezTo>
                    <a:cubicBezTo>
                      <a:pt x="615" y="207"/>
                      <a:pt x="615" y="207"/>
                      <a:pt x="615" y="207"/>
                    </a:cubicBezTo>
                    <a:cubicBezTo>
                      <a:pt x="614" y="207"/>
                      <a:pt x="614" y="207"/>
                      <a:pt x="614" y="207"/>
                    </a:cubicBezTo>
                    <a:cubicBezTo>
                      <a:pt x="612" y="207"/>
                      <a:pt x="612" y="207"/>
                      <a:pt x="612" y="207"/>
                    </a:cubicBezTo>
                    <a:cubicBezTo>
                      <a:pt x="611" y="207"/>
                      <a:pt x="611" y="207"/>
                      <a:pt x="611" y="207"/>
                    </a:cubicBezTo>
                    <a:cubicBezTo>
                      <a:pt x="610" y="207"/>
                      <a:pt x="610" y="207"/>
                      <a:pt x="610" y="207"/>
                    </a:cubicBezTo>
                    <a:cubicBezTo>
                      <a:pt x="609" y="207"/>
                      <a:pt x="609" y="207"/>
                      <a:pt x="609" y="207"/>
                    </a:cubicBezTo>
                    <a:cubicBezTo>
                      <a:pt x="607" y="208"/>
                      <a:pt x="607" y="208"/>
                      <a:pt x="607" y="208"/>
                    </a:cubicBezTo>
                    <a:cubicBezTo>
                      <a:pt x="606" y="208"/>
                      <a:pt x="606" y="208"/>
                      <a:pt x="606" y="208"/>
                    </a:cubicBezTo>
                    <a:cubicBezTo>
                      <a:pt x="606" y="209"/>
                      <a:pt x="606" y="209"/>
                      <a:pt x="606" y="209"/>
                    </a:cubicBezTo>
                    <a:cubicBezTo>
                      <a:pt x="608" y="210"/>
                      <a:pt x="608" y="210"/>
                      <a:pt x="608" y="210"/>
                    </a:cubicBezTo>
                    <a:cubicBezTo>
                      <a:pt x="606" y="210"/>
                      <a:pt x="606" y="210"/>
                      <a:pt x="606" y="210"/>
                    </a:cubicBezTo>
                    <a:cubicBezTo>
                      <a:pt x="606" y="210"/>
                      <a:pt x="606" y="210"/>
                      <a:pt x="606" y="210"/>
                    </a:cubicBezTo>
                    <a:cubicBezTo>
                      <a:pt x="605" y="211"/>
                      <a:pt x="605" y="211"/>
                      <a:pt x="605" y="211"/>
                    </a:cubicBezTo>
                    <a:cubicBezTo>
                      <a:pt x="606" y="211"/>
                      <a:pt x="606" y="211"/>
                      <a:pt x="606" y="211"/>
                    </a:cubicBezTo>
                    <a:cubicBezTo>
                      <a:pt x="607" y="211"/>
                      <a:pt x="607" y="211"/>
                      <a:pt x="607" y="211"/>
                    </a:cubicBezTo>
                    <a:cubicBezTo>
                      <a:pt x="608" y="211"/>
                      <a:pt x="608" y="211"/>
                      <a:pt x="608" y="211"/>
                    </a:cubicBezTo>
                    <a:cubicBezTo>
                      <a:pt x="608" y="212"/>
                      <a:pt x="608" y="212"/>
                      <a:pt x="608" y="212"/>
                    </a:cubicBezTo>
                    <a:cubicBezTo>
                      <a:pt x="605" y="213"/>
                      <a:pt x="605" y="213"/>
                      <a:pt x="605" y="213"/>
                    </a:cubicBezTo>
                    <a:cubicBezTo>
                      <a:pt x="605" y="212"/>
                      <a:pt x="605" y="212"/>
                      <a:pt x="605" y="212"/>
                    </a:cubicBezTo>
                    <a:cubicBezTo>
                      <a:pt x="603" y="212"/>
                      <a:pt x="603" y="212"/>
                      <a:pt x="603" y="212"/>
                    </a:cubicBezTo>
                    <a:cubicBezTo>
                      <a:pt x="602" y="213"/>
                      <a:pt x="602" y="213"/>
                      <a:pt x="602" y="213"/>
                    </a:cubicBezTo>
                    <a:cubicBezTo>
                      <a:pt x="602" y="213"/>
                      <a:pt x="602" y="213"/>
                      <a:pt x="602" y="213"/>
                    </a:cubicBezTo>
                    <a:cubicBezTo>
                      <a:pt x="602" y="213"/>
                      <a:pt x="602" y="213"/>
                      <a:pt x="602" y="213"/>
                    </a:cubicBezTo>
                    <a:cubicBezTo>
                      <a:pt x="601" y="214"/>
                      <a:pt x="601" y="214"/>
                      <a:pt x="601" y="214"/>
                    </a:cubicBezTo>
                    <a:cubicBezTo>
                      <a:pt x="600" y="214"/>
                      <a:pt x="600" y="214"/>
                      <a:pt x="600" y="214"/>
                    </a:cubicBezTo>
                    <a:cubicBezTo>
                      <a:pt x="600" y="213"/>
                      <a:pt x="600" y="213"/>
                      <a:pt x="600" y="213"/>
                    </a:cubicBezTo>
                    <a:cubicBezTo>
                      <a:pt x="598" y="213"/>
                      <a:pt x="598" y="213"/>
                      <a:pt x="598" y="213"/>
                    </a:cubicBezTo>
                    <a:cubicBezTo>
                      <a:pt x="597" y="214"/>
                      <a:pt x="597" y="214"/>
                      <a:pt x="597" y="214"/>
                    </a:cubicBezTo>
                    <a:cubicBezTo>
                      <a:pt x="595" y="213"/>
                      <a:pt x="595" y="213"/>
                      <a:pt x="595" y="213"/>
                    </a:cubicBezTo>
                    <a:cubicBezTo>
                      <a:pt x="593" y="214"/>
                      <a:pt x="593" y="214"/>
                      <a:pt x="593" y="214"/>
                    </a:cubicBezTo>
                    <a:cubicBezTo>
                      <a:pt x="593" y="214"/>
                      <a:pt x="593" y="214"/>
                      <a:pt x="593" y="214"/>
                    </a:cubicBezTo>
                    <a:cubicBezTo>
                      <a:pt x="595" y="215"/>
                      <a:pt x="595" y="215"/>
                      <a:pt x="595" y="215"/>
                    </a:cubicBezTo>
                    <a:cubicBezTo>
                      <a:pt x="594" y="216"/>
                      <a:pt x="594" y="216"/>
                      <a:pt x="594" y="216"/>
                    </a:cubicBezTo>
                    <a:cubicBezTo>
                      <a:pt x="593" y="217"/>
                      <a:pt x="593" y="217"/>
                      <a:pt x="593" y="217"/>
                    </a:cubicBezTo>
                    <a:cubicBezTo>
                      <a:pt x="592" y="216"/>
                      <a:pt x="592" y="216"/>
                      <a:pt x="592" y="216"/>
                    </a:cubicBezTo>
                    <a:cubicBezTo>
                      <a:pt x="592" y="216"/>
                      <a:pt x="592" y="216"/>
                      <a:pt x="592" y="216"/>
                    </a:cubicBezTo>
                    <a:cubicBezTo>
                      <a:pt x="592" y="215"/>
                      <a:pt x="592" y="215"/>
                      <a:pt x="592" y="215"/>
                    </a:cubicBezTo>
                    <a:cubicBezTo>
                      <a:pt x="591" y="214"/>
                      <a:pt x="591" y="214"/>
                      <a:pt x="591" y="214"/>
                    </a:cubicBezTo>
                    <a:cubicBezTo>
                      <a:pt x="591" y="215"/>
                      <a:pt x="591" y="215"/>
                      <a:pt x="591" y="215"/>
                    </a:cubicBezTo>
                    <a:cubicBezTo>
                      <a:pt x="590" y="215"/>
                      <a:pt x="590" y="215"/>
                      <a:pt x="590" y="215"/>
                    </a:cubicBezTo>
                    <a:cubicBezTo>
                      <a:pt x="589" y="215"/>
                      <a:pt x="589" y="215"/>
                      <a:pt x="589" y="215"/>
                    </a:cubicBezTo>
                    <a:cubicBezTo>
                      <a:pt x="587" y="216"/>
                      <a:pt x="587" y="216"/>
                      <a:pt x="587" y="216"/>
                    </a:cubicBezTo>
                    <a:cubicBezTo>
                      <a:pt x="586" y="216"/>
                      <a:pt x="586" y="216"/>
                      <a:pt x="586" y="216"/>
                    </a:cubicBezTo>
                    <a:cubicBezTo>
                      <a:pt x="585" y="217"/>
                      <a:pt x="585" y="217"/>
                      <a:pt x="585" y="217"/>
                    </a:cubicBezTo>
                    <a:cubicBezTo>
                      <a:pt x="583" y="217"/>
                      <a:pt x="583" y="217"/>
                      <a:pt x="583" y="217"/>
                    </a:cubicBezTo>
                    <a:cubicBezTo>
                      <a:pt x="581" y="218"/>
                      <a:pt x="581" y="218"/>
                      <a:pt x="581" y="218"/>
                    </a:cubicBezTo>
                    <a:cubicBezTo>
                      <a:pt x="580" y="218"/>
                      <a:pt x="580" y="218"/>
                      <a:pt x="580" y="218"/>
                    </a:cubicBezTo>
                    <a:cubicBezTo>
                      <a:pt x="579" y="218"/>
                      <a:pt x="579" y="218"/>
                      <a:pt x="579" y="218"/>
                    </a:cubicBezTo>
                    <a:cubicBezTo>
                      <a:pt x="578" y="218"/>
                      <a:pt x="578" y="218"/>
                      <a:pt x="578" y="218"/>
                    </a:cubicBezTo>
                    <a:cubicBezTo>
                      <a:pt x="578" y="219"/>
                      <a:pt x="578" y="219"/>
                      <a:pt x="578" y="219"/>
                    </a:cubicBezTo>
                    <a:cubicBezTo>
                      <a:pt x="576" y="220"/>
                      <a:pt x="576" y="220"/>
                      <a:pt x="576" y="220"/>
                    </a:cubicBezTo>
                    <a:cubicBezTo>
                      <a:pt x="576" y="221"/>
                      <a:pt x="576" y="221"/>
                      <a:pt x="576" y="221"/>
                    </a:cubicBezTo>
                    <a:cubicBezTo>
                      <a:pt x="575" y="222"/>
                      <a:pt x="575" y="222"/>
                      <a:pt x="575" y="222"/>
                    </a:cubicBezTo>
                    <a:cubicBezTo>
                      <a:pt x="574" y="223"/>
                      <a:pt x="574" y="223"/>
                      <a:pt x="574" y="223"/>
                    </a:cubicBezTo>
                    <a:cubicBezTo>
                      <a:pt x="576" y="225"/>
                      <a:pt x="576" y="225"/>
                      <a:pt x="576" y="225"/>
                    </a:cubicBezTo>
                    <a:cubicBezTo>
                      <a:pt x="576" y="227"/>
                      <a:pt x="576" y="227"/>
                      <a:pt x="576" y="227"/>
                    </a:cubicBezTo>
                    <a:cubicBezTo>
                      <a:pt x="574" y="229"/>
                      <a:pt x="574" y="229"/>
                      <a:pt x="574" y="229"/>
                    </a:cubicBezTo>
                    <a:cubicBezTo>
                      <a:pt x="573" y="231"/>
                      <a:pt x="573" y="231"/>
                      <a:pt x="573" y="231"/>
                    </a:cubicBezTo>
                    <a:cubicBezTo>
                      <a:pt x="573" y="232"/>
                      <a:pt x="573" y="232"/>
                      <a:pt x="573" y="232"/>
                    </a:cubicBezTo>
                    <a:cubicBezTo>
                      <a:pt x="573" y="234"/>
                      <a:pt x="573" y="234"/>
                      <a:pt x="573" y="234"/>
                    </a:cubicBezTo>
                    <a:cubicBezTo>
                      <a:pt x="574" y="235"/>
                      <a:pt x="574" y="235"/>
                      <a:pt x="574" y="235"/>
                    </a:cubicBezTo>
                    <a:cubicBezTo>
                      <a:pt x="574" y="236"/>
                      <a:pt x="574" y="236"/>
                      <a:pt x="574" y="236"/>
                    </a:cubicBezTo>
                    <a:cubicBezTo>
                      <a:pt x="573" y="236"/>
                      <a:pt x="573" y="236"/>
                      <a:pt x="573" y="236"/>
                    </a:cubicBezTo>
                    <a:cubicBezTo>
                      <a:pt x="573" y="236"/>
                      <a:pt x="573" y="236"/>
                      <a:pt x="573" y="236"/>
                    </a:cubicBezTo>
                    <a:cubicBezTo>
                      <a:pt x="573" y="237"/>
                      <a:pt x="573" y="237"/>
                      <a:pt x="573" y="237"/>
                    </a:cubicBezTo>
                    <a:cubicBezTo>
                      <a:pt x="572" y="238"/>
                      <a:pt x="572" y="238"/>
                      <a:pt x="572" y="238"/>
                    </a:cubicBezTo>
                    <a:cubicBezTo>
                      <a:pt x="573" y="239"/>
                      <a:pt x="573" y="239"/>
                      <a:pt x="573" y="239"/>
                    </a:cubicBezTo>
                    <a:cubicBezTo>
                      <a:pt x="572" y="240"/>
                      <a:pt x="572" y="240"/>
                      <a:pt x="572" y="240"/>
                    </a:cubicBezTo>
                    <a:cubicBezTo>
                      <a:pt x="571" y="241"/>
                      <a:pt x="571" y="241"/>
                      <a:pt x="571" y="241"/>
                    </a:cubicBezTo>
                    <a:cubicBezTo>
                      <a:pt x="570" y="243"/>
                      <a:pt x="570" y="243"/>
                      <a:pt x="570" y="243"/>
                    </a:cubicBezTo>
                    <a:cubicBezTo>
                      <a:pt x="570" y="244"/>
                      <a:pt x="570" y="244"/>
                      <a:pt x="570" y="244"/>
                    </a:cubicBezTo>
                    <a:cubicBezTo>
                      <a:pt x="569" y="245"/>
                      <a:pt x="569" y="245"/>
                      <a:pt x="569" y="245"/>
                    </a:cubicBezTo>
                    <a:cubicBezTo>
                      <a:pt x="569" y="247"/>
                      <a:pt x="569" y="247"/>
                      <a:pt x="569" y="247"/>
                    </a:cubicBezTo>
                    <a:cubicBezTo>
                      <a:pt x="569" y="247"/>
                      <a:pt x="569" y="247"/>
                      <a:pt x="569" y="247"/>
                    </a:cubicBezTo>
                    <a:cubicBezTo>
                      <a:pt x="568" y="249"/>
                      <a:pt x="568" y="249"/>
                      <a:pt x="568" y="249"/>
                    </a:cubicBezTo>
                    <a:cubicBezTo>
                      <a:pt x="568" y="251"/>
                      <a:pt x="568" y="251"/>
                      <a:pt x="568" y="251"/>
                    </a:cubicBezTo>
                    <a:cubicBezTo>
                      <a:pt x="568" y="251"/>
                      <a:pt x="568" y="251"/>
                      <a:pt x="568" y="251"/>
                    </a:cubicBezTo>
                    <a:cubicBezTo>
                      <a:pt x="568" y="253"/>
                      <a:pt x="568" y="253"/>
                      <a:pt x="568" y="253"/>
                    </a:cubicBezTo>
                    <a:cubicBezTo>
                      <a:pt x="567" y="254"/>
                      <a:pt x="567" y="254"/>
                      <a:pt x="567" y="254"/>
                    </a:cubicBezTo>
                    <a:cubicBezTo>
                      <a:pt x="567" y="255"/>
                      <a:pt x="567" y="255"/>
                      <a:pt x="567" y="255"/>
                    </a:cubicBezTo>
                    <a:cubicBezTo>
                      <a:pt x="566" y="256"/>
                      <a:pt x="566" y="256"/>
                      <a:pt x="566" y="256"/>
                    </a:cubicBezTo>
                    <a:cubicBezTo>
                      <a:pt x="566" y="257"/>
                      <a:pt x="566" y="257"/>
                      <a:pt x="566" y="257"/>
                    </a:cubicBezTo>
                    <a:cubicBezTo>
                      <a:pt x="565" y="257"/>
                      <a:pt x="565" y="257"/>
                      <a:pt x="565" y="257"/>
                    </a:cubicBezTo>
                    <a:cubicBezTo>
                      <a:pt x="565" y="258"/>
                      <a:pt x="565" y="258"/>
                      <a:pt x="565" y="258"/>
                    </a:cubicBezTo>
                    <a:cubicBezTo>
                      <a:pt x="564" y="260"/>
                      <a:pt x="564" y="260"/>
                      <a:pt x="564" y="260"/>
                    </a:cubicBezTo>
                    <a:cubicBezTo>
                      <a:pt x="564" y="261"/>
                      <a:pt x="564" y="261"/>
                      <a:pt x="564" y="261"/>
                    </a:cubicBezTo>
                    <a:cubicBezTo>
                      <a:pt x="562" y="263"/>
                      <a:pt x="562" y="263"/>
                      <a:pt x="562" y="263"/>
                    </a:cubicBezTo>
                    <a:cubicBezTo>
                      <a:pt x="562" y="263"/>
                      <a:pt x="562" y="263"/>
                      <a:pt x="562" y="263"/>
                    </a:cubicBezTo>
                    <a:cubicBezTo>
                      <a:pt x="561" y="265"/>
                      <a:pt x="561" y="265"/>
                      <a:pt x="561" y="265"/>
                    </a:cubicBezTo>
                    <a:cubicBezTo>
                      <a:pt x="561" y="266"/>
                      <a:pt x="561" y="266"/>
                      <a:pt x="561" y="266"/>
                    </a:cubicBezTo>
                    <a:cubicBezTo>
                      <a:pt x="560" y="267"/>
                      <a:pt x="560" y="267"/>
                      <a:pt x="560" y="267"/>
                    </a:cubicBezTo>
                    <a:cubicBezTo>
                      <a:pt x="561" y="268"/>
                      <a:pt x="561" y="268"/>
                      <a:pt x="561" y="268"/>
                    </a:cubicBezTo>
                    <a:cubicBezTo>
                      <a:pt x="562" y="269"/>
                      <a:pt x="562" y="269"/>
                      <a:pt x="562" y="269"/>
                    </a:cubicBezTo>
                    <a:cubicBezTo>
                      <a:pt x="563" y="268"/>
                      <a:pt x="563" y="268"/>
                      <a:pt x="563" y="268"/>
                    </a:cubicBezTo>
                    <a:cubicBezTo>
                      <a:pt x="564" y="269"/>
                      <a:pt x="564" y="269"/>
                      <a:pt x="564" y="269"/>
                    </a:cubicBezTo>
                    <a:cubicBezTo>
                      <a:pt x="565" y="269"/>
                      <a:pt x="565" y="269"/>
                      <a:pt x="565" y="269"/>
                    </a:cubicBezTo>
                    <a:cubicBezTo>
                      <a:pt x="566" y="268"/>
                      <a:pt x="566" y="268"/>
                      <a:pt x="566" y="268"/>
                    </a:cubicBezTo>
                    <a:cubicBezTo>
                      <a:pt x="567" y="268"/>
                      <a:pt x="567" y="268"/>
                      <a:pt x="567" y="268"/>
                    </a:cubicBezTo>
                    <a:cubicBezTo>
                      <a:pt x="568" y="267"/>
                      <a:pt x="568" y="267"/>
                      <a:pt x="568" y="267"/>
                    </a:cubicBezTo>
                    <a:cubicBezTo>
                      <a:pt x="569" y="267"/>
                      <a:pt x="569" y="267"/>
                      <a:pt x="569" y="267"/>
                    </a:cubicBezTo>
                    <a:cubicBezTo>
                      <a:pt x="570" y="267"/>
                      <a:pt x="570" y="267"/>
                      <a:pt x="570" y="267"/>
                    </a:cubicBezTo>
                    <a:cubicBezTo>
                      <a:pt x="570" y="270"/>
                      <a:pt x="570" y="270"/>
                      <a:pt x="570" y="270"/>
                    </a:cubicBezTo>
                    <a:cubicBezTo>
                      <a:pt x="571" y="271"/>
                      <a:pt x="571" y="271"/>
                      <a:pt x="571" y="271"/>
                    </a:cubicBezTo>
                    <a:cubicBezTo>
                      <a:pt x="572" y="273"/>
                      <a:pt x="572" y="273"/>
                      <a:pt x="572" y="273"/>
                    </a:cubicBezTo>
                    <a:cubicBezTo>
                      <a:pt x="571" y="274"/>
                      <a:pt x="571" y="274"/>
                      <a:pt x="571" y="274"/>
                    </a:cubicBezTo>
                    <a:cubicBezTo>
                      <a:pt x="573" y="275"/>
                      <a:pt x="573" y="275"/>
                      <a:pt x="573" y="275"/>
                    </a:cubicBezTo>
                    <a:cubicBezTo>
                      <a:pt x="574" y="274"/>
                      <a:pt x="574" y="274"/>
                      <a:pt x="574" y="274"/>
                    </a:cubicBezTo>
                    <a:cubicBezTo>
                      <a:pt x="574" y="274"/>
                      <a:pt x="574" y="274"/>
                      <a:pt x="574" y="274"/>
                    </a:cubicBezTo>
                    <a:cubicBezTo>
                      <a:pt x="575" y="274"/>
                      <a:pt x="575" y="274"/>
                      <a:pt x="575" y="274"/>
                    </a:cubicBezTo>
                    <a:cubicBezTo>
                      <a:pt x="575" y="273"/>
                      <a:pt x="575" y="273"/>
                      <a:pt x="575" y="273"/>
                    </a:cubicBezTo>
                    <a:cubicBezTo>
                      <a:pt x="576" y="273"/>
                      <a:pt x="576" y="273"/>
                      <a:pt x="576" y="273"/>
                    </a:cubicBezTo>
                    <a:cubicBezTo>
                      <a:pt x="576" y="273"/>
                      <a:pt x="576" y="273"/>
                      <a:pt x="576" y="273"/>
                    </a:cubicBezTo>
                    <a:cubicBezTo>
                      <a:pt x="577" y="273"/>
                      <a:pt x="577" y="273"/>
                      <a:pt x="577" y="273"/>
                    </a:cubicBezTo>
                    <a:cubicBezTo>
                      <a:pt x="578" y="273"/>
                      <a:pt x="578" y="273"/>
                      <a:pt x="578" y="273"/>
                    </a:cubicBezTo>
                    <a:cubicBezTo>
                      <a:pt x="578" y="273"/>
                      <a:pt x="578" y="273"/>
                      <a:pt x="578" y="273"/>
                    </a:cubicBezTo>
                    <a:cubicBezTo>
                      <a:pt x="577" y="274"/>
                      <a:pt x="577" y="274"/>
                      <a:pt x="577" y="274"/>
                    </a:cubicBezTo>
                    <a:cubicBezTo>
                      <a:pt x="577" y="276"/>
                      <a:pt x="577" y="276"/>
                      <a:pt x="577" y="276"/>
                    </a:cubicBezTo>
                    <a:cubicBezTo>
                      <a:pt x="577" y="276"/>
                      <a:pt x="577" y="276"/>
                      <a:pt x="577" y="276"/>
                    </a:cubicBezTo>
                    <a:cubicBezTo>
                      <a:pt x="576" y="276"/>
                      <a:pt x="576" y="276"/>
                      <a:pt x="576" y="276"/>
                    </a:cubicBezTo>
                    <a:cubicBezTo>
                      <a:pt x="576" y="277"/>
                      <a:pt x="576" y="277"/>
                      <a:pt x="576" y="277"/>
                    </a:cubicBezTo>
                    <a:cubicBezTo>
                      <a:pt x="579" y="276"/>
                      <a:pt x="579" y="276"/>
                      <a:pt x="579" y="276"/>
                    </a:cubicBezTo>
                    <a:cubicBezTo>
                      <a:pt x="580" y="276"/>
                      <a:pt x="580" y="276"/>
                      <a:pt x="580" y="276"/>
                    </a:cubicBezTo>
                    <a:cubicBezTo>
                      <a:pt x="580" y="274"/>
                      <a:pt x="580" y="274"/>
                      <a:pt x="580" y="274"/>
                    </a:cubicBezTo>
                    <a:cubicBezTo>
                      <a:pt x="580" y="273"/>
                      <a:pt x="580" y="273"/>
                      <a:pt x="580" y="273"/>
                    </a:cubicBezTo>
                    <a:cubicBezTo>
                      <a:pt x="581" y="272"/>
                      <a:pt x="581" y="272"/>
                      <a:pt x="581" y="272"/>
                    </a:cubicBezTo>
                    <a:cubicBezTo>
                      <a:pt x="581" y="274"/>
                      <a:pt x="581" y="274"/>
                      <a:pt x="581" y="274"/>
                    </a:cubicBezTo>
                    <a:cubicBezTo>
                      <a:pt x="581" y="275"/>
                      <a:pt x="581" y="275"/>
                      <a:pt x="581" y="275"/>
                    </a:cubicBezTo>
                    <a:cubicBezTo>
                      <a:pt x="581" y="276"/>
                      <a:pt x="581" y="276"/>
                      <a:pt x="581" y="276"/>
                    </a:cubicBezTo>
                    <a:cubicBezTo>
                      <a:pt x="582" y="276"/>
                      <a:pt x="582" y="276"/>
                      <a:pt x="582" y="276"/>
                    </a:cubicBezTo>
                    <a:cubicBezTo>
                      <a:pt x="582" y="275"/>
                      <a:pt x="582" y="275"/>
                      <a:pt x="582" y="275"/>
                    </a:cubicBezTo>
                    <a:cubicBezTo>
                      <a:pt x="582" y="273"/>
                      <a:pt x="582" y="273"/>
                      <a:pt x="582" y="273"/>
                    </a:cubicBezTo>
                    <a:cubicBezTo>
                      <a:pt x="582" y="272"/>
                      <a:pt x="582" y="272"/>
                      <a:pt x="582" y="272"/>
                    </a:cubicBezTo>
                    <a:cubicBezTo>
                      <a:pt x="581" y="271"/>
                      <a:pt x="581" y="271"/>
                      <a:pt x="581" y="271"/>
                    </a:cubicBezTo>
                    <a:cubicBezTo>
                      <a:pt x="581" y="269"/>
                      <a:pt x="581" y="269"/>
                      <a:pt x="581" y="269"/>
                    </a:cubicBezTo>
                    <a:cubicBezTo>
                      <a:pt x="582" y="269"/>
                      <a:pt x="582" y="269"/>
                      <a:pt x="582" y="269"/>
                    </a:cubicBezTo>
                    <a:cubicBezTo>
                      <a:pt x="583" y="270"/>
                      <a:pt x="583" y="270"/>
                      <a:pt x="583" y="270"/>
                    </a:cubicBezTo>
                    <a:cubicBezTo>
                      <a:pt x="583" y="270"/>
                      <a:pt x="583" y="270"/>
                      <a:pt x="583" y="270"/>
                    </a:cubicBezTo>
                    <a:cubicBezTo>
                      <a:pt x="583" y="271"/>
                      <a:pt x="583" y="271"/>
                      <a:pt x="583" y="271"/>
                    </a:cubicBezTo>
                    <a:cubicBezTo>
                      <a:pt x="584" y="271"/>
                      <a:pt x="584" y="271"/>
                      <a:pt x="584" y="271"/>
                    </a:cubicBezTo>
                    <a:cubicBezTo>
                      <a:pt x="584" y="270"/>
                      <a:pt x="584" y="270"/>
                      <a:pt x="584" y="270"/>
                    </a:cubicBezTo>
                    <a:cubicBezTo>
                      <a:pt x="585" y="270"/>
                      <a:pt x="585" y="270"/>
                      <a:pt x="585" y="270"/>
                    </a:cubicBezTo>
                    <a:cubicBezTo>
                      <a:pt x="587" y="269"/>
                      <a:pt x="587" y="269"/>
                      <a:pt x="587" y="269"/>
                    </a:cubicBezTo>
                    <a:cubicBezTo>
                      <a:pt x="588" y="270"/>
                      <a:pt x="588" y="270"/>
                      <a:pt x="588" y="270"/>
                    </a:cubicBezTo>
                    <a:cubicBezTo>
                      <a:pt x="589" y="270"/>
                      <a:pt x="589" y="270"/>
                      <a:pt x="589" y="270"/>
                    </a:cubicBezTo>
                    <a:cubicBezTo>
                      <a:pt x="590" y="271"/>
                      <a:pt x="590" y="271"/>
                      <a:pt x="590" y="271"/>
                    </a:cubicBezTo>
                    <a:cubicBezTo>
                      <a:pt x="591" y="272"/>
                      <a:pt x="591" y="272"/>
                      <a:pt x="591" y="272"/>
                    </a:cubicBezTo>
                    <a:cubicBezTo>
                      <a:pt x="591" y="272"/>
                      <a:pt x="591" y="272"/>
                      <a:pt x="591" y="272"/>
                    </a:cubicBezTo>
                    <a:cubicBezTo>
                      <a:pt x="593" y="273"/>
                      <a:pt x="593" y="273"/>
                      <a:pt x="593" y="273"/>
                    </a:cubicBezTo>
                    <a:cubicBezTo>
                      <a:pt x="593" y="273"/>
                      <a:pt x="593" y="273"/>
                      <a:pt x="593" y="273"/>
                    </a:cubicBezTo>
                    <a:cubicBezTo>
                      <a:pt x="596" y="274"/>
                      <a:pt x="596" y="274"/>
                      <a:pt x="596" y="274"/>
                    </a:cubicBezTo>
                    <a:cubicBezTo>
                      <a:pt x="596" y="275"/>
                      <a:pt x="596" y="275"/>
                      <a:pt x="596" y="275"/>
                    </a:cubicBezTo>
                    <a:cubicBezTo>
                      <a:pt x="597" y="275"/>
                      <a:pt x="597" y="275"/>
                      <a:pt x="597" y="275"/>
                    </a:cubicBezTo>
                    <a:cubicBezTo>
                      <a:pt x="598" y="276"/>
                      <a:pt x="598" y="276"/>
                      <a:pt x="598" y="276"/>
                    </a:cubicBezTo>
                    <a:cubicBezTo>
                      <a:pt x="599" y="276"/>
                      <a:pt x="599" y="276"/>
                      <a:pt x="599" y="276"/>
                    </a:cubicBezTo>
                    <a:cubicBezTo>
                      <a:pt x="599" y="277"/>
                      <a:pt x="599" y="277"/>
                      <a:pt x="599" y="277"/>
                    </a:cubicBezTo>
                    <a:cubicBezTo>
                      <a:pt x="599" y="278"/>
                      <a:pt x="599" y="278"/>
                      <a:pt x="599" y="278"/>
                    </a:cubicBezTo>
                    <a:cubicBezTo>
                      <a:pt x="599" y="279"/>
                      <a:pt x="599" y="279"/>
                      <a:pt x="599" y="279"/>
                    </a:cubicBezTo>
                    <a:cubicBezTo>
                      <a:pt x="598" y="279"/>
                      <a:pt x="598" y="279"/>
                      <a:pt x="598" y="279"/>
                    </a:cubicBezTo>
                    <a:cubicBezTo>
                      <a:pt x="599" y="281"/>
                      <a:pt x="599" y="281"/>
                      <a:pt x="599" y="281"/>
                    </a:cubicBezTo>
                    <a:cubicBezTo>
                      <a:pt x="600" y="281"/>
                      <a:pt x="600" y="281"/>
                      <a:pt x="600" y="281"/>
                    </a:cubicBezTo>
                    <a:cubicBezTo>
                      <a:pt x="601" y="282"/>
                      <a:pt x="601" y="282"/>
                      <a:pt x="601" y="282"/>
                    </a:cubicBezTo>
                    <a:cubicBezTo>
                      <a:pt x="601" y="283"/>
                      <a:pt x="601" y="283"/>
                      <a:pt x="601" y="283"/>
                    </a:cubicBezTo>
                    <a:cubicBezTo>
                      <a:pt x="601" y="284"/>
                      <a:pt x="601" y="284"/>
                      <a:pt x="601" y="284"/>
                    </a:cubicBezTo>
                    <a:cubicBezTo>
                      <a:pt x="601" y="285"/>
                      <a:pt x="601" y="285"/>
                      <a:pt x="601" y="285"/>
                    </a:cubicBezTo>
                    <a:cubicBezTo>
                      <a:pt x="602" y="286"/>
                      <a:pt x="602" y="286"/>
                      <a:pt x="602" y="286"/>
                    </a:cubicBezTo>
                    <a:cubicBezTo>
                      <a:pt x="603" y="286"/>
                      <a:pt x="603" y="286"/>
                      <a:pt x="603" y="286"/>
                    </a:cubicBezTo>
                    <a:cubicBezTo>
                      <a:pt x="604" y="286"/>
                      <a:pt x="604" y="286"/>
                      <a:pt x="604" y="286"/>
                    </a:cubicBezTo>
                    <a:cubicBezTo>
                      <a:pt x="604" y="286"/>
                      <a:pt x="604" y="286"/>
                      <a:pt x="604" y="286"/>
                    </a:cubicBezTo>
                    <a:cubicBezTo>
                      <a:pt x="603" y="287"/>
                      <a:pt x="603" y="287"/>
                      <a:pt x="603" y="287"/>
                    </a:cubicBezTo>
                    <a:cubicBezTo>
                      <a:pt x="604" y="288"/>
                      <a:pt x="604" y="288"/>
                      <a:pt x="604" y="288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4" y="290"/>
                      <a:pt x="604" y="290"/>
                      <a:pt x="604" y="290"/>
                    </a:cubicBezTo>
                    <a:cubicBezTo>
                      <a:pt x="604" y="290"/>
                      <a:pt x="604" y="290"/>
                      <a:pt x="604" y="290"/>
                    </a:cubicBezTo>
                    <a:cubicBezTo>
                      <a:pt x="604" y="291"/>
                      <a:pt x="604" y="291"/>
                      <a:pt x="604" y="291"/>
                    </a:cubicBezTo>
                    <a:cubicBezTo>
                      <a:pt x="604" y="292"/>
                      <a:pt x="604" y="292"/>
                      <a:pt x="604" y="292"/>
                    </a:cubicBezTo>
                    <a:cubicBezTo>
                      <a:pt x="604" y="293"/>
                      <a:pt x="604" y="293"/>
                      <a:pt x="604" y="293"/>
                    </a:cubicBezTo>
                    <a:cubicBezTo>
                      <a:pt x="604" y="293"/>
                      <a:pt x="604" y="293"/>
                      <a:pt x="604" y="293"/>
                    </a:cubicBezTo>
                    <a:cubicBezTo>
                      <a:pt x="604" y="294"/>
                      <a:pt x="604" y="294"/>
                      <a:pt x="604" y="294"/>
                    </a:cubicBezTo>
                    <a:cubicBezTo>
                      <a:pt x="604" y="294"/>
                      <a:pt x="604" y="294"/>
                      <a:pt x="604" y="294"/>
                    </a:cubicBezTo>
                    <a:cubicBezTo>
                      <a:pt x="604" y="295"/>
                      <a:pt x="604" y="295"/>
                      <a:pt x="604" y="295"/>
                    </a:cubicBezTo>
                    <a:cubicBezTo>
                      <a:pt x="604" y="297"/>
                      <a:pt x="604" y="297"/>
                      <a:pt x="604" y="297"/>
                    </a:cubicBezTo>
                    <a:cubicBezTo>
                      <a:pt x="604" y="298"/>
                      <a:pt x="604" y="298"/>
                      <a:pt x="604" y="298"/>
                    </a:cubicBezTo>
                    <a:cubicBezTo>
                      <a:pt x="604" y="300"/>
                      <a:pt x="604" y="300"/>
                      <a:pt x="604" y="300"/>
                    </a:cubicBezTo>
                    <a:cubicBezTo>
                      <a:pt x="604" y="301"/>
                      <a:pt x="604" y="301"/>
                      <a:pt x="604" y="301"/>
                    </a:cubicBezTo>
                    <a:cubicBezTo>
                      <a:pt x="604" y="301"/>
                      <a:pt x="604" y="301"/>
                      <a:pt x="604" y="301"/>
                    </a:cubicBezTo>
                    <a:cubicBezTo>
                      <a:pt x="606" y="305"/>
                      <a:pt x="606" y="305"/>
                      <a:pt x="606" y="305"/>
                    </a:cubicBezTo>
                    <a:cubicBezTo>
                      <a:pt x="606" y="305"/>
                      <a:pt x="606" y="305"/>
                      <a:pt x="606" y="305"/>
                    </a:cubicBezTo>
                    <a:cubicBezTo>
                      <a:pt x="607" y="304"/>
                      <a:pt x="607" y="304"/>
                      <a:pt x="607" y="304"/>
                    </a:cubicBezTo>
                    <a:cubicBezTo>
                      <a:pt x="608" y="305"/>
                      <a:pt x="608" y="305"/>
                      <a:pt x="608" y="305"/>
                    </a:cubicBezTo>
                    <a:cubicBezTo>
                      <a:pt x="607" y="306"/>
                      <a:pt x="607" y="306"/>
                      <a:pt x="607" y="306"/>
                    </a:cubicBezTo>
                    <a:cubicBezTo>
                      <a:pt x="606" y="306"/>
                      <a:pt x="606" y="306"/>
                      <a:pt x="606" y="306"/>
                    </a:cubicBezTo>
                    <a:cubicBezTo>
                      <a:pt x="607" y="307"/>
                      <a:pt x="607" y="307"/>
                      <a:pt x="607" y="307"/>
                    </a:cubicBezTo>
                    <a:cubicBezTo>
                      <a:pt x="607" y="307"/>
                      <a:pt x="607" y="307"/>
                      <a:pt x="607" y="307"/>
                    </a:cubicBezTo>
                    <a:cubicBezTo>
                      <a:pt x="609" y="309"/>
                      <a:pt x="609" y="309"/>
                      <a:pt x="609" y="309"/>
                    </a:cubicBezTo>
                    <a:cubicBezTo>
                      <a:pt x="609" y="311"/>
                      <a:pt x="609" y="311"/>
                      <a:pt x="609" y="311"/>
                    </a:cubicBezTo>
                    <a:cubicBezTo>
                      <a:pt x="609" y="312"/>
                      <a:pt x="609" y="312"/>
                      <a:pt x="609" y="312"/>
                    </a:cubicBezTo>
                    <a:cubicBezTo>
                      <a:pt x="609" y="312"/>
                      <a:pt x="609" y="312"/>
                      <a:pt x="609" y="312"/>
                    </a:cubicBezTo>
                    <a:cubicBezTo>
                      <a:pt x="609" y="315"/>
                      <a:pt x="609" y="315"/>
                      <a:pt x="609" y="315"/>
                    </a:cubicBezTo>
                    <a:cubicBezTo>
                      <a:pt x="610" y="315"/>
                      <a:pt x="610" y="315"/>
                      <a:pt x="610" y="315"/>
                    </a:cubicBezTo>
                    <a:cubicBezTo>
                      <a:pt x="610" y="316"/>
                      <a:pt x="610" y="316"/>
                      <a:pt x="610" y="316"/>
                    </a:cubicBezTo>
                    <a:cubicBezTo>
                      <a:pt x="610" y="316"/>
                      <a:pt x="610" y="316"/>
                      <a:pt x="610" y="316"/>
                    </a:cubicBezTo>
                    <a:cubicBezTo>
                      <a:pt x="610" y="318"/>
                      <a:pt x="610" y="318"/>
                      <a:pt x="610" y="318"/>
                    </a:cubicBezTo>
                    <a:cubicBezTo>
                      <a:pt x="610" y="319"/>
                      <a:pt x="610" y="319"/>
                      <a:pt x="610" y="319"/>
                    </a:cubicBezTo>
                    <a:cubicBezTo>
                      <a:pt x="611" y="320"/>
                      <a:pt x="611" y="320"/>
                      <a:pt x="611" y="320"/>
                    </a:cubicBezTo>
                    <a:cubicBezTo>
                      <a:pt x="609" y="322"/>
                      <a:pt x="609" y="322"/>
                      <a:pt x="609" y="322"/>
                    </a:cubicBezTo>
                    <a:cubicBezTo>
                      <a:pt x="609" y="323"/>
                      <a:pt x="609" y="323"/>
                      <a:pt x="609" y="323"/>
                    </a:cubicBezTo>
                    <a:cubicBezTo>
                      <a:pt x="608" y="325"/>
                      <a:pt x="608" y="325"/>
                      <a:pt x="608" y="325"/>
                    </a:cubicBezTo>
                    <a:cubicBezTo>
                      <a:pt x="608" y="326"/>
                      <a:pt x="608" y="326"/>
                      <a:pt x="608" y="326"/>
                    </a:cubicBezTo>
                    <a:cubicBezTo>
                      <a:pt x="609" y="326"/>
                      <a:pt x="609" y="326"/>
                      <a:pt x="609" y="326"/>
                    </a:cubicBezTo>
                    <a:cubicBezTo>
                      <a:pt x="608" y="328"/>
                      <a:pt x="608" y="328"/>
                      <a:pt x="608" y="328"/>
                    </a:cubicBezTo>
                    <a:cubicBezTo>
                      <a:pt x="607" y="329"/>
                      <a:pt x="607" y="329"/>
                      <a:pt x="607" y="329"/>
                    </a:cubicBezTo>
                    <a:cubicBezTo>
                      <a:pt x="607" y="330"/>
                      <a:pt x="607" y="330"/>
                      <a:pt x="607" y="330"/>
                    </a:cubicBezTo>
                    <a:cubicBezTo>
                      <a:pt x="607" y="332"/>
                      <a:pt x="607" y="332"/>
                      <a:pt x="607" y="332"/>
                    </a:cubicBezTo>
                    <a:cubicBezTo>
                      <a:pt x="607" y="332"/>
                      <a:pt x="607" y="332"/>
                      <a:pt x="607" y="332"/>
                    </a:cubicBezTo>
                    <a:cubicBezTo>
                      <a:pt x="607" y="333"/>
                      <a:pt x="607" y="333"/>
                      <a:pt x="607" y="333"/>
                    </a:cubicBezTo>
                    <a:cubicBezTo>
                      <a:pt x="606" y="334"/>
                      <a:pt x="606" y="334"/>
                      <a:pt x="606" y="334"/>
                    </a:cubicBezTo>
                    <a:cubicBezTo>
                      <a:pt x="607" y="336"/>
                      <a:pt x="607" y="336"/>
                      <a:pt x="607" y="336"/>
                    </a:cubicBezTo>
                    <a:cubicBezTo>
                      <a:pt x="606" y="337"/>
                      <a:pt x="606" y="337"/>
                      <a:pt x="606" y="337"/>
                    </a:cubicBezTo>
                    <a:cubicBezTo>
                      <a:pt x="606" y="338"/>
                      <a:pt x="606" y="338"/>
                      <a:pt x="606" y="338"/>
                    </a:cubicBezTo>
                    <a:cubicBezTo>
                      <a:pt x="607" y="339"/>
                      <a:pt x="607" y="339"/>
                      <a:pt x="607" y="339"/>
                    </a:cubicBezTo>
                    <a:cubicBezTo>
                      <a:pt x="606" y="340"/>
                      <a:pt x="606" y="340"/>
                      <a:pt x="606" y="340"/>
                    </a:cubicBezTo>
                    <a:cubicBezTo>
                      <a:pt x="605" y="341"/>
                      <a:pt x="605" y="341"/>
                      <a:pt x="605" y="341"/>
                    </a:cubicBezTo>
                    <a:cubicBezTo>
                      <a:pt x="605" y="342"/>
                      <a:pt x="605" y="342"/>
                      <a:pt x="605" y="342"/>
                    </a:cubicBezTo>
                    <a:cubicBezTo>
                      <a:pt x="604" y="343"/>
                      <a:pt x="604" y="343"/>
                      <a:pt x="604" y="343"/>
                    </a:cubicBezTo>
                    <a:cubicBezTo>
                      <a:pt x="604" y="344"/>
                      <a:pt x="604" y="344"/>
                      <a:pt x="604" y="344"/>
                    </a:cubicBezTo>
                    <a:cubicBezTo>
                      <a:pt x="602" y="346"/>
                      <a:pt x="602" y="346"/>
                      <a:pt x="602" y="346"/>
                    </a:cubicBezTo>
                    <a:cubicBezTo>
                      <a:pt x="601" y="350"/>
                      <a:pt x="601" y="350"/>
                      <a:pt x="601" y="350"/>
                    </a:cubicBezTo>
                    <a:cubicBezTo>
                      <a:pt x="601" y="350"/>
                      <a:pt x="601" y="350"/>
                      <a:pt x="601" y="350"/>
                    </a:cubicBezTo>
                    <a:cubicBezTo>
                      <a:pt x="601" y="351"/>
                      <a:pt x="601" y="351"/>
                      <a:pt x="601" y="351"/>
                    </a:cubicBezTo>
                    <a:cubicBezTo>
                      <a:pt x="601" y="352"/>
                      <a:pt x="601" y="352"/>
                      <a:pt x="601" y="352"/>
                    </a:cubicBezTo>
                    <a:cubicBezTo>
                      <a:pt x="601" y="352"/>
                      <a:pt x="601" y="352"/>
                      <a:pt x="601" y="352"/>
                    </a:cubicBezTo>
                    <a:cubicBezTo>
                      <a:pt x="599" y="353"/>
                      <a:pt x="599" y="353"/>
                      <a:pt x="599" y="353"/>
                    </a:cubicBezTo>
                    <a:cubicBezTo>
                      <a:pt x="599" y="354"/>
                      <a:pt x="599" y="354"/>
                      <a:pt x="599" y="354"/>
                    </a:cubicBezTo>
                    <a:cubicBezTo>
                      <a:pt x="598" y="355"/>
                      <a:pt x="598" y="355"/>
                      <a:pt x="598" y="355"/>
                    </a:cubicBezTo>
                    <a:cubicBezTo>
                      <a:pt x="598" y="356"/>
                      <a:pt x="598" y="356"/>
                      <a:pt x="598" y="356"/>
                    </a:cubicBezTo>
                    <a:cubicBezTo>
                      <a:pt x="598" y="357"/>
                      <a:pt x="598" y="357"/>
                      <a:pt x="598" y="357"/>
                    </a:cubicBezTo>
                    <a:cubicBezTo>
                      <a:pt x="598" y="357"/>
                      <a:pt x="598" y="357"/>
                      <a:pt x="598" y="357"/>
                    </a:cubicBezTo>
                    <a:cubicBezTo>
                      <a:pt x="597" y="359"/>
                      <a:pt x="597" y="359"/>
                      <a:pt x="597" y="359"/>
                    </a:cubicBezTo>
                    <a:cubicBezTo>
                      <a:pt x="597" y="359"/>
                      <a:pt x="597" y="359"/>
                      <a:pt x="597" y="359"/>
                    </a:cubicBezTo>
                    <a:cubicBezTo>
                      <a:pt x="596" y="359"/>
                      <a:pt x="596" y="359"/>
                      <a:pt x="596" y="359"/>
                    </a:cubicBezTo>
                    <a:cubicBezTo>
                      <a:pt x="596" y="360"/>
                      <a:pt x="596" y="360"/>
                      <a:pt x="596" y="360"/>
                    </a:cubicBezTo>
                    <a:cubicBezTo>
                      <a:pt x="596" y="361"/>
                      <a:pt x="596" y="361"/>
                      <a:pt x="596" y="361"/>
                    </a:cubicBezTo>
                    <a:cubicBezTo>
                      <a:pt x="595" y="361"/>
                      <a:pt x="595" y="361"/>
                      <a:pt x="595" y="361"/>
                    </a:cubicBezTo>
                    <a:cubicBezTo>
                      <a:pt x="595" y="362"/>
                      <a:pt x="595" y="362"/>
                      <a:pt x="595" y="362"/>
                    </a:cubicBezTo>
                    <a:cubicBezTo>
                      <a:pt x="594" y="364"/>
                      <a:pt x="594" y="364"/>
                      <a:pt x="594" y="364"/>
                    </a:cubicBezTo>
                    <a:cubicBezTo>
                      <a:pt x="593" y="365"/>
                      <a:pt x="593" y="365"/>
                      <a:pt x="593" y="365"/>
                    </a:cubicBezTo>
                    <a:cubicBezTo>
                      <a:pt x="592" y="365"/>
                      <a:pt x="592" y="365"/>
                      <a:pt x="592" y="365"/>
                    </a:cubicBezTo>
                    <a:cubicBezTo>
                      <a:pt x="592" y="366"/>
                      <a:pt x="592" y="366"/>
                      <a:pt x="592" y="366"/>
                    </a:cubicBezTo>
                    <a:cubicBezTo>
                      <a:pt x="590" y="366"/>
                      <a:pt x="590" y="366"/>
                      <a:pt x="590" y="366"/>
                    </a:cubicBezTo>
                    <a:cubicBezTo>
                      <a:pt x="589" y="368"/>
                      <a:pt x="589" y="368"/>
                      <a:pt x="589" y="368"/>
                    </a:cubicBezTo>
                    <a:cubicBezTo>
                      <a:pt x="588" y="367"/>
                      <a:pt x="588" y="367"/>
                      <a:pt x="588" y="367"/>
                    </a:cubicBezTo>
                    <a:cubicBezTo>
                      <a:pt x="588" y="367"/>
                      <a:pt x="588" y="367"/>
                      <a:pt x="588" y="367"/>
                    </a:cubicBezTo>
                    <a:cubicBezTo>
                      <a:pt x="586" y="366"/>
                      <a:pt x="586" y="366"/>
                      <a:pt x="586" y="366"/>
                    </a:cubicBezTo>
                    <a:cubicBezTo>
                      <a:pt x="584" y="366"/>
                      <a:pt x="584" y="366"/>
                      <a:pt x="584" y="366"/>
                    </a:cubicBezTo>
                    <a:cubicBezTo>
                      <a:pt x="584" y="364"/>
                      <a:pt x="584" y="364"/>
                      <a:pt x="584" y="364"/>
                    </a:cubicBezTo>
                    <a:cubicBezTo>
                      <a:pt x="583" y="364"/>
                      <a:pt x="583" y="364"/>
                      <a:pt x="583" y="364"/>
                    </a:cubicBezTo>
                    <a:cubicBezTo>
                      <a:pt x="582" y="364"/>
                      <a:pt x="582" y="364"/>
                      <a:pt x="582" y="364"/>
                    </a:cubicBezTo>
                    <a:cubicBezTo>
                      <a:pt x="581" y="364"/>
                      <a:pt x="581" y="364"/>
                      <a:pt x="581" y="364"/>
                    </a:cubicBezTo>
                    <a:cubicBezTo>
                      <a:pt x="580" y="364"/>
                      <a:pt x="580" y="364"/>
                      <a:pt x="580" y="364"/>
                    </a:cubicBezTo>
                    <a:cubicBezTo>
                      <a:pt x="580" y="365"/>
                      <a:pt x="580" y="365"/>
                      <a:pt x="580" y="365"/>
                    </a:cubicBezTo>
                    <a:cubicBezTo>
                      <a:pt x="579" y="366"/>
                      <a:pt x="579" y="366"/>
                      <a:pt x="579" y="366"/>
                    </a:cubicBezTo>
                    <a:cubicBezTo>
                      <a:pt x="579" y="368"/>
                      <a:pt x="579" y="368"/>
                      <a:pt x="579" y="368"/>
                    </a:cubicBezTo>
                    <a:cubicBezTo>
                      <a:pt x="579" y="368"/>
                      <a:pt x="579" y="368"/>
                      <a:pt x="579" y="368"/>
                    </a:cubicBezTo>
                    <a:cubicBezTo>
                      <a:pt x="578" y="370"/>
                      <a:pt x="578" y="370"/>
                      <a:pt x="578" y="370"/>
                    </a:cubicBezTo>
                    <a:cubicBezTo>
                      <a:pt x="578" y="369"/>
                      <a:pt x="578" y="369"/>
                      <a:pt x="578" y="369"/>
                    </a:cubicBezTo>
                    <a:cubicBezTo>
                      <a:pt x="576" y="370"/>
                      <a:pt x="576" y="370"/>
                      <a:pt x="576" y="370"/>
                    </a:cubicBezTo>
                    <a:cubicBezTo>
                      <a:pt x="576" y="371"/>
                      <a:pt x="576" y="371"/>
                      <a:pt x="576" y="371"/>
                    </a:cubicBezTo>
                    <a:cubicBezTo>
                      <a:pt x="575" y="371"/>
                      <a:pt x="575" y="371"/>
                      <a:pt x="575" y="371"/>
                    </a:cubicBezTo>
                    <a:close/>
                    <a:moveTo>
                      <a:pt x="187" y="375"/>
                    </a:moveTo>
                    <a:cubicBezTo>
                      <a:pt x="186" y="374"/>
                      <a:pt x="186" y="374"/>
                      <a:pt x="186" y="374"/>
                    </a:cubicBezTo>
                    <a:cubicBezTo>
                      <a:pt x="179" y="375"/>
                      <a:pt x="179" y="375"/>
                      <a:pt x="179" y="375"/>
                    </a:cubicBezTo>
                    <a:cubicBezTo>
                      <a:pt x="187" y="375"/>
                      <a:pt x="187" y="375"/>
                      <a:pt x="187" y="375"/>
                    </a:cubicBezTo>
                    <a:close/>
                    <a:moveTo>
                      <a:pt x="658" y="353"/>
                    </a:moveTo>
                    <a:cubicBezTo>
                      <a:pt x="659" y="353"/>
                      <a:pt x="659" y="353"/>
                      <a:pt x="659" y="353"/>
                    </a:cubicBezTo>
                    <a:cubicBezTo>
                      <a:pt x="660" y="353"/>
                      <a:pt x="660" y="353"/>
                      <a:pt x="660" y="353"/>
                    </a:cubicBezTo>
                    <a:cubicBezTo>
                      <a:pt x="660" y="352"/>
                      <a:pt x="660" y="352"/>
                      <a:pt x="660" y="352"/>
                    </a:cubicBezTo>
                    <a:cubicBezTo>
                      <a:pt x="659" y="352"/>
                      <a:pt x="659" y="352"/>
                      <a:pt x="659" y="352"/>
                    </a:cubicBezTo>
                    <a:cubicBezTo>
                      <a:pt x="658" y="353"/>
                      <a:pt x="658" y="353"/>
                      <a:pt x="658" y="353"/>
                    </a:cubicBezTo>
                    <a:close/>
                    <a:moveTo>
                      <a:pt x="37" y="52"/>
                    </a:move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46" y="37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lose/>
                    <a:moveTo>
                      <a:pt x="44" y="57"/>
                    </a:moveTo>
                    <a:cubicBezTo>
                      <a:pt x="44" y="57"/>
                      <a:pt x="44" y="57"/>
                      <a:pt x="44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7"/>
                      <a:pt x="44" y="57"/>
                      <a:pt x="44" y="57"/>
                    </a:cubicBezTo>
                    <a:close/>
                    <a:moveTo>
                      <a:pt x="51" y="55"/>
                    </a:moveTo>
                    <a:cubicBezTo>
                      <a:pt x="51" y="54"/>
                      <a:pt x="51" y="54"/>
                      <a:pt x="51" y="54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1" y="55"/>
                      <a:pt x="51" y="55"/>
                      <a:pt x="51" y="55"/>
                    </a:cubicBezTo>
                    <a:close/>
                    <a:moveTo>
                      <a:pt x="53" y="58"/>
                    </a:moveTo>
                    <a:cubicBezTo>
                      <a:pt x="53" y="58"/>
                      <a:pt x="54" y="58"/>
                      <a:pt x="54" y="58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8"/>
                      <a:pt x="53" y="58"/>
                      <a:pt x="53" y="58"/>
                    </a:cubicBezTo>
                    <a:close/>
                    <a:moveTo>
                      <a:pt x="67" y="22"/>
                    </a:moveTo>
                    <a:cubicBezTo>
                      <a:pt x="68" y="21"/>
                      <a:pt x="68" y="21"/>
                      <a:pt x="68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7" y="22"/>
                      <a:pt x="67" y="22"/>
                    </a:cubicBezTo>
                    <a:close/>
                    <a:moveTo>
                      <a:pt x="68" y="24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4"/>
                      <a:pt x="68" y="24"/>
                      <a:pt x="68" y="24"/>
                    </a:cubicBezTo>
                    <a:close/>
                    <a:moveTo>
                      <a:pt x="69" y="27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9" y="27"/>
                      <a:pt x="69" y="27"/>
                      <a:pt x="69" y="27"/>
                    </a:cubicBezTo>
                    <a:close/>
                    <a:moveTo>
                      <a:pt x="71" y="27"/>
                    </a:moveTo>
                    <a:cubicBezTo>
                      <a:pt x="71" y="26"/>
                      <a:pt x="71" y="26"/>
                      <a:pt x="71" y="26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1" y="27"/>
                      <a:pt x="71" y="27"/>
                      <a:pt x="71" y="27"/>
                    </a:cubicBezTo>
                    <a:close/>
                    <a:moveTo>
                      <a:pt x="67" y="32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7" y="32"/>
                      <a:pt x="67" y="32"/>
                    </a:cubicBezTo>
                    <a:close/>
                    <a:moveTo>
                      <a:pt x="70" y="32"/>
                    </a:moveTo>
                    <a:cubicBezTo>
                      <a:pt x="69" y="32"/>
                      <a:pt x="69" y="32"/>
                      <a:pt x="69" y="32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0" y="32"/>
                      <a:pt x="70" y="32"/>
                      <a:pt x="70" y="32"/>
                    </a:cubicBezTo>
                    <a:close/>
                    <a:moveTo>
                      <a:pt x="73" y="34"/>
                    </a:moveTo>
                    <a:cubicBezTo>
                      <a:pt x="72" y="33"/>
                      <a:pt x="72" y="33"/>
                      <a:pt x="72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3" y="34"/>
                      <a:pt x="73" y="34"/>
                      <a:pt x="73" y="34"/>
                    </a:cubicBezTo>
                    <a:close/>
                    <a:moveTo>
                      <a:pt x="72" y="37"/>
                    </a:moveTo>
                    <a:cubicBezTo>
                      <a:pt x="71" y="36"/>
                      <a:pt x="71" y="36"/>
                      <a:pt x="71" y="36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2" y="37"/>
                      <a:pt x="72" y="37"/>
                      <a:pt x="72" y="37"/>
                    </a:cubicBezTo>
                    <a:close/>
                    <a:moveTo>
                      <a:pt x="73" y="40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3" y="40"/>
                      <a:pt x="73" y="40"/>
                      <a:pt x="73" y="40"/>
                    </a:cubicBezTo>
                    <a:close/>
                    <a:moveTo>
                      <a:pt x="64" y="42"/>
                    </a:moveTo>
                    <a:cubicBezTo>
                      <a:pt x="64" y="42"/>
                      <a:pt x="64" y="42"/>
                      <a:pt x="64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4" y="42"/>
                      <a:pt x="64" y="42"/>
                      <a:pt x="64" y="42"/>
                    </a:cubicBezTo>
                    <a:close/>
                    <a:moveTo>
                      <a:pt x="62" y="47"/>
                    </a:move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7"/>
                      <a:pt x="62" y="47"/>
                      <a:pt x="62" y="47"/>
                    </a:cubicBezTo>
                    <a:close/>
                    <a:moveTo>
                      <a:pt x="63" y="47"/>
                    </a:move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lose/>
                    <a:moveTo>
                      <a:pt x="65" y="46"/>
                    </a:moveTo>
                    <a:cubicBezTo>
                      <a:pt x="65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5" y="46"/>
                      <a:pt x="65" y="46"/>
                      <a:pt x="65" y="46"/>
                    </a:cubicBezTo>
                    <a:close/>
                    <a:moveTo>
                      <a:pt x="65" y="48"/>
                    </a:moveTo>
                    <a:cubicBezTo>
                      <a:pt x="65" y="48"/>
                      <a:pt x="65" y="48"/>
                      <a:pt x="65" y="48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8"/>
                    </a:cubicBezTo>
                    <a:close/>
                    <a:moveTo>
                      <a:pt x="63" y="51"/>
                    </a:moveTo>
                    <a:cubicBezTo>
                      <a:pt x="63" y="50"/>
                      <a:pt x="63" y="50"/>
                      <a:pt x="63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1"/>
                      <a:pt x="63" y="51"/>
                      <a:pt x="63" y="51"/>
                    </a:cubicBezTo>
                    <a:close/>
                    <a:moveTo>
                      <a:pt x="64" y="49"/>
                    </a:moveTo>
                    <a:cubicBezTo>
                      <a:pt x="64" y="50"/>
                      <a:pt x="64" y="50"/>
                      <a:pt x="64" y="50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4" y="49"/>
                      <a:pt x="64" y="49"/>
                      <a:pt x="64" y="49"/>
                    </a:cubicBezTo>
                    <a:close/>
                    <a:moveTo>
                      <a:pt x="73" y="38"/>
                    </a:move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8"/>
                      <a:pt x="73" y="38"/>
                      <a:pt x="73" y="38"/>
                    </a:cubicBezTo>
                    <a:close/>
                    <a:moveTo>
                      <a:pt x="67" y="49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lose/>
                    <a:moveTo>
                      <a:pt x="67" y="47"/>
                    </a:move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47"/>
                      <a:pt x="67" y="47"/>
                      <a:pt x="67" y="47"/>
                    </a:cubicBezTo>
                    <a:close/>
                    <a:moveTo>
                      <a:pt x="69" y="46"/>
                    </a:moveTo>
                    <a:cubicBezTo>
                      <a:pt x="69" y="47"/>
                      <a:pt x="69" y="47"/>
                      <a:pt x="69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69" y="46"/>
                    </a:cubicBezTo>
                    <a:close/>
                    <a:moveTo>
                      <a:pt x="69" y="42"/>
                    </a:move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9" y="42"/>
                      <a:pt x="69" y="42"/>
                      <a:pt x="69" y="42"/>
                    </a:cubicBezTo>
                    <a:close/>
                    <a:moveTo>
                      <a:pt x="73" y="42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3" y="42"/>
                      <a:pt x="73" y="42"/>
                      <a:pt x="73" y="42"/>
                    </a:cubicBezTo>
                    <a:close/>
                    <a:moveTo>
                      <a:pt x="76" y="51"/>
                    </a:moveTo>
                    <a:cubicBezTo>
                      <a:pt x="76" y="51"/>
                      <a:pt x="76" y="51"/>
                      <a:pt x="76" y="51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6" y="51"/>
                      <a:pt x="76" y="51"/>
                      <a:pt x="76" y="51"/>
                    </a:cubicBezTo>
                    <a:close/>
                    <a:moveTo>
                      <a:pt x="79" y="51"/>
                    </a:moveTo>
                    <a:cubicBezTo>
                      <a:pt x="79" y="50"/>
                      <a:pt x="79" y="50"/>
                      <a:pt x="79" y="50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9" y="51"/>
                      <a:pt x="79" y="51"/>
                      <a:pt x="79" y="51"/>
                    </a:cubicBezTo>
                    <a:close/>
                    <a:moveTo>
                      <a:pt x="82" y="51"/>
                    </a:moveTo>
                    <a:cubicBezTo>
                      <a:pt x="82" y="51"/>
                      <a:pt x="82" y="51"/>
                      <a:pt x="82" y="51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4" y="50"/>
                      <a:pt x="84" y="50"/>
                      <a:pt x="84" y="50"/>
                    </a:cubicBezTo>
                    <a:cubicBezTo>
                      <a:pt x="82" y="51"/>
                      <a:pt x="82" y="51"/>
                      <a:pt x="82" y="51"/>
                    </a:cubicBezTo>
                    <a:close/>
                    <a:moveTo>
                      <a:pt x="82" y="53"/>
                    </a:move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2" y="53"/>
                      <a:pt x="82" y="53"/>
                      <a:pt x="82" y="53"/>
                    </a:cubicBezTo>
                    <a:close/>
                    <a:moveTo>
                      <a:pt x="82" y="20"/>
                    </a:move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0"/>
                      <a:pt x="82" y="20"/>
                      <a:pt x="82" y="20"/>
                    </a:cubicBezTo>
                    <a:close/>
                    <a:moveTo>
                      <a:pt x="84" y="34"/>
                    </a:move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4" y="34"/>
                      <a:pt x="84" y="34"/>
                      <a:pt x="84" y="34"/>
                    </a:cubicBezTo>
                    <a:close/>
                    <a:moveTo>
                      <a:pt x="87" y="33"/>
                    </a:moveTo>
                    <a:cubicBezTo>
                      <a:pt x="87" y="33"/>
                      <a:pt x="87" y="33"/>
                      <a:pt x="87" y="33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33"/>
                      <a:pt x="87" y="33"/>
                      <a:pt x="87" y="33"/>
                    </a:cubicBezTo>
                    <a:close/>
                    <a:moveTo>
                      <a:pt x="92" y="35"/>
                    </a:move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5"/>
                      <a:pt x="92" y="35"/>
                      <a:pt x="92" y="35"/>
                    </a:cubicBezTo>
                    <a:close/>
                    <a:moveTo>
                      <a:pt x="575" y="63"/>
                    </a:moveTo>
                    <a:cubicBezTo>
                      <a:pt x="575" y="63"/>
                      <a:pt x="575" y="63"/>
                      <a:pt x="575" y="63"/>
                    </a:cubicBezTo>
                    <a:cubicBezTo>
                      <a:pt x="576" y="63"/>
                      <a:pt x="576" y="63"/>
                      <a:pt x="576" y="63"/>
                    </a:cubicBezTo>
                    <a:cubicBezTo>
                      <a:pt x="575" y="62"/>
                      <a:pt x="575" y="62"/>
                      <a:pt x="575" y="62"/>
                    </a:cubicBezTo>
                    <a:cubicBezTo>
                      <a:pt x="575" y="63"/>
                      <a:pt x="575" y="63"/>
                      <a:pt x="575" y="63"/>
                    </a:cubicBezTo>
                    <a:cubicBezTo>
                      <a:pt x="575" y="63"/>
                      <a:pt x="575" y="63"/>
                      <a:pt x="575" y="63"/>
                    </a:cubicBezTo>
                    <a:close/>
                    <a:moveTo>
                      <a:pt x="571" y="63"/>
                    </a:moveTo>
                    <a:cubicBezTo>
                      <a:pt x="571" y="63"/>
                      <a:pt x="571" y="63"/>
                      <a:pt x="571" y="63"/>
                    </a:cubicBezTo>
                    <a:cubicBezTo>
                      <a:pt x="572" y="62"/>
                      <a:pt x="572" y="62"/>
                      <a:pt x="572" y="62"/>
                    </a:cubicBezTo>
                    <a:cubicBezTo>
                      <a:pt x="570" y="62"/>
                      <a:pt x="570" y="62"/>
                      <a:pt x="570" y="62"/>
                    </a:cubicBezTo>
                    <a:cubicBezTo>
                      <a:pt x="570" y="62"/>
                      <a:pt x="570" y="62"/>
                      <a:pt x="570" y="62"/>
                    </a:cubicBezTo>
                    <a:cubicBezTo>
                      <a:pt x="571" y="63"/>
                      <a:pt x="571" y="63"/>
                      <a:pt x="571" y="63"/>
                    </a:cubicBezTo>
                    <a:close/>
                    <a:moveTo>
                      <a:pt x="567" y="64"/>
                    </a:moveTo>
                    <a:cubicBezTo>
                      <a:pt x="567" y="64"/>
                      <a:pt x="567" y="64"/>
                      <a:pt x="567" y="64"/>
                    </a:cubicBezTo>
                    <a:cubicBezTo>
                      <a:pt x="567" y="64"/>
                      <a:pt x="567" y="64"/>
                      <a:pt x="567" y="64"/>
                    </a:cubicBezTo>
                    <a:cubicBezTo>
                      <a:pt x="567" y="63"/>
                      <a:pt x="567" y="63"/>
                      <a:pt x="567" y="63"/>
                    </a:cubicBezTo>
                    <a:cubicBezTo>
                      <a:pt x="566" y="63"/>
                      <a:pt x="566" y="63"/>
                      <a:pt x="566" y="63"/>
                    </a:cubicBezTo>
                    <a:cubicBezTo>
                      <a:pt x="566" y="63"/>
                      <a:pt x="566" y="63"/>
                      <a:pt x="566" y="63"/>
                    </a:cubicBezTo>
                    <a:cubicBezTo>
                      <a:pt x="567" y="64"/>
                      <a:pt x="567" y="64"/>
                      <a:pt x="567" y="64"/>
                    </a:cubicBezTo>
                    <a:close/>
                    <a:moveTo>
                      <a:pt x="664" y="172"/>
                    </a:moveTo>
                    <a:cubicBezTo>
                      <a:pt x="664" y="172"/>
                      <a:pt x="664" y="172"/>
                      <a:pt x="664" y="172"/>
                    </a:cubicBezTo>
                    <a:cubicBezTo>
                      <a:pt x="664" y="173"/>
                      <a:pt x="664" y="173"/>
                      <a:pt x="664" y="173"/>
                    </a:cubicBezTo>
                    <a:cubicBezTo>
                      <a:pt x="665" y="173"/>
                      <a:pt x="665" y="173"/>
                      <a:pt x="665" y="173"/>
                    </a:cubicBezTo>
                    <a:cubicBezTo>
                      <a:pt x="665" y="172"/>
                      <a:pt x="665" y="172"/>
                      <a:pt x="665" y="172"/>
                    </a:cubicBezTo>
                    <a:cubicBezTo>
                      <a:pt x="664" y="172"/>
                      <a:pt x="664" y="172"/>
                      <a:pt x="664" y="172"/>
                    </a:cubicBezTo>
                    <a:cubicBezTo>
                      <a:pt x="664" y="172"/>
                      <a:pt x="664" y="172"/>
                      <a:pt x="664" y="172"/>
                    </a:cubicBezTo>
                    <a:close/>
                    <a:moveTo>
                      <a:pt x="663" y="170"/>
                    </a:moveTo>
                    <a:cubicBezTo>
                      <a:pt x="664" y="171"/>
                      <a:pt x="664" y="171"/>
                      <a:pt x="664" y="171"/>
                    </a:cubicBezTo>
                    <a:cubicBezTo>
                      <a:pt x="664" y="171"/>
                      <a:pt x="664" y="171"/>
                      <a:pt x="664" y="171"/>
                    </a:cubicBezTo>
                    <a:cubicBezTo>
                      <a:pt x="664" y="170"/>
                      <a:pt x="664" y="170"/>
                      <a:pt x="664" y="170"/>
                    </a:cubicBezTo>
                    <a:cubicBezTo>
                      <a:pt x="664" y="170"/>
                      <a:pt x="664" y="170"/>
                      <a:pt x="664" y="170"/>
                    </a:cubicBezTo>
                    <a:cubicBezTo>
                      <a:pt x="663" y="170"/>
                      <a:pt x="663" y="170"/>
                      <a:pt x="663" y="170"/>
                    </a:cubicBezTo>
                    <a:cubicBezTo>
                      <a:pt x="663" y="170"/>
                      <a:pt x="663" y="170"/>
                      <a:pt x="663" y="170"/>
                    </a:cubicBezTo>
                    <a:close/>
                    <a:moveTo>
                      <a:pt x="106" y="108"/>
                    </a:moveTo>
                    <a:cubicBezTo>
                      <a:pt x="106" y="108"/>
                      <a:pt x="106" y="108"/>
                      <a:pt x="106" y="108"/>
                    </a:cubicBezTo>
                    <a:cubicBezTo>
                      <a:pt x="107" y="108"/>
                      <a:pt x="107" y="108"/>
                      <a:pt x="107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6" y="108"/>
                      <a:pt x="106" y="108"/>
                      <a:pt x="106" y="108"/>
                    </a:cubicBezTo>
                    <a:close/>
                    <a:moveTo>
                      <a:pt x="99" y="141"/>
                    </a:move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2" y="140"/>
                      <a:pt x="102" y="140"/>
                      <a:pt x="102" y="140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05" y="140"/>
                      <a:pt x="105" y="140"/>
                      <a:pt x="105" y="140"/>
                    </a:cubicBezTo>
                    <a:cubicBezTo>
                      <a:pt x="105" y="140"/>
                      <a:pt x="105" y="140"/>
                      <a:pt x="105" y="140"/>
                    </a:cubicBezTo>
                    <a:cubicBezTo>
                      <a:pt x="106" y="141"/>
                      <a:pt x="106" y="141"/>
                      <a:pt x="106" y="141"/>
                    </a:cubicBezTo>
                    <a:cubicBezTo>
                      <a:pt x="107" y="140"/>
                      <a:pt x="107" y="140"/>
                      <a:pt x="107" y="140"/>
                    </a:cubicBezTo>
                    <a:cubicBezTo>
                      <a:pt x="107" y="140"/>
                      <a:pt x="107" y="140"/>
                      <a:pt x="107" y="140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7" y="139"/>
                      <a:pt x="107" y="139"/>
                      <a:pt x="107" y="139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109" y="141"/>
                      <a:pt x="109" y="141"/>
                      <a:pt x="109" y="141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11" y="140"/>
                      <a:pt x="111" y="140"/>
                      <a:pt x="111" y="140"/>
                    </a:cubicBezTo>
                    <a:cubicBezTo>
                      <a:pt x="112" y="140"/>
                      <a:pt x="112" y="140"/>
                      <a:pt x="112" y="140"/>
                    </a:cubicBezTo>
                    <a:cubicBezTo>
                      <a:pt x="112" y="139"/>
                      <a:pt x="112" y="139"/>
                      <a:pt x="112" y="139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3" y="136"/>
                      <a:pt x="113" y="136"/>
                      <a:pt x="113" y="136"/>
                    </a:cubicBezTo>
                    <a:cubicBezTo>
                      <a:pt x="113" y="135"/>
                      <a:pt x="113" y="135"/>
                      <a:pt x="113" y="135"/>
                    </a:cubicBezTo>
                    <a:cubicBezTo>
                      <a:pt x="112" y="135"/>
                      <a:pt x="112" y="135"/>
                      <a:pt x="112" y="135"/>
                    </a:cubicBezTo>
                    <a:cubicBezTo>
                      <a:pt x="112" y="134"/>
                      <a:pt x="112" y="134"/>
                      <a:pt x="112" y="134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12" y="134"/>
                      <a:pt x="112" y="134"/>
                      <a:pt x="112" y="134"/>
                    </a:cubicBezTo>
                    <a:cubicBezTo>
                      <a:pt x="113" y="134"/>
                      <a:pt x="113" y="134"/>
                      <a:pt x="113" y="134"/>
                    </a:cubicBezTo>
                    <a:cubicBezTo>
                      <a:pt x="113" y="134"/>
                      <a:pt x="113" y="134"/>
                      <a:pt x="113" y="134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1" y="129"/>
                      <a:pt x="111" y="129"/>
                      <a:pt x="111" y="129"/>
                    </a:cubicBezTo>
                    <a:cubicBezTo>
                      <a:pt x="111" y="129"/>
                      <a:pt x="111" y="129"/>
                      <a:pt x="111" y="129"/>
                    </a:cubicBezTo>
                    <a:cubicBezTo>
                      <a:pt x="112" y="130"/>
                      <a:pt x="112" y="130"/>
                      <a:pt x="112" y="130"/>
                    </a:cubicBezTo>
                    <a:cubicBezTo>
                      <a:pt x="112" y="130"/>
                      <a:pt x="112" y="130"/>
                      <a:pt x="112" y="130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114" y="131"/>
                      <a:pt x="114" y="131"/>
                      <a:pt x="114" y="131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4" y="128"/>
                      <a:pt x="114" y="128"/>
                      <a:pt x="114" y="128"/>
                    </a:cubicBezTo>
                    <a:cubicBezTo>
                      <a:pt x="114" y="127"/>
                      <a:pt x="114" y="127"/>
                      <a:pt x="114" y="127"/>
                    </a:cubicBezTo>
                    <a:cubicBezTo>
                      <a:pt x="113" y="126"/>
                      <a:pt x="113" y="126"/>
                      <a:pt x="113" y="126"/>
                    </a:cubicBezTo>
                    <a:cubicBezTo>
                      <a:pt x="112" y="125"/>
                      <a:pt x="112" y="125"/>
                      <a:pt x="112" y="125"/>
                    </a:cubicBezTo>
                    <a:cubicBezTo>
                      <a:pt x="113" y="124"/>
                      <a:pt x="113" y="124"/>
                      <a:pt x="113" y="124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115" y="124"/>
                      <a:pt x="115" y="124"/>
                      <a:pt x="115" y="124"/>
                    </a:cubicBezTo>
                    <a:cubicBezTo>
                      <a:pt x="115" y="124"/>
                      <a:pt x="115" y="124"/>
                      <a:pt x="115" y="124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122"/>
                      <a:pt x="114" y="122"/>
                      <a:pt x="114" y="122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6" y="123"/>
                      <a:pt x="116" y="123"/>
                      <a:pt x="116" y="123"/>
                    </a:cubicBezTo>
                    <a:cubicBezTo>
                      <a:pt x="117" y="123"/>
                      <a:pt x="117" y="123"/>
                      <a:pt x="117" y="123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17" y="122"/>
                      <a:pt x="117" y="122"/>
                      <a:pt x="117" y="122"/>
                    </a:cubicBezTo>
                    <a:cubicBezTo>
                      <a:pt x="117" y="122"/>
                      <a:pt x="117" y="122"/>
                      <a:pt x="117" y="122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19" y="121"/>
                      <a:pt x="119" y="121"/>
                      <a:pt x="119" y="121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20" y="119"/>
                      <a:pt x="120" y="119"/>
                      <a:pt x="120" y="119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21" y="116"/>
                      <a:pt x="121" y="116"/>
                      <a:pt x="121" y="116"/>
                    </a:cubicBezTo>
                    <a:cubicBezTo>
                      <a:pt x="123" y="114"/>
                      <a:pt x="123" y="114"/>
                      <a:pt x="123" y="114"/>
                    </a:cubicBezTo>
                    <a:cubicBezTo>
                      <a:pt x="123" y="113"/>
                      <a:pt x="123" y="113"/>
                      <a:pt x="123" y="113"/>
                    </a:cubicBezTo>
                    <a:cubicBezTo>
                      <a:pt x="124" y="113"/>
                      <a:pt x="124" y="113"/>
                      <a:pt x="124" y="113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6" y="109"/>
                      <a:pt x="126" y="109"/>
                      <a:pt x="126" y="109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2" y="98"/>
                      <a:pt x="142" y="98"/>
                      <a:pt x="142" y="98"/>
                    </a:cubicBezTo>
                    <a:cubicBezTo>
                      <a:pt x="143" y="97"/>
                      <a:pt x="143" y="97"/>
                      <a:pt x="143" y="97"/>
                    </a:cubicBezTo>
                    <a:cubicBezTo>
                      <a:pt x="143" y="97"/>
                      <a:pt x="143" y="97"/>
                      <a:pt x="143" y="97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3" y="95"/>
                      <a:pt x="143" y="95"/>
                      <a:pt x="143" y="95"/>
                    </a:cubicBezTo>
                    <a:cubicBezTo>
                      <a:pt x="143" y="94"/>
                      <a:pt x="143" y="94"/>
                      <a:pt x="143" y="94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3" y="90"/>
                      <a:pt x="143" y="90"/>
                      <a:pt x="143" y="90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0" y="89"/>
                      <a:pt x="140" y="89"/>
                      <a:pt x="140" y="89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7" y="87"/>
                      <a:pt x="137" y="87"/>
                      <a:pt x="137" y="87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6" y="88"/>
                      <a:pt x="136" y="88"/>
                      <a:pt x="136" y="88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4" y="88"/>
                      <a:pt x="134" y="88"/>
                      <a:pt x="134" y="88"/>
                    </a:cubicBezTo>
                    <a:cubicBezTo>
                      <a:pt x="133" y="88"/>
                      <a:pt x="133" y="88"/>
                      <a:pt x="133" y="88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1" y="90"/>
                      <a:pt x="131" y="90"/>
                      <a:pt x="131" y="90"/>
                    </a:cubicBezTo>
                    <a:cubicBezTo>
                      <a:pt x="131" y="90"/>
                      <a:pt x="131" y="90"/>
                      <a:pt x="131" y="90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30" y="92"/>
                      <a:pt x="130" y="92"/>
                      <a:pt x="130" y="92"/>
                    </a:cubicBezTo>
                    <a:cubicBezTo>
                      <a:pt x="130" y="93"/>
                      <a:pt x="130" y="93"/>
                      <a:pt x="130" y="93"/>
                    </a:cubicBezTo>
                    <a:cubicBezTo>
                      <a:pt x="130" y="94"/>
                      <a:pt x="130" y="94"/>
                      <a:pt x="130" y="94"/>
                    </a:cubicBezTo>
                    <a:cubicBezTo>
                      <a:pt x="130" y="94"/>
                      <a:pt x="130" y="94"/>
                      <a:pt x="130" y="94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29" y="95"/>
                      <a:pt x="129" y="95"/>
                      <a:pt x="129" y="95"/>
                    </a:cubicBezTo>
                    <a:cubicBezTo>
                      <a:pt x="129" y="95"/>
                      <a:pt x="129" y="95"/>
                      <a:pt x="129" y="95"/>
                    </a:cubicBezTo>
                    <a:cubicBezTo>
                      <a:pt x="128" y="96"/>
                      <a:pt x="128" y="96"/>
                      <a:pt x="128" y="96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6" y="98"/>
                      <a:pt x="126" y="98"/>
                      <a:pt x="126" y="98"/>
                    </a:cubicBezTo>
                    <a:cubicBezTo>
                      <a:pt x="125" y="98"/>
                      <a:pt x="125" y="98"/>
                      <a:pt x="125" y="98"/>
                    </a:cubicBezTo>
                    <a:cubicBezTo>
                      <a:pt x="125" y="98"/>
                      <a:pt x="125" y="98"/>
                      <a:pt x="125" y="98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23" y="99"/>
                      <a:pt x="123" y="99"/>
                      <a:pt x="123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0" y="100"/>
                      <a:pt x="120" y="100"/>
                      <a:pt x="120" y="100"/>
                    </a:cubicBezTo>
                    <a:cubicBezTo>
                      <a:pt x="120" y="101"/>
                      <a:pt x="120" y="101"/>
                      <a:pt x="120" y="101"/>
                    </a:cubicBezTo>
                    <a:cubicBezTo>
                      <a:pt x="119" y="102"/>
                      <a:pt x="119" y="102"/>
                      <a:pt x="119" y="102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9" y="100"/>
                      <a:pt x="119" y="100"/>
                      <a:pt x="119" y="100"/>
                    </a:cubicBez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5" y="100"/>
                      <a:pt x="115" y="100"/>
                      <a:pt x="115" y="100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4" y="103"/>
                      <a:pt x="114" y="103"/>
                      <a:pt x="114" y="103"/>
                    </a:cubicBezTo>
                    <a:cubicBezTo>
                      <a:pt x="114" y="103"/>
                      <a:pt x="114" y="103"/>
                      <a:pt x="114" y="103"/>
                    </a:cubicBezTo>
                    <a:cubicBezTo>
                      <a:pt x="114" y="104"/>
                      <a:pt x="114" y="104"/>
                      <a:pt x="114" y="104"/>
                    </a:cubicBezTo>
                    <a:cubicBezTo>
                      <a:pt x="114" y="104"/>
                      <a:pt x="114" y="104"/>
                      <a:pt x="114" y="104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2" y="105"/>
                      <a:pt x="112" y="105"/>
                      <a:pt x="112" y="105"/>
                    </a:cubicBezTo>
                    <a:cubicBezTo>
                      <a:pt x="112" y="104"/>
                      <a:pt x="112" y="104"/>
                      <a:pt x="112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1" y="104"/>
                      <a:pt x="111" y="104"/>
                      <a:pt x="111" y="104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0" y="107"/>
                      <a:pt x="110" y="107"/>
                      <a:pt x="110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8" y="108"/>
                      <a:pt x="108" y="108"/>
                      <a:pt x="108" y="108"/>
                    </a:cubicBezTo>
                    <a:cubicBezTo>
                      <a:pt x="107" y="108"/>
                      <a:pt x="107" y="108"/>
                      <a:pt x="107" y="108"/>
                    </a:cubicBezTo>
                    <a:cubicBezTo>
                      <a:pt x="106" y="109"/>
                      <a:pt x="106" y="109"/>
                      <a:pt x="106" y="109"/>
                    </a:cubicBezTo>
                    <a:cubicBezTo>
                      <a:pt x="106" y="110"/>
                      <a:pt x="106" y="110"/>
                      <a:pt x="106" y="110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5" y="111"/>
                      <a:pt x="105" y="111"/>
                      <a:pt x="105" y="111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6" y="115"/>
                      <a:pt x="106" y="115"/>
                      <a:pt x="106" y="115"/>
                    </a:cubicBez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04" y="116"/>
                      <a:pt x="104" y="116"/>
                      <a:pt x="104" y="116"/>
                    </a:cubicBezTo>
                    <a:cubicBezTo>
                      <a:pt x="103" y="116"/>
                      <a:pt x="103" y="116"/>
                      <a:pt x="103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98" y="119"/>
                      <a:pt x="98" y="119"/>
                      <a:pt x="98" y="119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101" y="123"/>
                      <a:pt x="101" y="123"/>
                      <a:pt x="101" y="123"/>
                    </a:cubicBezTo>
                    <a:cubicBezTo>
                      <a:pt x="101" y="123"/>
                      <a:pt x="101" y="123"/>
                      <a:pt x="101" y="123"/>
                    </a:cubicBezTo>
                    <a:cubicBezTo>
                      <a:pt x="102" y="123"/>
                      <a:pt x="102" y="123"/>
                      <a:pt x="102" y="123"/>
                    </a:cubicBezTo>
                    <a:cubicBezTo>
                      <a:pt x="103" y="123"/>
                      <a:pt x="103" y="123"/>
                      <a:pt x="103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103" y="124"/>
                      <a:pt x="103" y="124"/>
                      <a:pt x="103" y="124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00" y="125"/>
                      <a:pt x="100" y="125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102" y="127"/>
                      <a:pt x="102" y="127"/>
                      <a:pt x="102" y="127"/>
                    </a:cubicBezTo>
                    <a:cubicBezTo>
                      <a:pt x="101" y="127"/>
                      <a:pt x="101" y="127"/>
                      <a:pt x="101" y="127"/>
                    </a:cubicBezTo>
                    <a:cubicBezTo>
                      <a:pt x="100" y="127"/>
                      <a:pt x="100" y="127"/>
                      <a:pt x="100" y="127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1" y="128"/>
                      <a:pt x="101" y="128"/>
                      <a:pt x="101" y="128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1" y="129"/>
                      <a:pt x="101" y="129"/>
                      <a:pt x="101" y="129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3" y="131"/>
                      <a:pt x="103" y="131"/>
                      <a:pt x="103" y="131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2" y="131"/>
                      <a:pt x="102" y="131"/>
                      <a:pt x="102" y="131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0" y="131"/>
                      <a:pt x="100" y="131"/>
                      <a:pt x="100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99" y="134"/>
                      <a:pt x="99" y="134"/>
                      <a:pt x="99" y="134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7" y="134"/>
                      <a:pt x="97" y="134"/>
                      <a:pt x="97" y="134"/>
                    </a:cubicBezTo>
                    <a:cubicBezTo>
                      <a:pt x="97" y="135"/>
                      <a:pt x="97" y="135"/>
                      <a:pt x="97" y="135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96" y="136"/>
                      <a:pt x="96" y="136"/>
                      <a:pt x="96" y="136"/>
                    </a:cubicBezTo>
                    <a:cubicBezTo>
                      <a:pt x="96" y="136"/>
                      <a:pt x="96" y="136"/>
                      <a:pt x="96" y="136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7" y="138"/>
                      <a:pt x="97" y="138"/>
                      <a:pt x="97" y="138"/>
                    </a:cubicBezTo>
                    <a:cubicBezTo>
                      <a:pt x="98" y="138"/>
                      <a:pt x="98" y="138"/>
                      <a:pt x="98" y="138"/>
                    </a:cubicBezTo>
                    <a:cubicBezTo>
                      <a:pt x="98" y="138"/>
                      <a:pt x="98" y="138"/>
                      <a:pt x="98" y="138"/>
                    </a:cubicBezTo>
                    <a:cubicBezTo>
                      <a:pt x="98" y="137"/>
                      <a:pt x="98" y="137"/>
                      <a:pt x="98" y="137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02" y="135"/>
                      <a:pt x="102" y="135"/>
                      <a:pt x="102" y="135"/>
                    </a:cubicBezTo>
                    <a:cubicBezTo>
                      <a:pt x="103" y="136"/>
                      <a:pt x="103" y="136"/>
                      <a:pt x="103" y="136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2" y="136"/>
                      <a:pt x="102" y="136"/>
                      <a:pt x="102" y="136"/>
                    </a:cubicBezTo>
                    <a:cubicBezTo>
                      <a:pt x="102" y="136"/>
                      <a:pt x="102" y="136"/>
                      <a:pt x="102" y="136"/>
                    </a:cubicBezTo>
                    <a:cubicBezTo>
                      <a:pt x="101" y="137"/>
                      <a:pt x="101" y="137"/>
                      <a:pt x="101" y="137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9" y="138"/>
                      <a:pt x="99" y="138"/>
                      <a:pt x="99" y="138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99" y="140"/>
                      <a:pt x="99" y="140"/>
                      <a:pt x="99" y="140"/>
                    </a:cubicBezTo>
                    <a:cubicBezTo>
                      <a:pt x="99" y="140"/>
                      <a:pt x="99" y="140"/>
                      <a:pt x="99" y="140"/>
                    </a:cubicBezTo>
                    <a:cubicBezTo>
                      <a:pt x="99" y="140"/>
                      <a:pt x="99" y="141"/>
                      <a:pt x="99" y="141"/>
                    </a:cubicBezTo>
                    <a:close/>
                    <a:moveTo>
                      <a:pt x="104" y="168"/>
                    </a:moveTo>
                    <a:cubicBezTo>
                      <a:pt x="104" y="169"/>
                      <a:pt x="104" y="169"/>
                      <a:pt x="104" y="169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04" y="167"/>
                      <a:pt x="104" y="167"/>
                      <a:pt x="104" y="167"/>
                    </a:cubicBezTo>
                    <a:cubicBezTo>
                      <a:pt x="105" y="167"/>
                      <a:pt x="105" y="167"/>
                      <a:pt x="105" y="167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3" y="165"/>
                      <a:pt x="103" y="165"/>
                      <a:pt x="103" y="165"/>
                    </a:cubicBezTo>
                    <a:cubicBezTo>
                      <a:pt x="103" y="165"/>
                      <a:pt x="103" y="165"/>
                      <a:pt x="103" y="165"/>
                    </a:cubicBezTo>
                    <a:cubicBezTo>
                      <a:pt x="102" y="164"/>
                      <a:pt x="102" y="164"/>
                      <a:pt x="102" y="164"/>
                    </a:cubicBezTo>
                    <a:cubicBezTo>
                      <a:pt x="101" y="165"/>
                      <a:pt x="101" y="165"/>
                      <a:pt x="101" y="165"/>
                    </a:cubicBezTo>
                    <a:cubicBezTo>
                      <a:pt x="100" y="165"/>
                      <a:pt x="100" y="165"/>
                      <a:pt x="100" y="165"/>
                    </a:cubicBezTo>
                    <a:cubicBezTo>
                      <a:pt x="100" y="166"/>
                      <a:pt x="100" y="166"/>
                      <a:pt x="100" y="166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102" y="166"/>
                      <a:pt x="102" y="166"/>
                      <a:pt x="102" y="166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3" y="167"/>
                      <a:pt x="103" y="167"/>
                      <a:pt x="103" y="167"/>
                    </a:cubicBezTo>
                    <a:cubicBezTo>
                      <a:pt x="104" y="168"/>
                      <a:pt x="104" y="168"/>
                      <a:pt x="104" y="168"/>
                    </a:cubicBezTo>
                    <a:close/>
                    <a:moveTo>
                      <a:pt x="124" y="168"/>
                    </a:moveTo>
                    <a:cubicBezTo>
                      <a:pt x="123" y="168"/>
                      <a:pt x="123" y="168"/>
                      <a:pt x="123" y="168"/>
                    </a:cubicBezTo>
                    <a:cubicBezTo>
                      <a:pt x="122" y="168"/>
                      <a:pt x="122" y="168"/>
                      <a:pt x="122" y="168"/>
                    </a:cubicBezTo>
                    <a:cubicBezTo>
                      <a:pt x="121" y="168"/>
                      <a:pt x="121" y="168"/>
                      <a:pt x="121" y="168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18" y="165"/>
                      <a:pt x="118" y="165"/>
                      <a:pt x="118" y="165"/>
                    </a:cubicBezTo>
                    <a:cubicBezTo>
                      <a:pt x="117" y="164"/>
                      <a:pt x="117" y="164"/>
                      <a:pt x="117" y="164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4" y="162"/>
                      <a:pt x="114" y="162"/>
                      <a:pt x="114" y="162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12" y="157"/>
                      <a:pt x="112" y="157"/>
                      <a:pt x="112" y="157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9" y="149"/>
                      <a:pt x="109" y="149"/>
                      <a:pt x="109" y="149"/>
                    </a:cubicBezTo>
                    <a:cubicBezTo>
                      <a:pt x="109" y="148"/>
                      <a:pt x="109" y="148"/>
                      <a:pt x="109" y="148"/>
                    </a:cubicBezTo>
                    <a:cubicBezTo>
                      <a:pt x="110" y="148"/>
                      <a:pt x="110" y="148"/>
                      <a:pt x="110" y="148"/>
                    </a:cubicBezTo>
                    <a:cubicBezTo>
                      <a:pt x="109" y="147"/>
                      <a:pt x="109" y="147"/>
                      <a:pt x="109" y="147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9" y="146"/>
                      <a:pt x="109" y="146"/>
                      <a:pt x="109" y="146"/>
                    </a:cubicBezTo>
                    <a:cubicBezTo>
                      <a:pt x="110" y="146"/>
                      <a:pt x="110" y="146"/>
                      <a:pt x="110" y="146"/>
                    </a:cubicBezTo>
                    <a:cubicBezTo>
                      <a:pt x="110" y="144"/>
                      <a:pt x="110" y="144"/>
                      <a:pt x="110" y="144"/>
                    </a:cubicBezTo>
                    <a:cubicBezTo>
                      <a:pt x="110" y="143"/>
                      <a:pt x="110" y="143"/>
                      <a:pt x="110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03" y="140"/>
                      <a:pt x="103" y="140"/>
                      <a:pt x="103" y="140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99" y="141"/>
                      <a:pt x="99" y="141"/>
                      <a:pt x="99" y="141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7" y="144"/>
                      <a:pt x="97" y="144"/>
                      <a:pt x="97" y="144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97" y="146"/>
                      <a:pt x="97" y="146"/>
                      <a:pt x="97" y="146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98" y="147"/>
                      <a:pt x="98" y="147"/>
                      <a:pt x="98" y="147"/>
                    </a:cubicBezTo>
                    <a:cubicBezTo>
                      <a:pt x="97" y="147"/>
                      <a:pt x="97" y="147"/>
                      <a:pt x="97" y="147"/>
                    </a:cubicBezTo>
                    <a:cubicBezTo>
                      <a:pt x="96" y="147"/>
                      <a:pt x="96" y="147"/>
                      <a:pt x="96" y="147"/>
                    </a:cubicBezTo>
                    <a:cubicBezTo>
                      <a:pt x="95" y="149"/>
                      <a:pt x="95" y="149"/>
                      <a:pt x="95" y="149"/>
                    </a:cubicBezTo>
                    <a:cubicBezTo>
                      <a:pt x="95" y="150"/>
                      <a:pt x="95" y="150"/>
                      <a:pt x="95" y="150"/>
                    </a:cubicBezTo>
                    <a:cubicBezTo>
                      <a:pt x="95" y="150"/>
                      <a:pt x="95" y="150"/>
                      <a:pt x="95" y="150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7" y="149"/>
                      <a:pt x="97" y="149"/>
                      <a:pt x="97" y="149"/>
                    </a:cubicBezTo>
                    <a:cubicBezTo>
                      <a:pt x="98" y="150"/>
                      <a:pt x="98" y="150"/>
                      <a:pt x="98" y="150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7" y="151"/>
                      <a:pt x="97" y="151"/>
                      <a:pt x="97" y="151"/>
                    </a:cubicBezTo>
                    <a:cubicBezTo>
                      <a:pt x="98" y="151"/>
                      <a:pt x="98" y="151"/>
                      <a:pt x="98" y="151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9" y="151"/>
                      <a:pt x="99" y="151"/>
                      <a:pt x="99" y="151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9" y="153"/>
                      <a:pt x="99" y="153"/>
                      <a:pt x="99" y="153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97" y="154"/>
                      <a:pt x="97" y="154"/>
                      <a:pt x="97" y="154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5" y="156"/>
                      <a:pt x="95" y="156"/>
                      <a:pt x="95" y="156"/>
                    </a:cubicBezTo>
                    <a:cubicBezTo>
                      <a:pt x="94" y="156"/>
                      <a:pt x="94" y="156"/>
                      <a:pt x="94" y="156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4" y="158"/>
                      <a:pt x="94" y="158"/>
                      <a:pt x="94" y="158"/>
                    </a:cubicBezTo>
                    <a:cubicBezTo>
                      <a:pt x="94" y="159"/>
                      <a:pt x="94" y="159"/>
                      <a:pt x="94" y="159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94" y="161"/>
                      <a:pt x="94" y="161"/>
                      <a:pt x="94" y="161"/>
                    </a:cubicBezTo>
                    <a:cubicBezTo>
                      <a:pt x="95" y="162"/>
                      <a:pt x="95" y="162"/>
                      <a:pt x="95" y="162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7" y="164"/>
                      <a:pt x="97" y="164"/>
                      <a:pt x="97" y="164"/>
                    </a:cubicBezTo>
                    <a:cubicBezTo>
                      <a:pt x="98" y="164"/>
                      <a:pt x="98" y="164"/>
                      <a:pt x="98" y="164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60"/>
                      <a:pt x="100" y="160"/>
                      <a:pt x="100" y="160"/>
                    </a:cubicBez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0" y="161"/>
                      <a:pt x="100" y="161"/>
                      <a:pt x="100" y="161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01" y="163"/>
                      <a:pt x="101" y="163"/>
                      <a:pt x="101" y="163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3" y="162"/>
                      <a:pt x="103" y="162"/>
                      <a:pt x="103" y="162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104" y="162"/>
                      <a:pt x="104" y="162"/>
                      <a:pt x="104" y="162"/>
                    </a:cubicBezTo>
                    <a:cubicBezTo>
                      <a:pt x="103" y="162"/>
                      <a:pt x="103" y="162"/>
                      <a:pt x="103" y="162"/>
                    </a:cubicBez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6" y="165"/>
                      <a:pt x="106" y="165"/>
                      <a:pt x="106" y="165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8" y="165"/>
                      <a:pt x="108" y="165"/>
                      <a:pt x="108" y="165"/>
                    </a:cubicBezTo>
                    <a:cubicBezTo>
                      <a:pt x="108" y="165"/>
                      <a:pt x="108" y="165"/>
                      <a:pt x="108" y="165"/>
                    </a:cubicBezTo>
                    <a:cubicBezTo>
                      <a:pt x="108" y="166"/>
                      <a:pt x="108" y="166"/>
                      <a:pt x="108" y="166"/>
                    </a:cubicBezTo>
                    <a:cubicBezTo>
                      <a:pt x="107" y="166"/>
                      <a:pt x="107" y="166"/>
                      <a:pt x="107" y="166"/>
                    </a:cubicBezTo>
                    <a:cubicBezTo>
                      <a:pt x="107" y="166"/>
                      <a:pt x="107" y="166"/>
                      <a:pt x="107" y="166"/>
                    </a:cubicBezTo>
                    <a:cubicBezTo>
                      <a:pt x="106" y="167"/>
                      <a:pt x="106" y="167"/>
                      <a:pt x="106" y="167"/>
                    </a:cubicBezTo>
                    <a:cubicBezTo>
                      <a:pt x="106" y="167"/>
                      <a:pt x="106" y="167"/>
                      <a:pt x="106" y="167"/>
                    </a:cubicBezTo>
                    <a:cubicBezTo>
                      <a:pt x="107" y="168"/>
                      <a:pt x="107" y="168"/>
                      <a:pt x="107" y="168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6" y="169"/>
                      <a:pt x="106" y="169"/>
                      <a:pt x="106" y="169"/>
                    </a:cubicBezTo>
                    <a:cubicBezTo>
                      <a:pt x="106" y="169"/>
                      <a:pt x="106" y="169"/>
                      <a:pt x="106" y="169"/>
                    </a:cubicBezTo>
                    <a:cubicBezTo>
                      <a:pt x="106" y="169"/>
                      <a:pt x="106" y="169"/>
                      <a:pt x="106" y="169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9" y="170"/>
                      <a:pt x="109" y="170"/>
                      <a:pt x="109" y="170"/>
                    </a:cubicBezTo>
                    <a:cubicBezTo>
                      <a:pt x="110" y="170"/>
                      <a:pt x="110" y="170"/>
                      <a:pt x="110" y="170"/>
                    </a:cubicBezTo>
                    <a:cubicBezTo>
                      <a:pt x="112" y="171"/>
                      <a:pt x="112" y="171"/>
                      <a:pt x="112" y="171"/>
                    </a:cubicBezTo>
                    <a:cubicBezTo>
                      <a:pt x="112" y="170"/>
                      <a:pt x="112" y="170"/>
                      <a:pt x="112" y="170"/>
                    </a:cubicBezTo>
                    <a:cubicBezTo>
                      <a:pt x="112" y="170"/>
                      <a:pt x="112" y="170"/>
                      <a:pt x="112" y="170"/>
                    </a:cubicBezTo>
                    <a:cubicBezTo>
                      <a:pt x="113" y="171"/>
                      <a:pt x="113" y="171"/>
                      <a:pt x="113" y="171"/>
                    </a:cubicBez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5" y="173"/>
                      <a:pt x="115" y="173"/>
                      <a:pt x="115" y="173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5" y="171"/>
                      <a:pt x="115" y="171"/>
                      <a:pt x="115" y="171"/>
                    </a:cubicBezTo>
                    <a:cubicBezTo>
                      <a:pt x="114" y="170"/>
                      <a:pt x="114" y="170"/>
                      <a:pt x="114" y="170"/>
                    </a:cubicBezTo>
                    <a:cubicBezTo>
                      <a:pt x="113" y="170"/>
                      <a:pt x="113" y="170"/>
                      <a:pt x="113" y="170"/>
                    </a:cubicBezTo>
                    <a:cubicBezTo>
                      <a:pt x="114" y="170"/>
                      <a:pt x="114" y="170"/>
                      <a:pt x="114" y="170"/>
                    </a:cubicBezTo>
                    <a:cubicBezTo>
                      <a:pt x="114" y="170"/>
                      <a:pt x="114" y="170"/>
                      <a:pt x="114" y="170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1"/>
                      <a:pt x="116" y="171"/>
                      <a:pt x="116" y="171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7" y="171"/>
                      <a:pt x="117" y="171"/>
                      <a:pt x="117" y="171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8" y="172"/>
                      <a:pt x="118" y="172"/>
                      <a:pt x="118" y="172"/>
                    </a:cubicBez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19" y="171"/>
                      <a:pt x="119" y="171"/>
                      <a:pt x="119" y="171"/>
                    </a:cubicBezTo>
                    <a:cubicBezTo>
                      <a:pt x="119" y="171"/>
                      <a:pt x="119" y="171"/>
                      <a:pt x="119" y="171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121" y="171"/>
                      <a:pt x="121" y="171"/>
                      <a:pt x="121" y="171"/>
                    </a:cubicBezTo>
                    <a:cubicBezTo>
                      <a:pt x="121" y="171"/>
                      <a:pt x="121" y="171"/>
                      <a:pt x="121" y="171"/>
                    </a:cubicBez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3" y="170"/>
                      <a:pt x="123" y="170"/>
                      <a:pt x="123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69"/>
                      <a:pt x="124" y="169"/>
                      <a:pt x="124" y="169"/>
                    </a:cubicBezTo>
                    <a:cubicBezTo>
                      <a:pt x="124" y="168"/>
                      <a:pt x="124" y="168"/>
                      <a:pt x="124" y="168"/>
                    </a:cubicBezTo>
                    <a:close/>
                    <a:moveTo>
                      <a:pt x="40" y="232"/>
                    </a:moveTo>
                    <a:cubicBezTo>
                      <a:pt x="39" y="231"/>
                      <a:pt x="39" y="231"/>
                      <a:pt x="39" y="231"/>
                    </a:cubicBezTo>
                    <a:cubicBezTo>
                      <a:pt x="39" y="231"/>
                      <a:pt x="39" y="231"/>
                      <a:pt x="39" y="231"/>
                    </a:cubicBezTo>
                    <a:cubicBezTo>
                      <a:pt x="39" y="230"/>
                      <a:pt x="39" y="230"/>
                      <a:pt x="39" y="230"/>
                    </a:cubicBezTo>
                    <a:cubicBezTo>
                      <a:pt x="39" y="230"/>
                      <a:pt x="39" y="230"/>
                      <a:pt x="39" y="230"/>
                    </a:cubicBezTo>
                    <a:cubicBezTo>
                      <a:pt x="38" y="231"/>
                      <a:pt x="38" y="231"/>
                      <a:pt x="38" y="231"/>
                    </a:cubicBezTo>
                    <a:cubicBezTo>
                      <a:pt x="38" y="231"/>
                      <a:pt x="38" y="231"/>
                      <a:pt x="38" y="231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40" y="232"/>
                      <a:pt x="40" y="232"/>
                      <a:pt x="40" y="232"/>
                    </a:cubicBezTo>
                    <a:close/>
                    <a:moveTo>
                      <a:pt x="69" y="215"/>
                    </a:moveTo>
                    <a:cubicBezTo>
                      <a:pt x="69" y="215"/>
                      <a:pt x="69" y="215"/>
                      <a:pt x="69" y="215"/>
                    </a:cubicBezTo>
                    <a:cubicBezTo>
                      <a:pt x="69" y="215"/>
                      <a:pt x="69" y="215"/>
                      <a:pt x="69" y="215"/>
                    </a:cubicBezTo>
                    <a:cubicBezTo>
                      <a:pt x="69" y="214"/>
                      <a:pt x="69" y="214"/>
                      <a:pt x="69" y="214"/>
                    </a:cubicBezTo>
                    <a:cubicBezTo>
                      <a:pt x="68" y="214"/>
                      <a:pt x="68" y="214"/>
                      <a:pt x="68" y="214"/>
                    </a:cubicBezTo>
                    <a:cubicBezTo>
                      <a:pt x="68" y="215"/>
                      <a:pt x="68" y="215"/>
                      <a:pt x="68" y="215"/>
                    </a:cubicBezTo>
                    <a:cubicBezTo>
                      <a:pt x="69" y="215"/>
                      <a:pt x="69" y="215"/>
                      <a:pt x="69" y="215"/>
                    </a:cubicBezTo>
                    <a:close/>
                    <a:moveTo>
                      <a:pt x="91" y="193"/>
                    </a:moveTo>
                    <a:cubicBezTo>
                      <a:pt x="93" y="193"/>
                      <a:pt x="93" y="193"/>
                      <a:pt x="93" y="193"/>
                    </a:cubicBezTo>
                    <a:cubicBezTo>
                      <a:pt x="94" y="192"/>
                      <a:pt x="94" y="192"/>
                      <a:pt x="94" y="192"/>
                    </a:cubicBezTo>
                    <a:cubicBezTo>
                      <a:pt x="95" y="191"/>
                      <a:pt x="95" y="191"/>
                      <a:pt x="95" y="191"/>
                    </a:cubicBezTo>
                    <a:cubicBezTo>
                      <a:pt x="95" y="189"/>
                      <a:pt x="95" y="189"/>
                      <a:pt x="95" y="189"/>
                    </a:cubicBezTo>
                    <a:cubicBezTo>
                      <a:pt x="96" y="188"/>
                      <a:pt x="96" y="188"/>
                      <a:pt x="96" y="188"/>
                    </a:cubicBezTo>
                    <a:cubicBezTo>
                      <a:pt x="96" y="189"/>
                      <a:pt x="96" y="189"/>
                      <a:pt x="96" y="189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7" y="189"/>
                      <a:pt x="97" y="189"/>
                      <a:pt x="97" y="189"/>
                    </a:cubicBezTo>
                    <a:cubicBezTo>
                      <a:pt x="97" y="188"/>
                      <a:pt x="97" y="188"/>
                      <a:pt x="97" y="188"/>
                    </a:cubicBezTo>
                    <a:cubicBezTo>
                      <a:pt x="96" y="187"/>
                      <a:pt x="96" y="187"/>
                      <a:pt x="96" y="187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8" y="186"/>
                      <a:pt x="88" y="186"/>
                      <a:pt x="88" y="186"/>
                    </a:cubicBezTo>
                    <a:cubicBezTo>
                      <a:pt x="88" y="188"/>
                      <a:pt x="88" y="188"/>
                      <a:pt x="88" y="188"/>
                    </a:cubicBezTo>
                    <a:cubicBezTo>
                      <a:pt x="88" y="191"/>
                      <a:pt x="88" y="191"/>
                      <a:pt x="88" y="191"/>
                    </a:cubicBezTo>
                    <a:cubicBezTo>
                      <a:pt x="88" y="192"/>
                      <a:pt x="88" y="192"/>
                      <a:pt x="88" y="192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0" y="193"/>
                      <a:pt x="90" y="193"/>
                      <a:pt x="90" y="193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1" y="194"/>
                      <a:pt x="91" y="194"/>
                      <a:pt x="91" y="194"/>
                    </a:cubicBezTo>
                    <a:cubicBezTo>
                      <a:pt x="91" y="193"/>
                      <a:pt x="91" y="193"/>
                      <a:pt x="91" y="193"/>
                    </a:cubicBezTo>
                    <a:close/>
                    <a:moveTo>
                      <a:pt x="101" y="195"/>
                    </a:moveTo>
                    <a:cubicBezTo>
                      <a:pt x="102" y="195"/>
                      <a:pt x="102" y="195"/>
                      <a:pt x="102" y="195"/>
                    </a:cubicBezTo>
                    <a:cubicBezTo>
                      <a:pt x="102" y="195"/>
                      <a:pt x="102" y="195"/>
                      <a:pt x="102" y="195"/>
                    </a:cubicBezTo>
                    <a:cubicBezTo>
                      <a:pt x="103" y="195"/>
                      <a:pt x="103" y="195"/>
                      <a:pt x="103" y="195"/>
                    </a:cubicBezTo>
                    <a:cubicBezTo>
                      <a:pt x="104" y="194"/>
                      <a:pt x="104" y="194"/>
                      <a:pt x="104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2" y="195"/>
                      <a:pt x="102" y="195"/>
                      <a:pt x="102" y="195"/>
                    </a:cubicBezTo>
                    <a:cubicBezTo>
                      <a:pt x="101" y="195"/>
                      <a:pt x="101" y="195"/>
                      <a:pt x="101" y="195"/>
                    </a:cubicBezTo>
                    <a:close/>
                    <a:moveTo>
                      <a:pt x="118" y="195"/>
                    </a:moveTo>
                    <a:cubicBezTo>
                      <a:pt x="118" y="195"/>
                      <a:pt x="118" y="195"/>
                      <a:pt x="118" y="195"/>
                    </a:cubicBezTo>
                    <a:cubicBezTo>
                      <a:pt x="119" y="194"/>
                      <a:pt x="119" y="194"/>
                      <a:pt x="119" y="194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18" y="195"/>
                      <a:pt x="118" y="195"/>
                      <a:pt x="118" y="195"/>
                    </a:cubicBezTo>
                    <a:close/>
                    <a:moveTo>
                      <a:pt x="116" y="195"/>
                    </a:move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7" y="194"/>
                      <a:pt x="117" y="194"/>
                      <a:pt x="117" y="194"/>
                    </a:cubicBezTo>
                    <a:cubicBezTo>
                      <a:pt x="116" y="194"/>
                      <a:pt x="116" y="194"/>
                      <a:pt x="116" y="194"/>
                    </a:cubicBezTo>
                    <a:cubicBezTo>
                      <a:pt x="116" y="194"/>
                      <a:pt x="116" y="194"/>
                      <a:pt x="116" y="194"/>
                    </a:cubicBezTo>
                    <a:cubicBezTo>
                      <a:pt x="116" y="195"/>
                      <a:pt x="116" y="195"/>
                      <a:pt x="116" y="195"/>
                    </a:cubicBezTo>
                    <a:close/>
                    <a:moveTo>
                      <a:pt x="129" y="190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1" y="188"/>
                      <a:pt x="131" y="188"/>
                      <a:pt x="131" y="188"/>
                    </a:cubicBezTo>
                    <a:cubicBezTo>
                      <a:pt x="130" y="189"/>
                      <a:pt x="130" y="189"/>
                      <a:pt x="130" y="189"/>
                    </a:cubicBezTo>
                    <a:cubicBezTo>
                      <a:pt x="129" y="190"/>
                      <a:pt x="129" y="190"/>
                      <a:pt x="129" y="190"/>
                    </a:cubicBezTo>
                    <a:close/>
                    <a:moveTo>
                      <a:pt x="124" y="189"/>
                    </a:moveTo>
                    <a:cubicBezTo>
                      <a:pt x="124" y="189"/>
                      <a:pt x="124" y="189"/>
                      <a:pt x="124" y="189"/>
                    </a:cubicBezTo>
                    <a:cubicBezTo>
                      <a:pt x="125" y="189"/>
                      <a:pt x="125" y="189"/>
                      <a:pt x="125" y="189"/>
                    </a:cubicBezTo>
                    <a:cubicBezTo>
                      <a:pt x="125" y="189"/>
                      <a:pt x="125" y="189"/>
                      <a:pt x="125" y="189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9"/>
                      <a:pt x="124" y="189"/>
                      <a:pt x="124" y="189"/>
                    </a:cubicBezTo>
                    <a:close/>
                    <a:moveTo>
                      <a:pt x="120" y="189"/>
                    </a:moveTo>
                    <a:cubicBezTo>
                      <a:pt x="121" y="189"/>
                      <a:pt x="121" y="189"/>
                      <a:pt x="121" y="189"/>
                    </a:cubicBezTo>
                    <a:cubicBezTo>
                      <a:pt x="121" y="189"/>
                      <a:pt x="121" y="189"/>
                      <a:pt x="121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1" y="188"/>
                      <a:pt x="121" y="188"/>
                      <a:pt x="121" y="188"/>
                    </a:cubicBezTo>
                    <a:cubicBezTo>
                      <a:pt x="120" y="189"/>
                      <a:pt x="120" y="189"/>
                      <a:pt x="120" y="189"/>
                    </a:cubicBezTo>
                    <a:close/>
                    <a:moveTo>
                      <a:pt x="118" y="189"/>
                    </a:move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20" y="188"/>
                      <a:pt x="120" y="188"/>
                      <a:pt x="120" y="18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18" y="189"/>
                      <a:pt x="118" y="189"/>
                      <a:pt x="118" y="189"/>
                    </a:cubicBezTo>
                    <a:close/>
                    <a:moveTo>
                      <a:pt x="239" y="156"/>
                    </a:move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40" y="156"/>
                      <a:pt x="240" y="156"/>
                      <a:pt x="240" y="156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9" y="156"/>
                      <a:pt x="239" y="156"/>
                    </a:cubicBezTo>
                    <a:close/>
                    <a:moveTo>
                      <a:pt x="237" y="152"/>
                    </a:moveTo>
                    <a:cubicBezTo>
                      <a:pt x="237" y="154"/>
                      <a:pt x="237" y="154"/>
                      <a:pt x="237" y="154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7"/>
                      <a:pt x="237" y="157"/>
                      <a:pt x="237" y="157"/>
                    </a:cubicBezTo>
                    <a:cubicBezTo>
                      <a:pt x="237" y="157"/>
                      <a:pt x="237" y="157"/>
                      <a:pt x="237" y="157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4"/>
                      <a:pt x="238" y="154"/>
                      <a:pt x="238" y="154"/>
                    </a:cubicBezTo>
                    <a:cubicBezTo>
                      <a:pt x="237" y="152"/>
                      <a:pt x="237" y="152"/>
                      <a:pt x="237" y="152"/>
                    </a:cubicBezTo>
                    <a:cubicBezTo>
                      <a:pt x="237" y="152"/>
                      <a:pt x="237" y="152"/>
                      <a:pt x="237" y="152"/>
                    </a:cubicBezTo>
                    <a:close/>
                    <a:moveTo>
                      <a:pt x="235" y="151"/>
                    </a:moveTo>
                    <a:cubicBezTo>
                      <a:pt x="236" y="152"/>
                      <a:pt x="236" y="152"/>
                      <a:pt x="236" y="152"/>
                    </a:cubicBezTo>
                    <a:cubicBezTo>
                      <a:pt x="236" y="152"/>
                      <a:pt x="236" y="152"/>
                      <a:pt x="236" y="152"/>
                    </a:cubicBezTo>
                    <a:cubicBezTo>
                      <a:pt x="236" y="151"/>
                      <a:pt x="236" y="151"/>
                      <a:pt x="236" y="151"/>
                    </a:cubicBezTo>
                    <a:cubicBezTo>
                      <a:pt x="235" y="150"/>
                      <a:pt x="235" y="150"/>
                      <a:pt x="235" y="150"/>
                    </a:cubicBezTo>
                    <a:cubicBezTo>
                      <a:pt x="235" y="151"/>
                      <a:pt x="235" y="151"/>
                      <a:pt x="235" y="151"/>
                    </a:cubicBezTo>
                    <a:close/>
                    <a:moveTo>
                      <a:pt x="133" y="181"/>
                    </a:moveTo>
                    <a:cubicBezTo>
                      <a:pt x="133" y="181"/>
                      <a:pt x="133" y="181"/>
                      <a:pt x="133" y="181"/>
                    </a:cubicBezTo>
                    <a:cubicBezTo>
                      <a:pt x="133" y="180"/>
                      <a:pt x="133" y="180"/>
                      <a:pt x="133" y="180"/>
                    </a:cubicBezTo>
                    <a:cubicBezTo>
                      <a:pt x="133" y="180"/>
                      <a:pt x="133" y="180"/>
                      <a:pt x="133" y="180"/>
                    </a:cubicBezTo>
                    <a:cubicBezTo>
                      <a:pt x="133" y="181"/>
                      <a:pt x="133" y="181"/>
                      <a:pt x="133" y="181"/>
                    </a:cubicBezTo>
                    <a:close/>
                    <a:moveTo>
                      <a:pt x="138" y="185"/>
                    </a:moveTo>
                    <a:cubicBezTo>
                      <a:pt x="138" y="185"/>
                      <a:pt x="139" y="185"/>
                      <a:pt x="139" y="185"/>
                    </a:cubicBezTo>
                    <a:cubicBezTo>
                      <a:pt x="138" y="185"/>
                      <a:pt x="138" y="185"/>
                      <a:pt x="138" y="185"/>
                    </a:cubicBezTo>
                    <a:cubicBezTo>
                      <a:pt x="138" y="185"/>
                      <a:pt x="138" y="185"/>
                      <a:pt x="138" y="185"/>
                    </a:cubicBezTo>
                    <a:close/>
                    <a:moveTo>
                      <a:pt x="137" y="184"/>
                    </a:move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4" y="181"/>
                      <a:pt x="134" y="181"/>
                      <a:pt x="134" y="181"/>
                    </a:cubicBezTo>
                    <a:cubicBezTo>
                      <a:pt x="134" y="182"/>
                      <a:pt x="134" y="182"/>
                      <a:pt x="134" y="182"/>
                    </a:cubicBezTo>
                    <a:cubicBezTo>
                      <a:pt x="135" y="183"/>
                      <a:pt x="135" y="183"/>
                      <a:pt x="135" y="183"/>
                    </a:cubicBezTo>
                    <a:cubicBezTo>
                      <a:pt x="137" y="184"/>
                      <a:pt x="137" y="184"/>
                      <a:pt x="137" y="184"/>
                    </a:cubicBezTo>
                    <a:close/>
                    <a:moveTo>
                      <a:pt x="140" y="179"/>
                    </a:moveTo>
                    <a:cubicBezTo>
                      <a:pt x="141" y="178"/>
                      <a:pt x="141" y="178"/>
                      <a:pt x="141" y="178"/>
                    </a:cubicBezTo>
                    <a:cubicBezTo>
                      <a:pt x="140" y="176"/>
                      <a:pt x="140" y="176"/>
                      <a:pt x="140" y="176"/>
                    </a:cubicBezTo>
                    <a:cubicBezTo>
                      <a:pt x="138" y="175"/>
                      <a:pt x="138" y="175"/>
                      <a:pt x="138" y="175"/>
                    </a:cubicBezTo>
                    <a:cubicBezTo>
                      <a:pt x="137" y="174"/>
                      <a:pt x="137" y="174"/>
                      <a:pt x="137" y="174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33" y="172"/>
                      <a:pt x="133" y="172"/>
                      <a:pt x="133" y="172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2" y="170"/>
                      <a:pt x="132" y="170"/>
                      <a:pt x="132" y="170"/>
                    </a:cubicBezTo>
                    <a:cubicBezTo>
                      <a:pt x="131" y="170"/>
                      <a:pt x="131" y="170"/>
                      <a:pt x="131" y="170"/>
                    </a:cubicBezTo>
                    <a:cubicBezTo>
                      <a:pt x="130" y="171"/>
                      <a:pt x="130" y="171"/>
                      <a:pt x="130" y="171"/>
                    </a:cubicBezTo>
                    <a:cubicBezTo>
                      <a:pt x="130" y="171"/>
                      <a:pt x="130" y="171"/>
                      <a:pt x="130" y="171"/>
                    </a:cubicBezTo>
                    <a:cubicBezTo>
                      <a:pt x="129" y="172"/>
                      <a:pt x="129" y="172"/>
                      <a:pt x="129" y="172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3"/>
                      <a:pt x="129" y="173"/>
                      <a:pt x="129" y="173"/>
                    </a:cubicBezTo>
                    <a:cubicBezTo>
                      <a:pt x="129" y="174"/>
                      <a:pt x="129" y="174"/>
                      <a:pt x="129" y="174"/>
                    </a:cubicBezTo>
                    <a:cubicBezTo>
                      <a:pt x="131" y="176"/>
                      <a:pt x="131" y="176"/>
                      <a:pt x="131" y="176"/>
                    </a:cubicBezTo>
                    <a:cubicBezTo>
                      <a:pt x="132" y="176"/>
                      <a:pt x="132" y="176"/>
                      <a:pt x="132" y="176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4" y="177"/>
                      <a:pt x="134" y="177"/>
                      <a:pt x="134" y="177"/>
                    </a:cubicBezTo>
                    <a:cubicBezTo>
                      <a:pt x="134" y="176"/>
                      <a:pt x="134" y="176"/>
                      <a:pt x="134" y="176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6" y="177"/>
                      <a:pt x="136" y="177"/>
                      <a:pt x="136" y="177"/>
                    </a:cubicBezTo>
                    <a:cubicBezTo>
                      <a:pt x="136" y="178"/>
                      <a:pt x="136" y="178"/>
                      <a:pt x="136" y="178"/>
                    </a:cubicBezTo>
                    <a:cubicBezTo>
                      <a:pt x="136" y="178"/>
                      <a:pt x="136" y="178"/>
                      <a:pt x="136" y="178"/>
                    </a:cubicBezTo>
                    <a:cubicBezTo>
                      <a:pt x="137" y="179"/>
                      <a:pt x="137" y="179"/>
                      <a:pt x="137" y="179"/>
                    </a:cubicBezTo>
                    <a:cubicBezTo>
                      <a:pt x="138" y="179"/>
                      <a:pt x="138" y="179"/>
                      <a:pt x="138" y="179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40" y="179"/>
                      <a:pt x="140" y="179"/>
                      <a:pt x="140" y="179"/>
                    </a:cubicBezTo>
                    <a:close/>
                    <a:moveTo>
                      <a:pt x="167" y="136"/>
                    </a:moveTo>
                    <a:cubicBezTo>
                      <a:pt x="167" y="136"/>
                      <a:pt x="167" y="136"/>
                      <a:pt x="167" y="136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9" y="135"/>
                      <a:pt x="169" y="135"/>
                      <a:pt x="169" y="135"/>
                    </a:cubicBezTo>
                    <a:cubicBezTo>
                      <a:pt x="169" y="135"/>
                      <a:pt x="169" y="135"/>
                      <a:pt x="169" y="135"/>
                    </a:cubicBezTo>
                    <a:cubicBezTo>
                      <a:pt x="170" y="135"/>
                      <a:pt x="170" y="135"/>
                      <a:pt x="170" y="135"/>
                    </a:cubicBezTo>
                    <a:cubicBezTo>
                      <a:pt x="170" y="134"/>
                      <a:pt x="170" y="134"/>
                      <a:pt x="170" y="134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33"/>
                      <a:pt x="173" y="133"/>
                      <a:pt x="173" y="133"/>
                    </a:cubicBezTo>
                    <a:cubicBezTo>
                      <a:pt x="173" y="133"/>
                      <a:pt x="173" y="133"/>
                      <a:pt x="173" y="133"/>
                    </a:cubicBezTo>
                    <a:cubicBezTo>
                      <a:pt x="172" y="132"/>
                      <a:pt x="172" y="132"/>
                      <a:pt x="172" y="132"/>
                    </a:cubicBezTo>
                    <a:cubicBezTo>
                      <a:pt x="171" y="131"/>
                      <a:pt x="171" y="131"/>
                      <a:pt x="171" y="131"/>
                    </a:cubicBez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69" y="129"/>
                      <a:pt x="169" y="129"/>
                      <a:pt x="169" y="129"/>
                    </a:cubicBezTo>
                    <a:cubicBezTo>
                      <a:pt x="169" y="129"/>
                      <a:pt x="169" y="129"/>
                      <a:pt x="169" y="129"/>
                    </a:cubicBezTo>
                    <a:cubicBezTo>
                      <a:pt x="168" y="129"/>
                      <a:pt x="168" y="129"/>
                      <a:pt x="168" y="129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65" y="131"/>
                      <a:pt x="165" y="131"/>
                      <a:pt x="165" y="131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6" y="135"/>
                      <a:pt x="166" y="135"/>
                      <a:pt x="166" y="135"/>
                    </a:cubicBezTo>
                    <a:cubicBezTo>
                      <a:pt x="167" y="136"/>
                      <a:pt x="167" y="136"/>
                      <a:pt x="167" y="136"/>
                    </a:cubicBezTo>
                    <a:close/>
                    <a:moveTo>
                      <a:pt x="170" y="178"/>
                    </a:moveTo>
                    <a:cubicBezTo>
                      <a:pt x="170" y="178"/>
                      <a:pt x="170" y="179"/>
                      <a:pt x="170" y="179"/>
                    </a:cubicBezTo>
                    <a:cubicBezTo>
                      <a:pt x="171" y="179"/>
                      <a:pt x="171" y="179"/>
                      <a:pt x="171" y="179"/>
                    </a:cubicBez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1" y="177"/>
                      <a:pt x="171" y="177"/>
                      <a:pt x="171" y="177"/>
                    </a:cubicBezTo>
                    <a:cubicBezTo>
                      <a:pt x="170" y="178"/>
                      <a:pt x="170" y="178"/>
                      <a:pt x="170" y="178"/>
                    </a:cubicBezTo>
                    <a:cubicBezTo>
                      <a:pt x="170" y="178"/>
                      <a:pt x="170" y="178"/>
                      <a:pt x="170" y="178"/>
                    </a:cubicBezTo>
                    <a:cubicBezTo>
                      <a:pt x="170" y="178"/>
                      <a:pt x="170" y="178"/>
                      <a:pt x="170" y="178"/>
                    </a:cubicBezTo>
                    <a:close/>
                    <a:moveTo>
                      <a:pt x="191" y="203"/>
                    </a:moveTo>
                    <a:cubicBezTo>
                      <a:pt x="191" y="203"/>
                      <a:pt x="191" y="203"/>
                      <a:pt x="191" y="203"/>
                    </a:cubicBezTo>
                    <a:cubicBezTo>
                      <a:pt x="192" y="203"/>
                      <a:pt x="192" y="203"/>
                      <a:pt x="192" y="203"/>
                    </a:cubicBezTo>
                    <a:cubicBezTo>
                      <a:pt x="192" y="204"/>
                      <a:pt x="192" y="204"/>
                      <a:pt x="192" y="20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94" y="204"/>
                      <a:pt x="194" y="204"/>
                      <a:pt x="194" y="204"/>
                    </a:cubicBezTo>
                    <a:cubicBezTo>
                      <a:pt x="195" y="204"/>
                      <a:pt x="195" y="204"/>
                      <a:pt x="195" y="204"/>
                    </a:cubicBezTo>
                    <a:cubicBezTo>
                      <a:pt x="194" y="203"/>
                      <a:pt x="194" y="203"/>
                      <a:pt x="194" y="203"/>
                    </a:cubicBezTo>
                    <a:cubicBezTo>
                      <a:pt x="194" y="203"/>
                      <a:pt x="194" y="203"/>
                      <a:pt x="194" y="203"/>
                    </a:cubicBezTo>
                    <a:cubicBezTo>
                      <a:pt x="193" y="203"/>
                      <a:pt x="193" y="203"/>
                      <a:pt x="193" y="203"/>
                    </a:cubicBezTo>
                    <a:cubicBezTo>
                      <a:pt x="192" y="203"/>
                      <a:pt x="192" y="203"/>
                      <a:pt x="192" y="203"/>
                    </a:cubicBezTo>
                    <a:cubicBezTo>
                      <a:pt x="191" y="203"/>
                      <a:pt x="191" y="203"/>
                      <a:pt x="191" y="203"/>
                    </a:cubicBezTo>
                    <a:close/>
                    <a:moveTo>
                      <a:pt x="187" y="135"/>
                    </a:move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7" y="132"/>
                      <a:pt x="187" y="132"/>
                      <a:pt x="187" y="132"/>
                    </a:cubicBezTo>
                    <a:cubicBezTo>
                      <a:pt x="187" y="132"/>
                      <a:pt x="187" y="132"/>
                      <a:pt x="187" y="132"/>
                    </a:cubicBez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85" y="132"/>
                      <a:pt x="185" y="132"/>
                      <a:pt x="185" y="132"/>
                    </a:cubicBezTo>
                    <a:cubicBezTo>
                      <a:pt x="185" y="134"/>
                      <a:pt x="185" y="134"/>
                      <a:pt x="185" y="134"/>
                    </a:cubicBezTo>
                    <a:cubicBezTo>
                      <a:pt x="185" y="134"/>
                      <a:pt x="185" y="134"/>
                      <a:pt x="185" y="134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187" y="135"/>
                      <a:pt x="187" y="135"/>
                      <a:pt x="187" y="135"/>
                    </a:cubicBezTo>
                    <a:cubicBezTo>
                      <a:pt x="187" y="135"/>
                      <a:pt x="187" y="135"/>
                      <a:pt x="187" y="135"/>
                    </a:cubicBezTo>
                    <a:close/>
                    <a:moveTo>
                      <a:pt x="185" y="128"/>
                    </a:moveTo>
                    <a:cubicBezTo>
                      <a:pt x="186" y="127"/>
                      <a:pt x="186" y="127"/>
                      <a:pt x="186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8" y="125"/>
                      <a:pt x="188" y="125"/>
                      <a:pt x="188" y="125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88" y="125"/>
                      <a:pt x="188" y="125"/>
                      <a:pt x="188" y="125"/>
                    </a:cubicBezTo>
                    <a:cubicBezTo>
                      <a:pt x="188" y="125"/>
                      <a:pt x="188" y="125"/>
                      <a:pt x="188" y="125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85" y="127"/>
                      <a:pt x="185" y="127"/>
                      <a:pt x="185" y="127"/>
                    </a:cubicBezTo>
                    <a:cubicBezTo>
                      <a:pt x="185" y="128"/>
                      <a:pt x="185" y="128"/>
                      <a:pt x="185" y="128"/>
                    </a:cubicBezTo>
                    <a:close/>
                    <a:moveTo>
                      <a:pt x="190" y="129"/>
                    </a:moveTo>
                    <a:cubicBezTo>
                      <a:pt x="192" y="130"/>
                      <a:pt x="192" y="130"/>
                      <a:pt x="192" y="130"/>
                    </a:cubicBezTo>
                    <a:cubicBezTo>
                      <a:pt x="193" y="130"/>
                      <a:pt x="193" y="130"/>
                      <a:pt x="193" y="130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4" y="129"/>
                      <a:pt x="194" y="129"/>
                      <a:pt x="194" y="129"/>
                    </a:cubicBezTo>
                    <a:cubicBezTo>
                      <a:pt x="192" y="129"/>
                      <a:pt x="192" y="129"/>
                      <a:pt x="192" y="129"/>
                    </a:cubicBezTo>
                    <a:cubicBezTo>
                      <a:pt x="191" y="129"/>
                      <a:pt x="191" y="129"/>
                      <a:pt x="191" y="129"/>
                    </a:cubicBezTo>
                    <a:cubicBezTo>
                      <a:pt x="190" y="129"/>
                      <a:pt x="190" y="129"/>
                      <a:pt x="190" y="129"/>
                    </a:cubicBezTo>
                    <a:close/>
                    <a:moveTo>
                      <a:pt x="201" y="136"/>
                    </a:moveTo>
                    <a:cubicBezTo>
                      <a:pt x="201" y="137"/>
                      <a:pt x="201" y="137"/>
                      <a:pt x="201" y="137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00" y="138"/>
                      <a:pt x="200" y="138"/>
                      <a:pt x="200" y="138"/>
                    </a:cubicBezTo>
                    <a:cubicBezTo>
                      <a:pt x="200" y="139"/>
                      <a:pt x="200" y="139"/>
                      <a:pt x="200" y="139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1" y="140"/>
                      <a:pt x="201" y="140"/>
                      <a:pt x="201" y="140"/>
                    </a:cubicBezTo>
                    <a:cubicBezTo>
                      <a:pt x="202" y="139"/>
                      <a:pt x="202" y="139"/>
                      <a:pt x="202" y="139"/>
                    </a:cubicBezTo>
                    <a:cubicBezTo>
                      <a:pt x="203" y="139"/>
                      <a:pt x="203" y="139"/>
                      <a:pt x="203" y="139"/>
                    </a:cubicBezTo>
                    <a:cubicBezTo>
                      <a:pt x="204" y="138"/>
                      <a:pt x="204" y="138"/>
                      <a:pt x="204" y="138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05" y="136"/>
                      <a:pt x="205" y="136"/>
                      <a:pt x="205" y="136"/>
                    </a:cubicBezTo>
                    <a:cubicBezTo>
                      <a:pt x="205" y="135"/>
                      <a:pt x="205" y="135"/>
                      <a:pt x="205" y="135"/>
                    </a:cubicBezTo>
                    <a:cubicBezTo>
                      <a:pt x="205" y="135"/>
                      <a:pt x="205" y="135"/>
                      <a:pt x="20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02" y="135"/>
                      <a:pt x="202" y="135"/>
                      <a:pt x="202" y="135"/>
                    </a:cubicBezTo>
                    <a:cubicBezTo>
                      <a:pt x="201" y="136"/>
                      <a:pt x="201" y="136"/>
                      <a:pt x="201" y="136"/>
                    </a:cubicBezTo>
                    <a:close/>
                    <a:moveTo>
                      <a:pt x="205" y="127"/>
                    </a:moveTo>
                    <a:cubicBezTo>
                      <a:pt x="204" y="128"/>
                      <a:pt x="204" y="128"/>
                      <a:pt x="204" y="128"/>
                    </a:cubicBezTo>
                    <a:cubicBezTo>
                      <a:pt x="204" y="130"/>
                      <a:pt x="204" y="130"/>
                      <a:pt x="204" y="130"/>
                    </a:cubicBezTo>
                    <a:cubicBezTo>
                      <a:pt x="203" y="131"/>
                      <a:pt x="203" y="131"/>
                      <a:pt x="203" y="131"/>
                    </a:cubicBezTo>
                    <a:cubicBezTo>
                      <a:pt x="203" y="132"/>
                      <a:pt x="203" y="132"/>
                      <a:pt x="203" y="132"/>
                    </a:cubicBezTo>
                    <a:cubicBezTo>
                      <a:pt x="205" y="132"/>
                      <a:pt x="205" y="132"/>
                      <a:pt x="205" y="132"/>
                    </a:cubicBezTo>
                    <a:cubicBezTo>
                      <a:pt x="205" y="132"/>
                      <a:pt x="205" y="132"/>
                      <a:pt x="205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207" y="133"/>
                      <a:pt x="207" y="133"/>
                      <a:pt x="207" y="133"/>
                    </a:cubicBezTo>
                    <a:cubicBezTo>
                      <a:pt x="208" y="133"/>
                      <a:pt x="208" y="133"/>
                      <a:pt x="208" y="133"/>
                    </a:cubicBezTo>
                    <a:cubicBezTo>
                      <a:pt x="208" y="132"/>
                      <a:pt x="208" y="132"/>
                      <a:pt x="208" y="132"/>
                    </a:cubicBezTo>
                    <a:cubicBezTo>
                      <a:pt x="207" y="130"/>
                      <a:pt x="207" y="130"/>
                      <a:pt x="207" y="130"/>
                    </a:cubicBezTo>
                    <a:cubicBezTo>
                      <a:pt x="207" y="129"/>
                      <a:pt x="207" y="129"/>
                      <a:pt x="207" y="129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05" y="127"/>
                      <a:pt x="205" y="127"/>
                      <a:pt x="205" y="127"/>
                    </a:cubicBezTo>
                    <a:close/>
                    <a:moveTo>
                      <a:pt x="198" y="110"/>
                    </a:move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5" y="108"/>
                      <a:pt x="195" y="108"/>
                      <a:pt x="195" y="108"/>
                    </a:cubicBezTo>
                    <a:cubicBezTo>
                      <a:pt x="195" y="109"/>
                      <a:pt x="195" y="109"/>
                      <a:pt x="195" y="109"/>
                    </a:cubicBezTo>
                    <a:cubicBezTo>
                      <a:pt x="196" y="109"/>
                      <a:pt x="196" y="109"/>
                      <a:pt x="196" y="109"/>
                    </a:cubicBezTo>
                    <a:cubicBezTo>
                      <a:pt x="196" y="110"/>
                      <a:pt x="196" y="110"/>
                      <a:pt x="196" y="110"/>
                    </a:cubicBezTo>
                    <a:cubicBezTo>
                      <a:pt x="197" y="110"/>
                      <a:pt x="197" y="110"/>
                      <a:pt x="197" y="110"/>
                    </a:cubicBezTo>
                    <a:cubicBezTo>
                      <a:pt x="198" y="110"/>
                      <a:pt x="198" y="110"/>
                      <a:pt x="198" y="110"/>
                    </a:cubicBezTo>
                    <a:close/>
                    <a:moveTo>
                      <a:pt x="201" y="97"/>
                    </a:moveTo>
                    <a:cubicBezTo>
                      <a:pt x="200" y="97"/>
                      <a:pt x="200" y="97"/>
                      <a:pt x="200" y="97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0" y="98"/>
                      <a:pt x="200" y="98"/>
                      <a:pt x="200" y="98"/>
                    </a:cubicBezTo>
                    <a:cubicBezTo>
                      <a:pt x="201" y="99"/>
                      <a:pt x="201" y="99"/>
                      <a:pt x="201" y="99"/>
                    </a:cubicBezTo>
                    <a:cubicBezTo>
                      <a:pt x="201" y="98"/>
                      <a:pt x="201" y="98"/>
                      <a:pt x="201" y="98"/>
                    </a:cubicBezTo>
                    <a:cubicBezTo>
                      <a:pt x="202" y="98"/>
                      <a:pt x="202" y="98"/>
                      <a:pt x="202" y="98"/>
                    </a:cubicBezTo>
                    <a:cubicBezTo>
                      <a:pt x="202" y="100"/>
                      <a:pt x="202" y="100"/>
                      <a:pt x="202" y="100"/>
                    </a:cubicBezTo>
                    <a:cubicBezTo>
                      <a:pt x="202" y="100"/>
                      <a:pt x="202" y="100"/>
                      <a:pt x="202" y="100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202" y="98"/>
                      <a:pt x="202" y="98"/>
                      <a:pt x="202" y="98"/>
                    </a:cubicBezTo>
                    <a:cubicBezTo>
                      <a:pt x="203" y="97"/>
                      <a:pt x="203" y="97"/>
                      <a:pt x="203" y="97"/>
                    </a:cubicBezTo>
                    <a:cubicBezTo>
                      <a:pt x="203" y="97"/>
                      <a:pt x="203" y="97"/>
                      <a:pt x="203" y="97"/>
                    </a:cubicBezTo>
                    <a:cubicBezTo>
                      <a:pt x="202" y="96"/>
                      <a:pt x="202" y="96"/>
                      <a:pt x="202" y="96"/>
                    </a:cubicBezTo>
                    <a:cubicBezTo>
                      <a:pt x="202" y="96"/>
                      <a:pt x="202" y="96"/>
                      <a:pt x="202" y="96"/>
                    </a:cubicBezTo>
                    <a:cubicBezTo>
                      <a:pt x="202" y="95"/>
                      <a:pt x="202" y="95"/>
                      <a:pt x="202" y="95"/>
                    </a:cubicBezTo>
                    <a:cubicBezTo>
                      <a:pt x="201" y="95"/>
                      <a:pt x="201" y="95"/>
                      <a:pt x="201" y="95"/>
                    </a:cubicBezTo>
                    <a:cubicBezTo>
                      <a:pt x="201" y="95"/>
                      <a:pt x="201" y="95"/>
                      <a:pt x="201" y="95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1" y="97"/>
                      <a:pt x="201" y="97"/>
                      <a:pt x="201" y="97"/>
                    </a:cubicBezTo>
                    <a:close/>
                    <a:moveTo>
                      <a:pt x="199" y="91"/>
                    </a:moveTo>
                    <a:cubicBezTo>
                      <a:pt x="198" y="91"/>
                      <a:pt x="198" y="91"/>
                      <a:pt x="198" y="91"/>
                    </a:cubicBezTo>
                    <a:cubicBezTo>
                      <a:pt x="197" y="90"/>
                      <a:pt x="197" y="90"/>
                      <a:pt x="197" y="90"/>
                    </a:cubicBezTo>
                    <a:cubicBezTo>
                      <a:pt x="197" y="90"/>
                      <a:pt x="197" y="90"/>
                      <a:pt x="197" y="90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6" y="91"/>
                      <a:pt x="196" y="91"/>
                      <a:pt x="196" y="91"/>
                    </a:cubicBezTo>
                    <a:cubicBezTo>
                      <a:pt x="198" y="92"/>
                      <a:pt x="198" y="92"/>
                      <a:pt x="198" y="92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9" y="91"/>
                      <a:pt x="199" y="91"/>
                      <a:pt x="199" y="91"/>
                    </a:cubicBezTo>
                    <a:close/>
                    <a:moveTo>
                      <a:pt x="199" y="90"/>
                    </a:moveTo>
                    <a:cubicBezTo>
                      <a:pt x="199" y="90"/>
                      <a:pt x="200" y="90"/>
                      <a:pt x="200" y="90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202" y="90"/>
                      <a:pt x="202" y="90"/>
                      <a:pt x="202" y="90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203" y="89"/>
                      <a:pt x="203" y="89"/>
                      <a:pt x="203" y="89"/>
                    </a:cubicBezTo>
                    <a:cubicBezTo>
                      <a:pt x="201" y="89"/>
                      <a:pt x="201" y="89"/>
                      <a:pt x="201" y="89"/>
                    </a:cubicBezTo>
                    <a:cubicBezTo>
                      <a:pt x="201" y="89"/>
                      <a:pt x="201" y="89"/>
                      <a:pt x="201" y="89"/>
                    </a:cubicBezTo>
                    <a:cubicBezTo>
                      <a:pt x="200" y="89"/>
                      <a:pt x="200" y="89"/>
                      <a:pt x="200" y="89"/>
                    </a:cubicBezTo>
                    <a:cubicBezTo>
                      <a:pt x="199" y="90"/>
                      <a:pt x="199" y="90"/>
                      <a:pt x="199" y="90"/>
                    </a:cubicBezTo>
                    <a:close/>
                    <a:moveTo>
                      <a:pt x="212" y="115"/>
                    </a:move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3" y="113"/>
                      <a:pt x="213" y="113"/>
                      <a:pt x="213" y="113"/>
                    </a:cubicBezTo>
                    <a:cubicBezTo>
                      <a:pt x="212" y="113"/>
                      <a:pt x="212" y="113"/>
                      <a:pt x="212" y="113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2" y="115"/>
                      <a:pt x="212" y="115"/>
                      <a:pt x="212" y="115"/>
                    </a:cubicBezTo>
                    <a:close/>
                    <a:moveTo>
                      <a:pt x="215" y="114"/>
                    </a:moveTo>
                    <a:cubicBezTo>
                      <a:pt x="216" y="113"/>
                      <a:pt x="216" y="113"/>
                      <a:pt x="216" y="113"/>
                    </a:cubicBezTo>
                    <a:cubicBezTo>
                      <a:pt x="216" y="112"/>
                      <a:pt x="216" y="112"/>
                      <a:pt x="216" y="112"/>
                    </a:cubicBezTo>
                    <a:cubicBezTo>
                      <a:pt x="215" y="112"/>
                      <a:pt x="215" y="112"/>
                      <a:pt x="215" y="112"/>
                    </a:cubicBezTo>
                    <a:cubicBezTo>
                      <a:pt x="215" y="113"/>
                      <a:pt x="215" y="113"/>
                      <a:pt x="215" y="113"/>
                    </a:cubicBezTo>
                    <a:cubicBezTo>
                      <a:pt x="214" y="113"/>
                      <a:pt x="214" y="113"/>
                      <a:pt x="214" y="113"/>
                    </a:cubicBezTo>
                    <a:cubicBezTo>
                      <a:pt x="214" y="113"/>
                      <a:pt x="214" y="113"/>
                      <a:pt x="214" y="113"/>
                    </a:cubicBezTo>
                    <a:cubicBezTo>
                      <a:pt x="215" y="114"/>
                      <a:pt x="215" y="114"/>
                      <a:pt x="215" y="114"/>
                    </a:cubicBezTo>
                    <a:close/>
                    <a:moveTo>
                      <a:pt x="220" y="114"/>
                    </a:moveTo>
                    <a:cubicBezTo>
                      <a:pt x="221" y="114"/>
                      <a:pt x="221" y="114"/>
                      <a:pt x="221" y="114"/>
                    </a:cubicBezTo>
                    <a:cubicBezTo>
                      <a:pt x="220" y="114"/>
                      <a:pt x="220" y="114"/>
                      <a:pt x="220" y="114"/>
                    </a:cubicBezTo>
                    <a:cubicBezTo>
                      <a:pt x="218" y="114"/>
                      <a:pt x="218" y="114"/>
                      <a:pt x="218" y="114"/>
                    </a:cubicBezTo>
                    <a:cubicBezTo>
                      <a:pt x="219" y="114"/>
                      <a:pt x="219" y="114"/>
                      <a:pt x="219" y="114"/>
                    </a:cubicBezTo>
                    <a:cubicBezTo>
                      <a:pt x="220" y="114"/>
                      <a:pt x="220" y="114"/>
                      <a:pt x="220" y="114"/>
                    </a:cubicBezTo>
                    <a:close/>
                    <a:moveTo>
                      <a:pt x="229" y="112"/>
                    </a:moveTo>
                    <a:cubicBezTo>
                      <a:pt x="229" y="113"/>
                      <a:pt x="229" y="113"/>
                      <a:pt x="229" y="113"/>
                    </a:cubicBezTo>
                    <a:cubicBezTo>
                      <a:pt x="230" y="114"/>
                      <a:pt x="230" y="114"/>
                      <a:pt x="230" y="114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229" y="112"/>
                      <a:pt x="229" y="112"/>
                      <a:pt x="229" y="112"/>
                    </a:cubicBezTo>
                    <a:cubicBezTo>
                      <a:pt x="229" y="112"/>
                      <a:pt x="229" y="112"/>
                      <a:pt x="229" y="112"/>
                    </a:cubicBezTo>
                    <a:close/>
                    <a:moveTo>
                      <a:pt x="224" y="111"/>
                    </a:moveTo>
                    <a:cubicBezTo>
                      <a:pt x="225" y="111"/>
                      <a:pt x="225" y="111"/>
                      <a:pt x="225" y="111"/>
                    </a:cubicBezTo>
                    <a:cubicBezTo>
                      <a:pt x="226" y="111"/>
                      <a:pt x="226" y="111"/>
                      <a:pt x="226" y="111"/>
                    </a:cubicBezTo>
                    <a:cubicBezTo>
                      <a:pt x="225" y="110"/>
                      <a:pt x="225" y="110"/>
                      <a:pt x="225" y="110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24" y="111"/>
                      <a:pt x="224" y="111"/>
                      <a:pt x="224" y="111"/>
                    </a:cubicBezTo>
                    <a:cubicBezTo>
                      <a:pt x="224" y="111"/>
                      <a:pt x="224" y="111"/>
                      <a:pt x="224" y="111"/>
                    </a:cubicBezTo>
                    <a:close/>
                    <a:moveTo>
                      <a:pt x="220" y="107"/>
                    </a:move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9" y="108"/>
                      <a:pt x="219" y="108"/>
                      <a:pt x="219" y="108"/>
                    </a:cubicBezTo>
                    <a:cubicBezTo>
                      <a:pt x="220" y="108"/>
                      <a:pt x="220" y="108"/>
                      <a:pt x="220" y="108"/>
                    </a:cubicBezTo>
                    <a:cubicBezTo>
                      <a:pt x="219" y="108"/>
                      <a:pt x="219" y="108"/>
                      <a:pt x="219" y="108"/>
                    </a:cubicBezTo>
                    <a:cubicBezTo>
                      <a:pt x="219" y="107"/>
                      <a:pt x="219" y="107"/>
                      <a:pt x="219" y="107"/>
                    </a:cubicBezTo>
                    <a:cubicBezTo>
                      <a:pt x="220" y="107"/>
                      <a:pt x="220" y="107"/>
                      <a:pt x="220" y="107"/>
                    </a:cubicBezTo>
                    <a:close/>
                    <a:moveTo>
                      <a:pt x="223" y="106"/>
                    </a:moveTo>
                    <a:cubicBezTo>
                      <a:pt x="223" y="106"/>
                      <a:pt x="223" y="106"/>
                      <a:pt x="223" y="106"/>
                    </a:cubicBezTo>
                    <a:cubicBezTo>
                      <a:pt x="222" y="106"/>
                      <a:pt x="222" y="106"/>
                      <a:pt x="222" y="106"/>
                    </a:cubicBezTo>
                    <a:cubicBezTo>
                      <a:pt x="221" y="106"/>
                      <a:pt x="221" y="106"/>
                      <a:pt x="221" y="106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3" y="107"/>
                      <a:pt x="223" y="107"/>
                      <a:pt x="223" y="107"/>
                    </a:cubicBezTo>
                    <a:cubicBezTo>
                      <a:pt x="223" y="106"/>
                      <a:pt x="223" y="106"/>
                      <a:pt x="223" y="106"/>
                    </a:cubicBezTo>
                    <a:close/>
                    <a:moveTo>
                      <a:pt x="224" y="107"/>
                    </a:move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5" y="105"/>
                      <a:pt x="225" y="105"/>
                      <a:pt x="225" y="105"/>
                    </a:cubicBezTo>
                    <a:cubicBezTo>
                      <a:pt x="225" y="105"/>
                      <a:pt x="225" y="105"/>
                      <a:pt x="225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lose/>
                    <a:moveTo>
                      <a:pt x="220" y="104"/>
                    </a:move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1" y="102"/>
                      <a:pt x="221" y="102"/>
                      <a:pt x="221" y="102"/>
                    </a:cubicBezTo>
                    <a:cubicBezTo>
                      <a:pt x="220" y="102"/>
                      <a:pt x="220" y="102"/>
                      <a:pt x="220" y="102"/>
                    </a:cubicBezTo>
                    <a:cubicBezTo>
                      <a:pt x="219" y="103"/>
                      <a:pt x="219" y="103"/>
                      <a:pt x="219" y="103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20" y="103"/>
                      <a:pt x="220" y="103"/>
                      <a:pt x="220" y="103"/>
                    </a:cubicBezTo>
                    <a:cubicBezTo>
                      <a:pt x="220" y="104"/>
                      <a:pt x="220" y="104"/>
                      <a:pt x="220" y="104"/>
                    </a:cubicBezTo>
                    <a:close/>
                    <a:moveTo>
                      <a:pt x="225" y="101"/>
                    </a:moveTo>
                    <a:cubicBezTo>
                      <a:pt x="226" y="101"/>
                      <a:pt x="226" y="101"/>
                      <a:pt x="226" y="101"/>
                    </a:cubicBezTo>
                    <a:cubicBezTo>
                      <a:pt x="226" y="101"/>
                      <a:pt x="226" y="101"/>
                      <a:pt x="226" y="101"/>
                    </a:cubicBezTo>
                    <a:cubicBezTo>
                      <a:pt x="225" y="100"/>
                      <a:pt x="225" y="100"/>
                      <a:pt x="225" y="100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6" y="99"/>
                      <a:pt x="226" y="99"/>
                      <a:pt x="226" y="99"/>
                    </a:cubicBezTo>
                    <a:cubicBezTo>
                      <a:pt x="224" y="99"/>
                      <a:pt x="224" y="99"/>
                      <a:pt x="224" y="99"/>
                    </a:cubicBezTo>
                    <a:cubicBezTo>
                      <a:pt x="224" y="99"/>
                      <a:pt x="224" y="99"/>
                      <a:pt x="224" y="99"/>
                    </a:cubicBezTo>
                    <a:cubicBezTo>
                      <a:pt x="224" y="100"/>
                      <a:pt x="224" y="100"/>
                      <a:pt x="224" y="100"/>
                    </a:cubicBezTo>
                    <a:cubicBezTo>
                      <a:pt x="224" y="100"/>
                      <a:pt x="224" y="100"/>
                      <a:pt x="224" y="100"/>
                    </a:cubicBezTo>
                    <a:cubicBezTo>
                      <a:pt x="223" y="99"/>
                      <a:pt x="223" y="99"/>
                      <a:pt x="223" y="99"/>
                    </a:cubicBezTo>
                    <a:cubicBezTo>
                      <a:pt x="222" y="100"/>
                      <a:pt x="222" y="100"/>
                      <a:pt x="222" y="100"/>
                    </a:cubicBezTo>
                    <a:cubicBezTo>
                      <a:pt x="223" y="100"/>
                      <a:pt x="223" y="100"/>
                      <a:pt x="223" y="100"/>
                    </a:cubicBezTo>
                    <a:cubicBezTo>
                      <a:pt x="224" y="101"/>
                      <a:pt x="224" y="101"/>
                      <a:pt x="224" y="101"/>
                    </a:cubicBezTo>
                    <a:cubicBezTo>
                      <a:pt x="225" y="101"/>
                      <a:pt x="225" y="101"/>
                      <a:pt x="225" y="101"/>
                    </a:cubicBezTo>
                    <a:cubicBezTo>
                      <a:pt x="225" y="101"/>
                      <a:pt x="225" y="101"/>
                      <a:pt x="225" y="101"/>
                    </a:cubicBezTo>
                    <a:close/>
                    <a:moveTo>
                      <a:pt x="221" y="58"/>
                    </a:move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1" y="57"/>
                      <a:pt x="221" y="57"/>
                      <a:pt x="221" y="57"/>
                    </a:cubicBezTo>
                    <a:cubicBezTo>
                      <a:pt x="221" y="57"/>
                      <a:pt x="221" y="57"/>
                      <a:pt x="221" y="57"/>
                    </a:cubicBezTo>
                    <a:cubicBezTo>
                      <a:pt x="221" y="58"/>
                      <a:pt x="221" y="58"/>
                      <a:pt x="221" y="58"/>
                    </a:cubicBezTo>
                    <a:close/>
                    <a:moveTo>
                      <a:pt x="215" y="67"/>
                    </a:moveTo>
                    <a:cubicBezTo>
                      <a:pt x="215" y="67"/>
                      <a:pt x="215" y="67"/>
                      <a:pt x="215" y="67"/>
                    </a:cubicBezTo>
                    <a:cubicBezTo>
                      <a:pt x="216" y="67"/>
                      <a:pt x="216" y="67"/>
                      <a:pt x="216" y="67"/>
                    </a:cubicBezTo>
                    <a:cubicBezTo>
                      <a:pt x="217" y="67"/>
                      <a:pt x="217" y="67"/>
                      <a:pt x="217" y="67"/>
                    </a:cubicBezTo>
                    <a:cubicBezTo>
                      <a:pt x="217" y="66"/>
                      <a:pt x="217" y="66"/>
                      <a:pt x="217" y="66"/>
                    </a:cubicBezTo>
                    <a:cubicBezTo>
                      <a:pt x="217" y="65"/>
                      <a:pt x="217" y="65"/>
                      <a:pt x="217" y="65"/>
                    </a:cubicBezTo>
                    <a:cubicBezTo>
                      <a:pt x="216" y="64"/>
                      <a:pt x="216" y="64"/>
                      <a:pt x="216" y="64"/>
                    </a:cubicBezTo>
                    <a:cubicBezTo>
                      <a:pt x="216" y="64"/>
                      <a:pt x="216" y="64"/>
                      <a:pt x="216" y="64"/>
                    </a:cubicBezTo>
                    <a:cubicBezTo>
                      <a:pt x="215" y="65"/>
                      <a:pt x="215" y="65"/>
                      <a:pt x="215" y="65"/>
                    </a:cubicBezTo>
                    <a:cubicBezTo>
                      <a:pt x="215" y="66"/>
                      <a:pt x="215" y="66"/>
                      <a:pt x="215" y="66"/>
                    </a:cubicBezTo>
                    <a:cubicBezTo>
                      <a:pt x="215" y="67"/>
                      <a:pt x="215" y="67"/>
                      <a:pt x="215" y="67"/>
                    </a:cubicBezTo>
                    <a:close/>
                    <a:moveTo>
                      <a:pt x="240" y="65"/>
                    </a:moveTo>
                    <a:cubicBezTo>
                      <a:pt x="241" y="65"/>
                      <a:pt x="241" y="65"/>
                      <a:pt x="241" y="65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3" y="64"/>
                      <a:pt x="243" y="64"/>
                      <a:pt x="243" y="64"/>
                    </a:cubicBezTo>
                    <a:cubicBezTo>
                      <a:pt x="243" y="64"/>
                      <a:pt x="243" y="64"/>
                      <a:pt x="243" y="64"/>
                    </a:cubicBezTo>
                    <a:cubicBezTo>
                      <a:pt x="243" y="65"/>
                      <a:pt x="243" y="65"/>
                      <a:pt x="243" y="65"/>
                    </a:cubicBezTo>
                    <a:cubicBezTo>
                      <a:pt x="244" y="64"/>
                      <a:pt x="244" y="64"/>
                      <a:pt x="244" y="64"/>
                    </a:cubicBezTo>
                    <a:cubicBezTo>
                      <a:pt x="245" y="63"/>
                      <a:pt x="245" y="63"/>
                      <a:pt x="245" y="63"/>
                    </a:cubicBezTo>
                    <a:cubicBezTo>
                      <a:pt x="245" y="62"/>
                      <a:pt x="245" y="62"/>
                      <a:pt x="245" y="62"/>
                    </a:cubicBezTo>
                    <a:cubicBezTo>
                      <a:pt x="246" y="62"/>
                      <a:pt x="246" y="62"/>
                      <a:pt x="246" y="62"/>
                    </a:cubicBezTo>
                    <a:cubicBezTo>
                      <a:pt x="245" y="60"/>
                      <a:pt x="245" y="60"/>
                      <a:pt x="245" y="60"/>
                    </a:cubicBezTo>
                    <a:cubicBezTo>
                      <a:pt x="245" y="60"/>
                      <a:pt x="245" y="60"/>
                      <a:pt x="245" y="60"/>
                    </a:cubicBezTo>
                    <a:cubicBezTo>
                      <a:pt x="245" y="60"/>
                      <a:pt x="245" y="60"/>
                      <a:pt x="245" y="6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243" y="62"/>
                      <a:pt x="243" y="62"/>
                      <a:pt x="243" y="62"/>
                    </a:cubicBezTo>
                    <a:cubicBezTo>
                      <a:pt x="242" y="62"/>
                      <a:pt x="242" y="62"/>
                      <a:pt x="242" y="62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0" y="65"/>
                      <a:pt x="240" y="65"/>
                      <a:pt x="240" y="65"/>
                    </a:cubicBezTo>
                    <a:close/>
                    <a:moveTo>
                      <a:pt x="251" y="65"/>
                    </a:moveTo>
                    <a:cubicBezTo>
                      <a:pt x="252" y="65"/>
                      <a:pt x="252" y="65"/>
                      <a:pt x="252" y="65"/>
                    </a:cubicBezTo>
                    <a:cubicBezTo>
                      <a:pt x="253" y="65"/>
                      <a:pt x="253" y="65"/>
                      <a:pt x="253" y="65"/>
                    </a:cubicBezTo>
                    <a:cubicBezTo>
                      <a:pt x="252" y="64"/>
                      <a:pt x="252" y="64"/>
                      <a:pt x="252" y="64"/>
                    </a:cubicBezTo>
                    <a:cubicBezTo>
                      <a:pt x="251" y="65"/>
                      <a:pt x="251" y="65"/>
                      <a:pt x="251" y="65"/>
                    </a:cubicBezTo>
                    <a:cubicBezTo>
                      <a:pt x="251" y="65"/>
                      <a:pt x="251" y="65"/>
                      <a:pt x="251" y="65"/>
                    </a:cubicBezTo>
                    <a:cubicBezTo>
                      <a:pt x="251" y="65"/>
                      <a:pt x="251" y="65"/>
                      <a:pt x="251" y="65"/>
                    </a:cubicBezTo>
                    <a:close/>
                    <a:moveTo>
                      <a:pt x="253" y="68"/>
                    </a:moveTo>
                    <a:cubicBezTo>
                      <a:pt x="253" y="68"/>
                      <a:pt x="253" y="68"/>
                      <a:pt x="253" y="68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53" y="67"/>
                      <a:pt x="253" y="67"/>
                      <a:pt x="253" y="67"/>
                    </a:cubicBezTo>
                    <a:cubicBezTo>
                      <a:pt x="253" y="66"/>
                      <a:pt x="253" y="66"/>
                      <a:pt x="253" y="66"/>
                    </a:cubicBezTo>
                    <a:cubicBezTo>
                      <a:pt x="252" y="66"/>
                      <a:pt x="252" y="66"/>
                      <a:pt x="252" y="66"/>
                    </a:cubicBezTo>
                    <a:cubicBezTo>
                      <a:pt x="252" y="66"/>
                      <a:pt x="252" y="66"/>
                      <a:pt x="252" y="66"/>
                    </a:cubicBezTo>
                    <a:cubicBezTo>
                      <a:pt x="253" y="67"/>
                      <a:pt x="253" y="67"/>
                      <a:pt x="253" y="67"/>
                    </a:cubicBezTo>
                    <a:cubicBezTo>
                      <a:pt x="253" y="68"/>
                      <a:pt x="253" y="68"/>
                      <a:pt x="253" y="68"/>
                    </a:cubicBezTo>
                    <a:close/>
                    <a:moveTo>
                      <a:pt x="243" y="70"/>
                    </a:moveTo>
                    <a:cubicBezTo>
                      <a:pt x="244" y="70"/>
                      <a:pt x="244" y="70"/>
                      <a:pt x="244" y="70"/>
                    </a:cubicBezTo>
                    <a:cubicBezTo>
                      <a:pt x="244" y="69"/>
                      <a:pt x="244" y="69"/>
                      <a:pt x="244" y="69"/>
                    </a:cubicBezTo>
                    <a:cubicBezTo>
                      <a:pt x="244" y="69"/>
                      <a:pt x="244" y="69"/>
                      <a:pt x="244" y="69"/>
                    </a:cubicBezTo>
                    <a:cubicBezTo>
                      <a:pt x="243" y="69"/>
                      <a:pt x="243" y="69"/>
                      <a:pt x="243" y="69"/>
                    </a:cubicBezTo>
                    <a:cubicBezTo>
                      <a:pt x="242" y="70"/>
                      <a:pt x="242" y="70"/>
                      <a:pt x="242" y="70"/>
                    </a:cubicBezTo>
                    <a:cubicBezTo>
                      <a:pt x="242" y="70"/>
                      <a:pt x="242" y="70"/>
                      <a:pt x="242" y="70"/>
                    </a:cubicBezTo>
                    <a:cubicBezTo>
                      <a:pt x="243" y="70"/>
                      <a:pt x="243" y="70"/>
                      <a:pt x="243" y="70"/>
                    </a:cubicBezTo>
                    <a:close/>
                    <a:moveTo>
                      <a:pt x="249" y="70"/>
                    </a:moveTo>
                    <a:cubicBezTo>
                      <a:pt x="249" y="70"/>
                      <a:pt x="249" y="70"/>
                      <a:pt x="249" y="70"/>
                    </a:cubicBezTo>
                    <a:cubicBezTo>
                      <a:pt x="249" y="69"/>
                      <a:pt x="249" y="69"/>
                      <a:pt x="249" y="69"/>
                    </a:cubicBezTo>
                    <a:cubicBezTo>
                      <a:pt x="249" y="69"/>
                      <a:pt x="249" y="69"/>
                      <a:pt x="249" y="69"/>
                    </a:cubicBezTo>
                    <a:cubicBezTo>
                      <a:pt x="249" y="68"/>
                      <a:pt x="249" y="68"/>
                      <a:pt x="249" y="68"/>
                    </a:cubicBezTo>
                    <a:cubicBezTo>
                      <a:pt x="248" y="68"/>
                      <a:pt x="248" y="68"/>
                      <a:pt x="248" y="68"/>
                    </a:cubicBezTo>
                    <a:cubicBezTo>
                      <a:pt x="248" y="68"/>
                      <a:pt x="248" y="68"/>
                      <a:pt x="248" y="68"/>
                    </a:cubicBezTo>
                    <a:cubicBezTo>
                      <a:pt x="248" y="69"/>
                      <a:pt x="248" y="69"/>
                      <a:pt x="248" y="69"/>
                    </a:cubicBezTo>
                    <a:cubicBezTo>
                      <a:pt x="247" y="69"/>
                      <a:pt x="247" y="69"/>
                      <a:pt x="247" y="69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48" y="69"/>
                      <a:pt x="248" y="69"/>
                      <a:pt x="248" y="69"/>
                    </a:cubicBezTo>
                    <a:cubicBezTo>
                      <a:pt x="248" y="69"/>
                      <a:pt x="248" y="69"/>
                      <a:pt x="248" y="69"/>
                    </a:cubicBezTo>
                    <a:cubicBezTo>
                      <a:pt x="249" y="70"/>
                      <a:pt x="249" y="70"/>
                      <a:pt x="249" y="70"/>
                    </a:cubicBezTo>
                    <a:close/>
                    <a:moveTo>
                      <a:pt x="249" y="75"/>
                    </a:moveTo>
                    <a:cubicBezTo>
                      <a:pt x="250" y="75"/>
                      <a:pt x="250" y="75"/>
                      <a:pt x="250" y="75"/>
                    </a:cubicBezTo>
                    <a:cubicBezTo>
                      <a:pt x="251" y="76"/>
                      <a:pt x="251" y="76"/>
                      <a:pt x="251" y="76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52" y="75"/>
                      <a:pt x="252" y="75"/>
                      <a:pt x="252" y="75"/>
                    </a:cubicBezTo>
                    <a:cubicBezTo>
                      <a:pt x="254" y="76"/>
                      <a:pt x="254" y="76"/>
                      <a:pt x="254" y="76"/>
                    </a:cubicBezTo>
                    <a:cubicBezTo>
                      <a:pt x="254" y="75"/>
                      <a:pt x="254" y="75"/>
                      <a:pt x="254" y="75"/>
                    </a:cubicBezTo>
                    <a:cubicBezTo>
                      <a:pt x="255" y="75"/>
                      <a:pt x="255" y="75"/>
                      <a:pt x="255" y="75"/>
                    </a:cubicBezTo>
                    <a:cubicBezTo>
                      <a:pt x="255" y="74"/>
                      <a:pt x="255" y="74"/>
                      <a:pt x="255" y="74"/>
                    </a:cubicBezTo>
                    <a:cubicBezTo>
                      <a:pt x="254" y="74"/>
                      <a:pt x="254" y="74"/>
                      <a:pt x="254" y="74"/>
                    </a:cubicBezTo>
                    <a:cubicBezTo>
                      <a:pt x="255" y="74"/>
                      <a:pt x="255" y="74"/>
                      <a:pt x="255" y="74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253" y="74"/>
                      <a:pt x="253" y="74"/>
                      <a:pt x="253" y="74"/>
                    </a:cubicBezTo>
                    <a:cubicBezTo>
                      <a:pt x="253" y="74"/>
                      <a:pt x="253" y="74"/>
                      <a:pt x="253" y="74"/>
                    </a:cubicBezTo>
                    <a:cubicBezTo>
                      <a:pt x="252" y="74"/>
                      <a:pt x="252" y="74"/>
                      <a:pt x="252" y="74"/>
                    </a:cubicBezTo>
                    <a:cubicBezTo>
                      <a:pt x="252" y="74"/>
                      <a:pt x="252" y="74"/>
                      <a:pt x="252" y="74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50" y="74"/>
                      <a:pt x="250" y="74"/>
                      <a:pt x="250" y="74"/>
                    </a:cubicBezTo>
                    <a:cubicBezTo>
                      <a:pt x="249" y="74"/>
                      <a:pt x="249" y="74"/>
                      <a:pt x="249" y="74"/>
                    </a:cubicBezTo>
                    <a:cubicBezTo>
                      <a:pt x="249" y="75"/>
                      <a:pt x="249" y="75"/>
                      <a:pt x="249" y="75"/>
                    </a:cubicBezTo>
                    <a:cubicBezTo>
                      <a:pt x="249" y="75"/>
                      <a:pt x="249" y="75"/>
                      <a:pt x="249" y="75"/>
                    </a:cubicBezTo>
                    <a:close/>
                    <a:moveTo>
                      <a:pt x="148" y="45"/>
                    </a:moveTo>
                    <a:cubicBezTo>
                      <a:pt x="149" y="45"/>
                      <a:pt x="149" y="45"/>
                      <a:pt x="149" y="45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1" y="46"/>
                      <a:pt x="151" y="46"/>
                      <a:pt x="151" y="46"/>
                    </a:cubicBezTo>
                    <a:cubicBezTo>
                      <a:pt x="152" y="45"/>
                      <a:pt x="152" y="45"/>
                      <a:pt x="152" y="45"/>
                    </a:cubicBezTo>
                    <a:cubicBezTo>
                      <a:pt x="152" y="45"/>
                      <a:pt x="152" y="45"/>
                      <a:pt x="152" y="45"/>
                    </a:cubicBezTo>
                    <a:cubicBezTo>
                      <a:pt x="152" y="45"/>
                      <a:pt x="152" y="45"/>
                      <a:pt x="152" y="45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8" y="45"/>
                      <a:pt x="148" y="45"/>
                      <a:pt x="148" y="45"/>
                    </a:cubicBezTo>
                    <a:cubicBezTo>
                      <a:pt x="148" y="45"/>
                      <a:pt x="148" y="45"/>
                      <a:pt x="148" y="45"/>
                    </a:cubicBezTo>
                    <a:close/>
                    <a:moveTo>
                      <a:pt x="146" y="24"/>
                    </a:moveTo>
                    <a:cubicBezTo>
                      <a:pt x="145" y="23"/>
                      <a:pt x="145" y="23"/>
                      <a:pt x="145" y="23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48" y="21"/>
                      <a:pt x="148" y="21"/>
                      <a:pt x="148" y="21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3"/>
                      <a:pt x="150" y="23"/>
                      <a:pt x="150" y="23"/>
                    </a:cubicBezTo>
                    <a:cubicBezTo>
                      <a:pt x="150" y="23"/>
                      <a:pt x="150" y="23"/>
                      <a:pt x="150" y="23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6" y="24"/>
                      <a:pt x="145" y="24"/>
                      <a:pt x="146" y="24"/>
                    </a:cubicBezTo>
                    <a:close/>
                    <a:moveTo>
                      <a:pt x="181" y="7"/>
                    </a:moveTo>
                    <a:cubicBezTo>
                      <a:pt x="182" y="6"/>
                      <a:pt x="182" y="6"/>
                      <a:pt x="182" y="6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8"/>
                      <a:pt x="182" y="8"/>
                      <a:pt x="182" y="8"/>
                    </a:cubicBezTo>
                    <a:cubicBezTo>
                      <a:pt x="181" y="8"/>
                      <a:pt x="181" y="8"/>
                      <a:pt x="181" y="8"/>
                    </a:cubicBezTo>
                    <a:cubicBezTo>
                      <a:pt x="181" y="7"/>
                      <a:pt x="181" y="7"/>
                      <a:pt x="181" y="7"/>
                    </a:cubicBezTo>
                    <a:close/>
                    <a:moveTo>
                      <a:pt x="206" y="22"/>
                    </a:moveTo>
                    <a:cubicBezTo>
                      <a:pt x="208" y="21"/>
                      <a:pt x="208" y="21"/>
                      <a:pt x="208" y="21"/>
                    </a:cubicBezTo>
                    <a:cubicBezTo>
                      <a:pt x="208" y="20"/>
                      <a:pt x="208" y="20"/>
                      <a:pt x="208" y="20"/>
                    </a:cubicBezTo>
                    <a:cubicBezTo>
                      <a:pt x="208" y="19"/>
                      <a:pt x="208" y="19"/>
                      <a:pt x="208" y="19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4" y="15"/>
                      <a:pt x="214" y="15"/>
                      <a:pt x="214" y="15"/>
                    </a:cubicBezTo>
                    <a:cubicBezTo>
                      <a:pt x="214" y="14"/>
                      <a:pt x="214" y="14"/>
                      <a:pt x="214" y="14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10" y="11"/>
                      <a:pt x="210" y="11"/>
                      <a:pt x="210" y="11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9" y="8"/>
                      <a:pt x="209" y="8"/>
                      <a:pt x="209" y="8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0" y="6"/>
                      <a:pt x="210" y="6"/>
                      <a:pt x="210" y="6"/>
                    </a:cubicBezTo>
                    <a:cubicBezTo>
                      <a:pt x="210" y="6"/>
                      <a:pt x="210" y="6"/>
                      <a:pt x="210" y="6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3" y="4"/>
                      <a:pt x="203" y="4"/>
                      <a:pt x="203" y="4"/>
                    </a:cubicBezTo>
                    <a:cubicBezTo>
                      <a:pt x="201" y="2"/>
                      <a:pt x="201" y="2"/>
                      <a:pt x="201" y="2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6" y="3"/>
                      <a:pt x="196" y="3"/>
                      <a:pt x="196" y="3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3" y="7"/>
                      <a:pt x="193" y="7"/>
                      <a:pt x="193" y="7"/>
                    </a:cubicBezTo>
                    <a:cubicBezTo>
                      <a:pt x="193" y="8"/>
                      <a:pt x="193" y="8"/>
                      <a:pt x="193" y="8"/>
                    </a:cubicBezTo>
                    <a:cubicBezTo>
                      <a:pt x="193" y="12"/>
                      <a:pt x="193" y="12"/>
                      <a:pt x="193" y="12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5" y="14"/>
                      <a:pt x="195" y="14"/>
                      <a:pt x="195" y="14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4" y="19"/>
                      <a:pt x="194" y="19"/>
                      <a:pt x="194" y="19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19"/>
                      <a:pt x="195" y="19"/>
                      <a:pt x="195" y="19"/>
                    </a:cubicBezTo>
                    <a:cubicBezTo>
                      <a:pt x="197" y="19"/>
                      <a:pt x="197" y="19"/>
                      <a:pt x="197" y="19"/>
                    </a:cubicBezTo>
                    <a:cubicBezTo>
                      <a:pt x="197" y="19"/>
                      <a:pt x="197" y="19"/>
                      <a:pt x="197" y="19"/>
                    </a:cubicBezTo>
                    <a:cubicBezTo>
                      <a:pt x="198" y="20"/>
                      <a:pt x="198" y="20"/>
                      <a:pt x="198" y="20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0" y="21"/>
                      <a:pt x="200" y="21"/>
                      <a:pt x="200" y="21"/>
                    </a:cubicBezTo>
                    <a:cubicBezTo>
                      <a:pt x="201" y="21"/>
                      <a:pt x="201" y="21"/>
                      <a:pt x="201" y="21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3" y="22"/>
                      <a:pt x="203" y="22"/>
                      <a:pt x="203" y="22"/>
                    </a:cubicBezTo>
                    <a:cubicBezTo>
                      <a:pt x="204" y="22"/>
                      <a:pt x="204" y="22"/>
                      <a:pt x="204" y="22"/>
                    </a:cubicBezTo>
                    <a:cubicBezTo>
                      <a:pt x="206" y="22"/>
                      <a:pt x="206" y="22"/>
                      <a:pt x="206" y="22"/>
                    </a:cubicBezTo>
                    <a:close/>
                    <a:moveTo>
                      <a:pt x="200" y="29"/>
                    </a:moveTo>
                    <a:cubicBezTo>
                      <a:pt x="201" y="29"/>
                      <a:pt x="201" y="29"/>
                      <a:pt x="201" y="29"/>
                    </a:cubicBezTo>
                    <a:cubicBezTo>
                      <a:pt x="202" y="30"/>
                      <a:pt x="202" y="30"/>
                      <a:pt x="202" y="30"/>
                    </a:cubicBezTo>
                    <a:cubicBezTo>
                      <a:pt x="203" y="30"/>
                      <a:pt x="203" y="30"/>
                      <a:pt x="203" y="30"/>
                    </a:cubicBezTo>
                    <a:cubicBezTo>
                      <a:pt x="204" y="29"/>
                      <a:pt x="204" y="29"/>
                      <a:pt x="204" y="29"/>
                    </a:cubicBezTo>
                    <a:cubicBezTo>
                      <a:pt x="205" y="28"/>
                      <a:pt x="205" y="28"/>
                      <a:pt x="205" y="28"/>
                    </a:cubicBezTo>
                    <a:cubicBezTo>
                      <a:pt x="206" y="28"/>
                      <a:pt x="206" y="28"/>
                      <a:pt x="206" y="28"/>
                    </a:cubicBezTo>
                    <a:cubicBezTo>
                      <a:pt x="206" y="26"/>
                      <a:pt x="206" y="26"/>
                      <a:pt x="206" y="26"/>
                    </a:cubicBezTo>
                    <a:cubicBezTo>
                      <a:pt x="207" y="25"/>
                      <a:pt x="207" y="25"/>
                      <a:pt x="207" y="25"/>
                    </a:cubicBezTo>
                    <a:cubicBezTo>
                      <a:pt x="207" y="24"/>
                      <a:pt x="207" y="24"/>
                      <a:pt x="207" y="24"/>
                    </a:cubicBezTo>
                    <a:cubicBezTo>
                      <a:pt x="204" y="23"/>
                      <a:pt x="204" y="23"/>
                      <a:pt x="204" y="23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201" y="23"/>
                      <a:pt x="201" y="23"/>
                      <a:pt x="201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199" y="23"/>
                      <a:pt x="199" y="23"/>
                      <a:pt x="199" y="23"/>
                    </a:cubicBezTo>
                    <a:cubicBezTo>
                      <a:pt x="198" y="23"/>
                      <a:pt x="198" y="23"/>
                      <a:pt x="198" y="23"/>
                    </a:cubicBezTo>
                    <a:cubicBezTo>
                      <a:pt x="197" y="24"/>
                      <a:pt x="197" y="24"/>
                      <a:pt x="197" y="24"/>
                    </a:cubicBezTo>
                    <a:cubicBezTo>
                      <a:pt x="196" y="24"/>
                      <a:pt x="196" y="24"/>
                      <a:pt x="196" y="24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96" y="25"/>
                      <a:pt x="196" y="25"/>
                      <a:pt x="196" y="25"/>
                    </a:cubicBezTo>
                    <a:cubicBezTo>
                      <a:pt x="197" y="25"/>
                      <a:pt x="197" y="25"/>
                      <a:pt x="197" y="2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199" y="26"/>
                      <a:pt x="199" y="26"/>
                      <a:pt x="199" y="26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3" y="28"/>
                      <a:pt x="203" y="28"/>
                      <a:pt x="203" y="28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3" y="28"/>
                      <a:pt x="203" y="28"/>
                      <a:pt x="203" y="28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0" y="29"/>
                      <a:pt x="200" y="29"/>
                      <a:pt x="200" y="29"/>
                    </a:cubicBezTo>
                    <a:close/>
                    <a:moveTo>
                      <a:pt x="239" y="32"/>
                    </a:moveTo>
                    <a:cubicBezTo>
                      <a:pt x="239" y="33"/>
                      <a:pt x="239" y="33"/>
                      <a:pt x="239" y="33"/>
                    </a:cubicBezTo>
                    <a:cubicBezTo>
                      <a:pt x="237" y="34"/>
                      <a:pt x="237" y="34"/>
                      <a:pt x="237" y="34"/>
                    </a:cubicBezTo>
                    <a:cubicBezTo>
                      <a:pt x="236" y="35"/>
                      <a:pt x="236" y="35"/>
                      <a:pt x="236" y="35"/>
                    </a:cubicBezTo>
                    <a:cubicBezTo>
                      <a:pt x="234" y="36"/>
                      <a:pt x="234" y="36"/>
                      <a:pt x="234" y="36"/>
                    </a:cubicBezTo>
                    <a:cubicBezTo>
                      <a:pt x="233" y="37"/>
                      <a:pt x="233" y="37"/>
                      <a:pt x="233" y="37"/>
                    </a:cubicBezTo>
                    <a:cubicBezTo>
                      <a:pt x="232" y="37"/>
                      <a:pt x="232" y="37"/>
                      <a:pt x="232" y="37"/>
                    </a:cubicBezTo>
                    <a:cubicBezTo>
                      <a:pt x="231" y="36"/>
                      <a:pt x="231" y="36"/>
                      <a:pt x="231" y="36"/>
                    </a:cubicBezTo>
                    <a:cubicBezTo>
                      <a:pt x="230" y="35"/>
                      <a:pt x="230" y="35"/>
                      <a:pt x="230" y="35"/>
                    </a:cubicBezTo>
                    <a:cubicBezTo>
                      <a:pt x="229" y="35"/>
                      <a:pt x="229" y="35"/>
                      <a:pt x="229" y="35"/>
                    </a:cubicBezTo>
                    <a:cubicBezTo>
                      <a:pt x="228" y="35"/>
                      <a:pt x="228" y="35"/>
                      <a:pt x="228" y="35"/>
                    </a:cubicBezTo>
                    <a:cubicBezTo>
                      <a:pt x="227" y="35"/>
                      <a:pt x="227" y="35"/>
                      <a:pt x="227" y="35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3" y="34"/>
                      <a:pt x="223" y="34"/>
                      <a:pt x="223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1" y="34"/>
                      <a:pt x="221" y="34"/>
                      <a:pt x="221" y="34"/>
                    </a:cubicBezTo>
                    <a:cubicBezTo>
                      <a:pt x="220" y="35"/>
                      <a:pt x="220" y="35"/>
                      <a:pt x="220" y="35"/>
                    </a:cubicBezTo>
                    <a:cubicBezTo>
                      <a:pt x="219" y="35"/>
                      <a:pt x="219" y="35"/>
                      <a:pt x="219" y="35"/>
                    </a:cubicBezTo>
                    <a:cubicBezTo>
                      <a:pt x="217" y="34"/>
                      <a:pt x="217" y="34"/>
                      <a:pt x="217" y="34"/>
                    </a:cubicBezTo>
                    <a:cubicBezTo>
                      <a:pt x="216" y="34"/>
                      <a:pt x="216" y="34"/>
                      <a:pt x="216" y="34"/>
                    </a:cubicBezTo>
                    <a:cubicBezTo>
                      <a:pt x="215" y="33"/>
                      <a:pt x="215" y="33"/>
                      <a:pt x="215" y="33"/>
                    </a:cubicBezTo>
                    <a:cubicBezTo>
                      <a:pt x="214" y="31"/>
                      <a:pt x="214" y="31"/>
                      <a:pt x="214" y="31"/>
                    </a:cubicBezTo>
                    <a:cubicBezTo>
                      <a:pt x="214" y="30"/>
                      <a:pt x="214" y="30"/>
                      <a:pt x="214" y="30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212" y="31"/>
                      <a:pt x="212" y="31"/>
                      <a:pt x="212" y="31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9" y="31"/>
                      <a:pt x="209" y="31"/>
                      <a:pt x="209" y="31"/>
                    </a:cubicBezTo>
                    <a:cubicBezTo>
                      <a:pt x="209" y="31"/>
                      <a:pt x="209" y="31"/>
                      <a:pt x="209" y="31"/>
                    </a:cubicBezTo>
                    <a:cubicBezTo>
                      <a:pt x="208" y="30"/>
                      <a:pt x="208" y="30"/>
                      <a:pt x="208" y="30"/>
                    </a:cubicBezTo>
                    <a:cubicBezTo>
                      <a:pt x="208" y="29"/>
                      <a:pt x="208" y="29"/>
                      <a:pt x="208" y="29"/>
                    </a:cubicBezTo>
                    <a:cubicBezTo>
                      <a:pt x="209" y="29"/>
                      <a:pt x="209" y="29"/>
                      <a:pt x="209" y="29"/>
                    </a:cubicBezTo>
                    <a:cubicBezTo>
                      <a:pt x="210" y="28"/>
                      <a:pt x="210" y="28"/>
                      <a:pt x="210" y="28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6"/>
                      <a:pt x="209" y="26"/>
                      <a:pt x="209" y="26"/>
                    </a:cubicBezTo>
                    <a:cubicBezTo>
                      <a:pt x="211" y="25"/>
                      <a:pt x="211" y="25"/>
                      <a:pt x="211" y="25"/>
                    </a:cubicBezTo>
                    <a:cubicBezTo>
                      <a:pt x="210" y="24"/>
                      <a:pt x="210" y="24"/>
                      <a:pt x="210" y="24"/>
                    </a:cubicBezTo>
                    <a:cubicBezTo>
                      <a:pt x="210" y="24"/>
                      <a:pt x="210" y="24"/>
                      <a:pt x="210" y="24"/>
                    </a:cubicBezTo>
                    <a:cubicBezTo>
                      <a:pt x="208" y="23"/>
                      <a:pt x="208" y="23"/>
                      <a:pt x="208" y="23"/>
                    </a:cubicBezTo>
                    <a:cubicBezTo>
                      <a:pt x="208" y="22"/>
                      <a:pt x="208" y="22"/>
                      <a:pt x="208" y="22"/>
                    </a:cubicBezTo>
                    <a:cubicBezTo>
                      <a:pt x="209" y="21"/>
                      <a:pt x="209" y="21"/>
                      <a:pt x="209" y="21"/>
                    </a:cubicBezTo>
                    <a:cubicBezTo>
                      <a:pt x="210" y="20"/>
                      <a:pt x="210" y="20"/>
                      <a:pt x="210" y="20"/>
                    </a:cubicBezTo>
                    <a:cubicBezTo>
                      <a:pt x="211" y="20"/>
                      <a:pt x="211" y="20"/>
                      <a:pt x="211" y="20"/>
                    </a:cubicBezTo>
                    <a:cubicBezTo>
                      <a:pt x="212" y="19"/>
                      <a:pt x="212" y="19"/>
                      <a:pt x="212" y="19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16" y="15"/>
                      <a:pt x="216" y="15"/>
                      <a:pt x="216" y="15"/>
                    </a:cubicBezTo>
                    <a:cubicBezTo>
                      <a:pt x="216" y="15"/>
                      <a:pt x="216" y="15"/>
                      <a:pt x="216" y="15"/>
                    </a:cubicBezTo>
                    <a:cubicBezTo>
                      <a:pt x="218" y="15"/>
                      <a:pt x="218" y="15"/>
                      <a:pt x="218" y="15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2" y="19"/>
                      <a:pt x="222" y="19"/>
                      <a:pt x="222" y="19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21" y="23"/>
                      <a:pt x="221" y="23"/>
                      <a:pt x="221" y="23"/>
                    </a:cubicBezTo>
                    <a:cubicBezTo>
                      <a:pt x="221" y="24"/>
                      <a:pt x="221" y="24"/>
                      <a:pt x="221" y="24"/>
                    </a:cubicBezTo>
                    <a:cubicBezTo>
                      <a:pt x="222" y="24"/>
                      <a:pt x="222" y="24"/>
                      <a:pt x="222" y="24"/>
                    </a:cubicBezTo>
                    <a:cubicBezTo>
                      <a:pt x="223" y="22"/>
                      <a:pt x="223" y="22"/>
                      <a:pt x="223" y="22"/>
                    </a:cubicBezTo>
                    <a:cubicBezTo>
                      <a:pt x="223" y="21"/>
                      <a:pt x="223" y="21"/>
                      <a:pt x="223" y="21"/>
                    </a:cubicBezTo>
                    <a:cubicBezTo>
                      <a:pt x="223" y="20"/>
                      <a:pt x="223" y="20"/>
                      <a:pt x="223" y="20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22" y="16"/>
                      <a:pt x="222" y="16"/>
                      <a:pt x="222" y="16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6" y="16"/>
                      <a:pt x="226" y="16"/>
                      <a:pt x="226" y="16"/>
                    </a:cubicBezTo>
                    <a:cubicBezTo>
                      <a:pt x="229" y="18"/>
                      <a:pt x="229" y="18"/>
                      <a:pt x="229" y="18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31" y="20"/>
                      <a:pt x="231" y="20"/>
                      <a:pt x="231" y="20"/>
                    </a:cubicBezTo>
                    <a:cubicBezTo>
                      <a:pt x="231" y="21"/>
                      <a:pt x="231" y="21"/>
                      <a:pt x="231" y="21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32" y="23"/>
                      <a:pt x="232" y="23"/>
                      <a:pt x="232" y="23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5" y="27"/>
                      <a:pt x="235" y="27"/>
                      <a:pt x="235" y="27"/>
                    </a:cubicBezTo>
                    <a:cubicBezTo>
                      <a:pt x="234" y="27"/>
                      <a:pt x="234" y="27"/>
                      <a:pt x="234" y="27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32" y="27"/>
                      <a:pt x="232" y="27"/>
                      <a:pt x="232" y="27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4" y="29"/>
                      <a:pt x="234" y="29"/>
                      <a:pt x="234" y="29"/>
                    </a:cubicBezTo>
                    <a:cubicBezTo>
                      <a:pt x="235" y="29"/>
                      <a:pt x="235" y="29"/>
                      <a:pt x="235" y="29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7" y="30"/>
                      <a:pt x="237" y="30"/>
                      <a:pt x="237" y="30"/>
                    </a:cubicBezTo>
                    <a:cubicBezTo>
                      <a:pt x="239" y="32"/>
                      <a:pt x="239" y="32"/>
                      <a:pt x="239" y="32"/>
                    </a:cubicBezTo>
                    <a:close/>
                    <a:moveTo>
                      <a:pt x="444" y="3"/>
                    </a:moveTo>
                    <a:cubicBezTo>
                      <a:pt x="445" y="1"/>
                      <a:pt x="445" y="1"/>
                      <a:pt x="445" y="1"/>
                    </a:cubicBezTo>
                    <a:cubicBezTo>
                      <a:pt x="446" y="0"/>
                      <a:pt x="446" y="0"/>
                      <a:pt x="446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47" y="1"/>
                      <a:pt x="447" y="1"/>
                      <a:pt x="447" y="1"/>
                    </a:cubicBezTo>
                    <a:cubicBezTo>
                      <a:pt x="447" y="2"/>
                      <a:pt x="447" y="2"/>
                      <a:pt x="447" y="2"/>
                    </a:cubicBezTo>
                    <a:cubicBezTo>
                      <a:pt x="446" y="2"/>
                      <a:pt x="446" y="2"/>
                      <a:pt x="446" y="2"/>
                    </a:cubicBezTo>
                    <a:cubicBezTo>
                      <a:pt x="446" y="3"/>
                      <a:pt x="446" y="3"/>
                      <a:pt x="446" y="3"/>
                    </a:cubicBezTo>
                    <a:cubicBezTo>
                      <a:pt x="444" y="3"/>
                      <a:pt x="444" y="3"/>
                      <a:pt x="444" y="3"/>
                    </a:cubicBezTo>
                    <a:close/>
                    <a:moveTo>
                      <a:pt x="457" y="21"/>
                    </a:moveTo>
                    <a:cubicBezTo>
                      <a:pt x="457" y="23"/>
                      <a:pt x="457" y="23"/>
                      <a:pt x="457" y="23"/>
                    </a:cubicBezTo>
                    <a:cubicBezTo>
                      <a:pt x="459" y="25"/>
                      <a:pt x="459" y="25"/>
                      <a:pt x="459" y="25"/>
                    </a:cubicBezTo>
                    <a:cubicBezTo>
                      <a:pt x="460" y="26"/>
                      <a:pt x="460" y="26"/>
                      <a:pt x="460" y="26"/>
                    </a:cubicBezTo>
                    <a:cubicBezTo>
                      <a:pt x="463" y="27"/>
                      <a:pt x="463" y="27"/>
                      <a:pt x="463" y="27"/>
                    </a:cubicBezTo>
                    <a:cubicBezTo>
                      <a:pt x="466" y="27"/>
                      <a:pt x="466" y="27"/>
                      <a:pt x="466" y="27"/>
                    </a:cubicBezTo>
                    <a:cubicBezTo>
                      <a:pt x="468" y="28"/>
                      <a:pt x="468" y="28"/>
                      <a:pt x="468" y="28"/>
                    </a:cubicBezTo>
                    <a:cubicBezTo>
                      <a:pt x="470" y="28"/>
                      <a:pt x="470" y="28"/>
                      <a:pt x="470" y="28"/>
                    </a:cubicBezTo>
                    <a:cubicBezTo>
                      <a:pt x="472" y="28"/>
                      <a:pt x="472" y="28"/>
                      <a:pt x="472" y="28"/>
                    </a:cubicBezTo>
                    <a:cubicBezTo>
                      <a:pt x="473" y="28"/>
                      <a:pt x="473" y="28"/>
                      <a:pt x="473" y="28"/>
                    </a:cubicBezTo>
                    <a:cubicBezTo>
                      <a:pt x="474" y="28"/>
                      <a:pt x="474" y="28"/>
                      <a:pt x="474" y="28"/>
                    </a:cubicBezTo>
                    <a:cubicBezTo>
                      <a:pt x="476" y="27"/>
                      <a:pt x="476" y="27"/>
                      <a:pt x="476" y="27"/>
                    </a:cubicBezTo>
                    <a:cubicBezTo>
                      <a:pt x="477" y="25"/>
                      <a:pt x="477" y="25"/>
                      <a:pt x="477" y="25"/>
                    </a:cubicBezTo>
                    <a:cubicBezTo>
                      <a:pt x="478" y="24"/>
                      <a:pt x="478" y="24"/>
                      <a:pt x="478" y="24"/>
                    </a:cubicBezTo>
                    <a:cubicBezTo>
                      <a:pt x="477" y="23"/>
                      <a:pt x="477" y="23"/>
                      <a:pt x="477" y="23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5" y="22"/>
                      <a:pt x="475" y="22"/>
                      <a:pt x="475" y="22"/>
                    </a:cubicBezTo>
                    <a:cubicBezTo>
                      <a:pt x="475" y="21"/>
                      <a:pt x="475" y="21"/>
                      <a:pt x="475" y="21"/>
                    </a:cubicBezTo>
                    <a:cubicBezTo>
                      <a:pt x="475" y="21"/>
                      <a:pt x="475" y="21"/>
                      <a:pt x="475" y="21"/>
                    </a:cubicBezTo>
                    <a:cubicBezTo>
                      <a:pt x="474" y="21"/>
                      <a:pt x="474" y="21"/>
                      <a:pt x="474" y="21"/>
                    </a:cubicBezTo>
                    <a:cubicBezTo>
                      <a:pt x="472" y="21"/>
                      <a:pt x="472" y="21"/>
                      <a:pt x="472" y="21"/>
                    </a:cubicBezTo>
                    <a:cubicBezTo>
                      <a:pt x="469" y="21"/>
                      <a:pt x="469" y="21"/>
                      <a:pt x="469" y="21"/>
                    </a:cubicBezTo>
                    <a:cubicBezTo>
                      <a:pt x="468" y="22"/>
                      <a:pt x="468" y="22"/>
                      <a:pt x="468" y="22"/>
                    </a:cubicBezTo>
                    <a:cubicBezTo>
                      <a:pt x="467" y="23"/>
                      <a:pt x="467" y="23"/>
                      <a:pt x="467" y="23"/>
                    </a:cubicBezTo>
                    <a:cubicBezTo>
                      <a:pt x="466" y="22"/>
                      <a:pt x="466" y="22"/>
                      <a:pt x="466" y="22"/>
                    </a:cubicBezTo>
                    <a:cubicBezTo>
                      <a:pt x="466" y="21"/>
                      <a:pt x="466" y="21"/>
                      <a:pt x="466" y="21"/>
                    </a:cubicBezTo>
                    <a:cubicBezTo>
                      <a:pt x="465" y="21"/>
                      <a:pt x="465" y="21"/>
                      <a:pt x="465" y="21"/>
                    </a:cubicBezTo>
                    <a:cubicBezTo>
                      <a:pt x="464" y="22"/>
                      <a:pt x="464" y="22"/>
                      <a:pt x="464" y="22"/>
                    </a:cubicBezTo>
                    <a:cubicBezTo>
                      <a:pt x="462" y="22"/>
                      <a:pt x="462" y="22"/>
                      <a:pt x="462" y="22"/>
                    </a:cubicBezTo>
                    <a:cubicBezTo>
                      <a:pt x="461" y="21"/>
                      <a:pt x="461" y="21"/>
                      <a:pt x="461" y="21"/>
                    </a:cubicBezTo>
                    <a:cubicBezTo>
                      <a:pt x="461" y="22"/>
                      <a:pt x="461" y="22"/>
                      <a:pt x="461" y="22"/>
                    </a:cubicBezTo>
                    <a:cubicBezTo>
                      <a:pt x="460" y="23"/>
                      <a:pt x="460" y="23"/>
                      <a:pt x="460" y="23"/>
                    </a:cubicBezTo>
                    <a:cubicBezTo>
                      <a:pt x="458" y="22"/>
                      <a:pt x="458" y="22"/>
                      <a:pt x="458" y="22"/>
                    </a:cubicBezTo>
                    <a:cubicBezTo>
                      <a:pt x="458" y="22"/>
                      <a:pt x="458" y="22"/>
                      <a:pt x="458" y="22"/>
                    </a:cubicBezTo>
                    <a:cubicBezTo>
                      <a:pt x="457" y="21"/>
                      <a:pt x="457" y="21"/>
                      <a:pt x="457" y="21"/>
                    </a:cubicBezTo>
                    <a:cubicBezTo>
                      <a:pt x="457" y="21"/>
                      <a:pt x="457" y="21"/>
                      <a:pt x="457" y="21"/>
                    </a:cubicBezTo>
                    <a:close/>
                    <a:moveTo>
                      <a:pt x="413" y="38"/>
                    </a:moveTo>
                    <a:cubicBezTo>
                      <a:pt x="412" y="36"/>
                      <a:pt x="412" y="36"/>
                      <a:pt x="412" y="36"/>
                    </a:cubicBezTo>
                    <a:cubicBezTo>
                      <a:pt x="412" y="35"/>
                      <a:pt x="412" y="35"/>
                      <a:pt x="412" y="35"/>
                    </a:cubicBezTo>
                    <a:cubicBezTo>
                      <a:pt x="411" y="34"/>
                      <a:pt x="411" y="34"/>
                      <a:pt x="411" y="34"/>
                    </a:cubicBezTo>
                    <a:cubicBezTo>
                      <a:pt x="409" y="34"/>
                      <a:pt x="409" y="34"/>
                      <a:pt x="409" y="34"/>
                    </a:cubicBezTo>
                    <a:cubicBezTo>
                      <a:pt x="408" y="32"/>
                      <a:pt x="408" y="32"/>
                      <a:pt x="408" y="32"/>
                    </a:cubicBezTo>
                    <a:cubicBezTo>
                      <a:pt x="407" y="32"/>
                      <a:pt x="407" y="32"/>
                      <a:pt x="407" y="32"/>
                    </a:cubicBezTo>
                    <a:cubicBezTo>
                      <a:pt x="406" y="32"/>
                      <a:pt x="406" y="32"/>
                      <a:pt x="406" y="32"/>
                    </a:cubicBezTo>
                    <a:cubicBezTo>
                      <a:pt x="406" y="32"/>
                      <a:pt x="406" y="32"/>
                      <a:pt x="406" y="32"/>
                    </a:cubicBezTo>
                    <a:cubicBezTo>
                      <a:pt x="407" y="34"/>
                      <a:pt x="407" y="34"/>
                      <a:pt x="407" y="34"/>
                    </a:cubicBezTo>
                    <a:cubicBezTo>
                      <a:pt x="409" y="35"/>
                      <a:pt x="409" y="35"/>
                      <a:pt x="409" y="35"/>
                    </a:cubicBezTo>
                    <a:cubicBezTo>
                      <a:pt x="411" y="37"/>
                      <a:pt x="411" y="37"/>
                      <a:pt x="411" y="37"/>
                    </a:cubicBezTo>
                    <a:cubicBezTo>
                      <a:pt x="411" y="39"/>
                      <a:pt x="411" y="39"/>
                      <a:pt x="411" y="39"/>
                    </a:cubicBezTo>
                    <a:cubicBezTo>
                      <a:pt x="413" y="40"/>
                      <a:pt x="413" y="40"/>
                      <a:pt x="413" y="40"/>
                    </a:cubicBezTo>
                    <a:cubicBezTo>
                      <a:pt x="413" y="39"/>
                      <a:pt x="413" y="39"/>
                      <a:pt x="413" y="39"/>
                    </a:cubicBezTo>
                    <a:cubicBezTo>
                      <a:pt x="413" y="38"/>
                      <a:pt x="413" y="38"/>
                      <a:pt x="413" y="38"/>
                    </a:cubicBezTo>
                    <a:close/>
                    <a:moveTo>
                      <a:pt x="435" y="41"/>
                    </a:moveTo>
                    <a:cubicBezTo>
                      <a:pt x="434" y="41"/>
                      <a:pt x="434" y="41"/>
                      <a:pt x="434" y="41"/>
                    </a:cubicBezTo>
                    <a:cubicBezTo>
                      <a:pt x="434" y="40"/>
                      <a:pt x="434" y="40"/>
                      <a:pt x="434" y="40"/>
                    </a:cubicBezTo>
                    <a:cubicBezTo>
                      <a:pt x="434" y="39"/>
                      <a:pt x="434" y="39"/>
                      <a:pt x="434" y="39"/>
                    </a:cubicBezTo>
                    <a:cubicBezTo>
                      <a:pt x="434" y="39"/>
                      <a:pt x="434" y="39"/>
                      <a:pt x="434" y="39"/>
                    </a:cubicBezTo>
                    <a:cubicBezTo>
                      <a:pt x="434" y="39"/>
                      <a:pt x="434" y="39"/>
                      <a:pt x="434" y="39"/>
                    </a:cubicBezTo>
                    <a:cubicBezTo>
                      <a:pt x="435" y="40"/>
                      <a:pt x="435" y="40"/>
                      <a:pt x="435" y="40"/>
                    </a:cubicBezTo>
                    <a:cubicBezTo>
                      <a:pt x="436" y="40"/>
                      <a:pt x="436" y="40"/>
                      <a:pt x="436" y="40"/>
                    </a:cubicBezTo>
                    <a:cubicBezTo>
                      <a:pt x="436" y="41"/>
                      <a:pt x="436" y="41"/>
                      <a:pt x="436" y="41"/>
                    </a:cubicBezTo>
                    <a:cubicBezTo>
                      <a:pt x="436" y="41"/>
                      <a:pt x="436" y="41"/>
                      <a:pt x="436" y="41"/>
                    </a:cubicBezTo>
                    <a:cubicBezTo>
                      <a:pt x="437" y="41"/>
                      <a:pt x="437" y="41"/>
                      <a:pt x="437" y="41"/>
                    </a:cubicBezTo>
                    <a:cubicBezTo>
                      <a:pt x="438" y="40"/>
                      <a:pt x="438" y="40"/>
                      <a:pt x="438" y="40"/>
                    </a:cubicBezTo>
                    <a:cubicBezTo>
                      <a:pt x="439" y="38"/>
                      <a:pt x="439" y="38"/>
                      <a:pt x="439" y="38"/>
                    </a:cubicBezTo>
                    <a:cubicBezTo>
                      <a:pt x="441" y="36"/>
                      <a:pt x="441" y="36"/>
                      <a:pt x="441" y="36"/>
                    </a:cubicBezTo>
                    <a:cubicBezTo>
                      <a:pt x="443" y="36"/>
                      <a:pt x="443" y="36"/>
                      <a:pt x="443" y="36"/>
                    </a:cubicBezTo>
                    <a:cubicBezTo>
                      <a:pt x="444" y="35"/>
                      <a:pt x="444" y="35"/>
                      <a:pt x="444" y="35"/>
                    </a:cubicBezTo>
                    <a:cubicBezTo>
                      <a:pt x="444" y="36"/>
                      <a:pt x="444" y="36"/>
                      <a:pt x="444" y="36"/>
                    </a:cubicBezTo>
                    <a:cubicBezTo>
                      <a:pt x="444" y="36"/>
                      <a:pt x="444" y="36"/>
                      <a:pt x="444" y="36"/>
                    </a:cubicBezTo>
                    <a:cubicBezTo>
                      <a:pt x="445" y="37"/>
                      <a:pt x="445" y="37"/>
                      <a:pt x="445" y="37"/>
                    </a:cubicBezTo>
                    <a:cubicBezTo>
                      <a:pt x="446" y="37"/>
                      <a:pt x="446" y="37"/>
                      <a:pt x="446" y="37"/>
                    </a:cubicBezTo>
                    <a:cubicBezTo>
                      <a:pt x="446" y="37"/>
                      <a:pt x="446" y="37"/>
                      <a:pt x="446" y="37"/>
                    </a:cubicBezTo>
                    <a:cubicBezTo>
                      <a:pt x="446" y="36"/>
                      <a:pt x="446" y="36"/>
                      <a:pt x="446" y="36"/>
                    </a:cubicBezTo>
                    <a:cubicBezTo>
                      <a:pt x="448" y="35"/>
                      <a:pt x="448" y="35"/>
                      <a:pt x="448" y="35"/>
                    </a:cubicBezTo>
                    <a:cubicBezTo>
                      <a:pt x="449" y="34"/>
                      <a:pt x="449" y="34"/>
                      <a:pt x="449" y="34"/>
                    </a:cubicBezTo>
                    <a:cubicBezTo>
                      <a:pt x="449" y="34"/>
                      <a:pt x="449" y="34"/>
                      <a:pt x="449" y="34"/>
                    </a:cubicBezTo>
                    <a:cubicBezTo>
                      <a:pt x="447" y="34"/>
                      <a:pt x="447" y="34"/>
                      <a:pt x="447" y="34"/>
                    </a:cubicBezTo>
                    <a:cubicBezTo>
                      <a:pt x="445" y="34"/>
                      <a:pt x="445" y="34"/>
                      <a:pt x="445" y="34"/>
                    </a:cubicBezTo>
                    <a:cubicBezTo>
                      <a:pt x="444" y="33"/>
                      <a:pt x="444" y="33"/>
                      <a:pt x="444" y="33"/>
                    </a:cubicBezTo>
                    <a:cubicBezTo>
                      <a:pt x="442" y="33"/>
                      <a:pt x="442" y="33"/>
                      <a:pt x="442" y="33"/>
                    </a:cubicBezTo>
                    <a:cubicBezTo>
                      <a:pt x="441" y="32"/>
                      <a:pt x="441" y="32"/>
                      <a:pt x="441" y="32"/>
                    </a:cubicBezTo>
                    <a:cubicBezTo>
                      <a:pt x="440" y="32"/>
                      <a:pt x="440" y="32"/>
                      <a:pt x="440" y="32"/>
                    </a:cubicBezTo>
                    <a:cubicBezTo>
                      <a:pt x="440" y="32"/>
                      <a:pt x="440" y="32"/>
                      <a:pt x="440" y="32"/>
                    </a:cubicBezTo>
                    <a:cubicBezTo>
                      <a:pt x="438" y="30"/>
                      <a:pt x="438" y="30"/>
                      <a:pt x="438" y="30"/>
                    </a:cubicBezTo>
                    <a:cubicBezTo>
                      <a:pt x="437" y="30"/>
                      <a:pt x="437" y="30"/>
                      <a:pt x="437" y="30"/>
                    </a:cubicBezTo>
                    <a:cubicBezTo>
                      <a:pt x="437" y="28"/>
                      <a:pt x="437" y="28"/>
                      <a:pt x="437" y="28"/>
                    </a:cubicBezTo>
                    <a:cubicBezTo>
                      <a:pt x="436" y="27"/>
                      <a:pt x="436" y="27"/>
                      <a:pt x="436" y="27"/>
                    </a:cubicBezTo>
                    <a:cubicBezTo>
                      <a:pt x="436" y="26"/>
                      <a:pt x="436" y="26"/>
                      <a:pt x="436" y="26"/>
                    </a:cubicBezTo>
                    <a:cubicBezTo>
                      <a:pt x="435" y="25"/>
                      <a:pt x="435" y="25"/>
                      <a:pt x="435" y="25"/>
                    </a:cubicBezTo>
                    <a:cubicBezTo>
                      <a:pt x="434" y="25"/>
                      <a:pt x="434" y="25"/>
                      <a:pt x="434" y="25"/>
                    </a:cubicBezTo>
                    <a:cubicBezTo>
                      <a:pt x="434" y="24"/>
                      <a:pt x="434" y="24"/>
                      <a:pt x="434" y="24"/>
                    </a:cubicBezTo>
                    <a:cubicBezTo>
                      <a:pt x="435" y="24"/>
                      <a:pt x="435" y="24"/>
                      <a:pt x="435" y="24"/>
                    </a:cubicBezTo>
                    <a:cubicBezTo>
                      <a:pt x="434" y="23"/>
                      <a:pt x="434" y="23"/>
                      <a:pt x="434" y="23"/>
                    </a:cubicBezTo>
                    <a:cubicBezTo>
                      <a:pt x="435" y="23"/>
                      <a:pt x="435" y="23"/>
                      <a:pt x="435" y="23"/>
                    </a:cubicBezTo>
                    <a:cubicBezTo>
                      <a:pt x="435" y="23"/>
                      <a:pt x="435" y="23"/>
                      <a:pt x="435" y="23"/>
                    </a:cubicBezTo>
                    <a:cubicBezTo>
                      <a:pt x="435" y="22"/>
                      <a:pt x="435" y="22"/>
                      <a:pt x="435" y="22"/>
                    </a:cubicBezTo>
                    <a:cubicBezTo>
                      <a:pt x="435" y="22"/>
                      <a:pt x="435" y="22"/>
                      <a:pt x="435" y="22"/>
                    </a:cubicBezTo>
                    <a:cubicBezTo>
                      <a:pt x="434" y="21"/>
                      <a:pt x="434" y="21"/>
                      <a:pt x="434" y="21"/>
                    </a:cubicBezTo>
                    <a:cubicBezTo>
                      <a:pt x="432" y="21"/>
                      <a:pt x="432" y="21"/>
                      <a:pt x="432" y="21"/>
                    </a:cubicBezTo>
                    <a:cubicBezTo>
                      <a:pt x="430" y="21"/>
                      <a:pt x="430" y="21"/>
                      <a:pt x="430" y="21"/>
                    </a:cubicBezTo>
                    <a:cubicBezTo>
                      <a:pt x="429" y="20"/>
                      <a:pt x="429" y="20"/>
                      <a:pt x="429" y="20"/>
                    </a:cubicBezTo>
                    <a:cubicBezTo>
                      <a:pt x="428" y="20"/>
                      <a:pt x="428" y="20"/>
                      <a:pt x="428" y="20"/>
                    </a:cubicBezTo>
                    <a:cubicBezTo>
                      <a:pt x="427" y="19"/>
                      <a:pt x="427" y="19"/>
                      <a:pt x="427" y="19"/>
                    </a:cubicBezTo>
                    <a:cubicBezTo>
                      <a:pt x="427" y="20"/>
                      <a:pt x="427" y="20"/>
                      <a:pt x="427" y="20"/>
                    </a:cubicBezTo>
                    <a:cubicBezTo>
                      <a:pt x="428" y="21"/>
                      <a:pt x="428" y="21"/>
                      <a:pt x="428" y="21"/>
                    </a:cubicBezTo>
                    <a:cubicBezTo>
                      <a:pt x="429" y="21"/>
                      <a:pt x="429" y="21"/>
                      <a:pt x="429" y="21"/>
                    </a:cubicBezTo>
                    <a:cubicBezTo>
                      <a:pt x="430" y="22"/>
                      <a:pt x="430" y="22"/>
                      <a:pt x="430" y="22"/>
                    </a:cubicBezTo>
                    <a:cubicBezTo>
                      <a:pt x="428" y="22"/>
                      <a:pt x="428" y="22"/>
                      <a:pt x="428" y="22"/>
                    </a:cubicBezTo>
                    <a:cubicBezTo>
                      <a:pt x="428" y="22"/>
                      <a:pt x="428" y="22"/>
                      <a:pt x="428" y="2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6" y="22"/>
                      <a:pt x="426" y="22"/>
                    </a:cubicBezTo>
                    <a:cubicBezTo>
                      <a:pt x="427" y="24"/>
                      <a:pt x="427" y="24"/>
                      <a:pt x="427" y="24"/>
                    </a:cubicBezTo>
                    <a:cubicBezTo>
                      <a:pt x="427" y="25"/>
                      <a:pt x="427" y="25"/>
                      <a:pt x="427" y="25"/>
                    </a:cubicBezTo>
                    <a:cubicBezTo>
                      <a:pt x="428" y="26"/>
                      <a:pt x="428" y="26"/>
                      <a:pt x="428" y="26"/>
                    </a:cubicBezTo>
                    <a:cubicBezTo>
                      <a:pt x="429" y="28"/>
                      <a:pt x="429" y="28"/>
                      <a:pt x="429" y="28"/>
                    </a:cubicBezTo>
                    <a:cubicBezTo>
                      <a:pt x="430" y="28"/>
                      <a:pt x="430" y="28"/>
                      <a:pt x="430" y="28"/>
                    </a:cubicBezTo>
                    <a:cubicBezTo>
                      <a:pt x="429" y="29"/>
                      <a:pt x="429" y="29"/>
                      <a:pt x="429" y="29"/>
                    </a:cubicBezTo>
                    <a:cubicBezTo>
                      <a:pt x="428" y="29"/>
                      <a:pt x="428" y="29"/>
                      <a:pt x="428" y="29"/>
                    </a:cubicBezTo>
                    <a:cubicBezTo>
                      <a:pt x="427" y="28"/>
                      <a:pt x="427" y="28"/>
                      <a:pt x="427" y="28"/>
                    </a:cubicBezTo>
                    <a:cubicBezTo>
                      <a:pt x="426" y="26"/>
                      <a:pt x="426" y="26"/>
                      <a:pt x="426" y="26"/>
                    </a:cubicBezTo>
                    <a:cubicBezTo>
                      <a:pt x="425" y="26"/>
                      <a:pt x="425" y="26"/>
                      <a:pt x="425" y="26"/>
                    </a:cubicBezTo>
                    <a:cubicBezTo>
                      <a:pt x="424" y="26"/>
                      <a:pt x="424" y="26"/>
                      <a:pt x="424" y="26"/>
                    </a:cubicBezTo>
                    <a:cubicBezTo>
                      <a:pt x="424" y="26"/>
                      <a:pt x="424" y="26"/>
                      <a:pt x="424" y="26"/>
                    </a:cubicBezTo>
                    <a:cubicBezTo>
                      <a:pt x="423" y="26"/>
                      <a:pt x="423" y="26"/>
                      <a:pt x="423" y="26"/>
                    </a:cubicBezTo>
                    <a:cubicBezTo>
                      <a:pt x="422" y="26"/>
                      <a:pt x="422" y="26"/>
                      <a:pt x="422" y="26"/>
                    </a:cubicBezTo>
                    <a:cubicBezTo>
                      <a:pt x="422" y="25"/>
                      <a:pt x="422" y="25"/>
                      <a:pt x="422" y="25"/>
                    </a:cubicBezTo>
                    <a:cubicBezTo>
                      <a:pt x="422" y="24"/>
                      <a:pt x="422" y="24"/>
                      <a:pt x="422" y="24"/>
                    </a:cubicBezTo>
                    <a:cubicBezTo>
                      <a:pt x="420" y="24"/>
                      <a:pt x="420" y="24"/>
                      <a:pt x="420" y="24"/>
                    </a:cubicBezTo>
                    <a:cubicBezTo>
                      <a:pt x="419" y="23"/>
                      <a:pt x="419" y="23"/>
                      <a:pt x="419" y="23"/>
                    </a:cubicBezTo>
                    <a:cubicBezTo>
                      <a:pt x="418" y="23"/>
                      <a:pt x="418" y="23"/>
                      <a:pt x="418" y="23"/>
                    </a:cubicBezTo>
                    <a:cubicBezTo>
                      <a:pt x="417" y="22"/>
                      <a:pt x="417" y="22"/>
                      <a:pt x="417" y="22"/>
                    </a:cubicBezTo>
                    <a:cubicBezTo>
                      <a:pt x="417" y="21"/>
                      <a:pt x="417" y="21"/>
                      <a:pt x="417" y="21"/>
                    </a:cubicBezTo>
                    <a:cubicBezTo>
                      <a:pt x="415" y="22"/>
                      <a:pt x="415" y="22"/>
                      <a:pt x="415" y="22"/>
                    </a:cubicBezTo>
                    <a:cubicBezTo>
                      <a:pt x="414" y="23"/>
                      <a:pt x="414" y="23"/>
                      <a:pt x="414" y="23"/>
                    </a:cubicBezTo>
                    <a:cubicBezTo>
                      <a:pt x="414" y="24"/>
                      <a:pt x="414" y="24"/>
                      <a:pt x="414" y="24"/>
                    </a:cubicBezTo>
                    <a:cubicBezTo>
                      <a:pt x="414" y="24"/>
                      <a:pt x="414" y="24"/>
                      <a:pt x="414" y="24"/>
                    </a:cubicBezTo>
                    <a:cubicBezTo>
                      <a:pt x="414" y="26"/>
                      <a:pt x="414" y="26"/>
                      <a:pt x="414" y="26"/>
                    </a:cubicBezTo>
                    <a:cubicBezTo>
                      <a:pt x="414" y="27"/>
                      <a:pt x="414" y="27"/>
                      <a:pt x="414" y="27"/>
                    </a:cubicBezTo>
                    <a:cubicBezTo>
                      <a:pt x="413" y="28"/>
                      <a:pt x="413" y="28"/>
                      <a:pt x="413" y="28"/>
                    </a:cubicBezTo>
                    <a:cubicBezTo>
                      <a:pt x="412" y="28"/>
                      <a:pt x="412" y="28"/>
                      <a:pt x="412" y="28"/>
                    </a:cubicBezTo>
                    <a:cubicBezTo>
                      <a:pt x="414" y="30"/>
                      <a:pt x="414" y="30"/>
                      <a:pt x="414" y="30"/>
                    </a:cubicBezTo>
                    <a:cubicBezTo>
                      <a:pt x="415" y="30"/>
                      <a:pt x="415" y="30"/>
                      <a:pt x="415" y="30"/>
                    </a:cubicBezTo>
                    <a:cubicBezTo>
                      <a:pt x="415" y="31"/>
                      <a:pt x="415" y="31"/>
                      <a:pt x="415" y="31"/>
                    </a:cubicBezTo>
                    <a:cubicBezTo>
                      <a:pt x="415" y="31"/>
                      <a:pt x="415" y="31"/>
                      <a:pt x="415" y="31"/>
                    </a:cubicBezTo>
                    <a:cubicBezTo>
                      <a:pt x="414" y="31"/>
                      <a:pt x="414" y="31"/>
                      <a:pt x="414" y="31"/>
                    </a:cubicBezTo>
                    <a:cubicBezTo>
                      <a:pt x="414" y="32"/>
                      <a:pt x="414" y="32"/>
                      <a:pt x="414" y="32"/>
                    </a:cubicBezTo>
                    <a:cubicBezTo>
                      <a:pt x="415" y="33"/>
                      <a:pt x="415" y="33"/>
                      <a:pt x="415" y="33"/>
                    </a:cubicBezTo>
                    <a:cubicBezTo>
                      <a:pt x="416" y="33"/>
                      <a:pt x="416" y="33"/>
                      <a:pt x="416" y="33"/>
                    </a:cubicBezTo>
                    <a:cubicBezTo>
                      <a:pt x="416" y="34"/>
                      <a:pt x="416" y="34"/>
                      <a:pt x="416" y="34"/>
                    </a:cubicBezTo>
                    <a:cubicBezTo>
                      <a:pt x="416" y="35"/>
                      <a:pt x="416" y="35"/>
                      <a:pt x="416" y="35"/>
                    </a:cubicBezTo>
                    <a:cubicBezTo>
                      <a:pt x="418" y="35"/>
                      <a:pt x="418" y="35"/>
                      <a:pt x="418" y="35"/>
                    </a:cubicBezTo>
                    <a:cubicBezTo>
                      <a:pt x="418" y="36"/>
                      <a:pt x="418" y="36"/>
                      <a:pt x="418" y="36"/>
                    </a:cubicBezTo>
                    <a:cubicBezTo>
                      <a:pt x="418" y="36"/>
                      <a:pt x="418" y="36"/>
                      <a:pt x="418" y="36"/>
                    </a:cubicBezTo>
                    <a:cubicBezTo>
                      <a:pt x="418" y="37"/>
                      <a:pt x="418" y="37"/>
                      <a:pt x="418" y="37"/>
                    </a:cubicBezTo>
                    <a:cubicBezTo>
                      <a:pt x="419" y="36"/>
                      <a:pt x="419" y="36"/>
                      <a:pt x="419" y="36"/>
                    </a:cubicBezTo>
                    <a:cubicBezTo>
                      <a:pt x="420" y="36"/>
                      <a:pt x="420" y="36"/>
                      <a:pt x="420" y="36"/>
                    </a:cubicBezTo>
                    <a:cubicBezTo>
                      <a:pt x="420" y="37"/>
                      <a:pt x="420" y="37"/>
                      <a:pt x="420" y="37"/>
                    </a:cubicBezTo>
                    <a:cubicBezTo>
                      <a:pt x="419" y="37"/>
                      <a:pt x="419" y="37"/>
                      <a:pt x="419" y="37"/>
                    </a:cubicBezTo>
                    <a:cubicBezTo>
                      <a:pt x="419" y="37"/>
                      <a:pt x="419" y="37"/>
                      <a:pt x="419" y="37"/>
                    </a:cubicBezTo>
                    <a:cubicBezTo>
                      <a:pt x="418" y="37"/>
                      <a:pt x="418" y="37"/>
                      <a:pt x="418" y="37"/>
                    </a:cubicBezTo>
                    <a:cubicBezTo>
                      <a:pt x="418" y="38"/>
                      <a:pt x="418" y="38"/>
                      <a:pt x="418" y="38"/>
                    </a:cubicBezTo>
                    <a:cubicBezTo>
                      <a:pt x="418" y="39"/>
                      <a:pt x="418" y="39"/>
                      <a:pt x="418" y="39"/>
                    </a:cubicBezTo>
                    <a:cubicBezTo>
                      <a:pt x="422" y="41"/>
                      <a:pt x="422" y="41"/>
                      <a:pt x="422" y="41"/>
                    </a:cubicBezTo>
                    <a:cubicBezTo>
                      <a:pt x="423" y="41"/>
                      <a:pt x="423" y="41"/>
                      <a:pt x="423" y="41"/>
                    </a:cubicBezTo>
                    <a:cubicBezTo>
                      <a:pt x="425" y="41"/>
                      <a:pt x="425" y="41"/>
                      <a:pt x="425" y="41"/>
                    </a:cubicBezTo>
                    <a:cubicBezTo>
                      <a:pt x="426" y="42"/>
                      <a:pt x="426" y="42"/>
                      <a:pt x="426" y="42"/>
                    </a:cubicBezTo>
                    <a:cubicBezTo>
                      <a:pt x="427" y="43"/>
                      <a:pt x="427" y="43"/>
                      <a:pt x="427" y="43"/>
                    </a:cubicBezTo>
                    <a:cubicBezTo>
                      <a:pt x="427" y="44"/>
                      <a:pt x="427" y="44"/>
                      <a:pt x="427" y="44"/>
                    </a:cubicBezTo>
                    <a:cubicBezTo>
                      <a:pt x="428" y="44"/>
                      <a:pt x="428" y="44"/>
                      <a:pt x="428" y="44"/>
                    </a:cubicBezTo>
                    <a:cubicBezTo>
                      <a:pt x="430" y="44"/>
                      <a:pt x="430" y="44"/>
                      <a:pt x="430" y="44"/>
                    </a:cubicBezTo>
                    <a:cubicBezTo>
                      <a:pt x="432" y="44"/>
                      <a:pt x="432" y="44"/>
                      <a:pt x="432" y="44"/>
                    </a:cubicBezTo>
                    <a:cubicBezTo>
                      <a:pt x="433" y="44"/>
                      <a:pt x="433" y="44"/>
                      <a:pt x="433" y="44"/>
                    </a:cubicBezTo>
                    <a:cubicBezTo>
                      <a:pt x="434" y="45"/>
                      <a:pt x="434" y="45"/>
                      <a:pt x="434" y="45"/>
                    </a:cubicBezTo>
                    <a:cubicBezTo>
                      <a:pt x="435" y="44"/>
                      <a:pt x="435" y="44"/>
                      <a:pt x="435" y="44"/>
                    </a:cubicBezTo>
                    <a:cubicBezTo>
                      <a:pt x="436" y="43"/>
                      <a:pt x="436" y="43"/>
                      <a:pt x="436" y="43"/>
                    </a:cubicBezTo>
                    <a:cubicBezTo>
                      <a:pt x="436" y="43"/>
                      <a:pt x="436" y="43"/>
                      <a:pt x="436" y="43"/>
                    </a:cubicBezTo>
                    <a:cubicBezTo>
                      <a:pt x="435" y="41"/>
                      <a:pt x="435" y="41"/>
                      <a:pt x="435" y="41"/>
                    </a:cubicBezTo>
                    <a:cubicBezTo>
                      <a:pt x="435" y="41"/>
                      <a:pt x="435" y="41"/>
                      <a:pt x="435" y="41"/>
                    </a:cubicBezTo>
                    <a:close/>
                    <a:moveTo>
                      <a:pt x="436" y="21"/>
                    </a:moveTo>
                    <a:cubicBezTo>
                      <a:pt x="437" y="21"/>
                      <a:pt x="437" y="21"/>
                      <a:pt x="437" y="21"/>
                    </a:cubicBezTo>
                    <a:cubicBezTo>
                      <a:pt x="439" y="21"/>
                      <a:pt x="439" y="21"/>
                      <a:pt x="439" y="21"/>
                    </a:cubicBezTo>
                    <a:cubicBezTo>
                      <a:pt x="440" y="21"/>
                      <a:pt x="440" y="21"/>
                      <a:pt x="440" y="21"/>
                    </a:cubicBezTo>
                    <a:cubicBezTo>
                      <a:pt x="443" y="22"/>
                      <a:pt x="443" y="22"/>
                      <a:pt x="443" y="22"/>
                    </a:cubicBezTo>
                    <a:cubicBezTo>
                      <a:pt x="444" y="22"/>
                      <a:pt x="444" y="22"/>
                      <a:pt x="444" y="22"/>
                    </a:cubicBezTo>
                    <a:cubicBezTo>
                      <a:pt x="445" y="22"/>
                      <a:pt x="445" y="22"/>
                      <a:pt x="445" y="22"/>
                    </a:cubicBezTo>
                    <a:cubicBezTo>
                      <a:pt x="448" y="22"/>
                      <a:pt x="448" y="22"/>
                      <a:pt x="448" y="22"/>
                    </a:cubicBezTo>
                    <a:cubicBezTo>
                      <a:pt x="451" y="23"/>
                      <a:pt x="451" y="23"/>
                      <a:pt x="451" y="23"/>
                    </a:cubicBezTo>
                    <a:cubicBezTo>
                      <a:pt x="451" y="24"/>
                      <a:pt x="451" y="24"/>
                      <a:pt x="451" y="24"/>
                    </a:cubicBezTo>
                    <a:cubicBezTo>
                      <a:pt x="450" y="24"/>
                      <a:pt x="450" y="24"/>
                      <a:pt x="450" y="24"/>
                    </a:cubicBezTo>
                    <a:cubicBezTo>
                      <a:pt x="449" y="25"/>
                      <a:pt x="449" y="25"/>
                      <a:pt x="449" y="25"/>
                    </a:cubicBezTo>
                    <a:cubicBezTo>
                      <a:pt x="449" y="26"/>
                      <a:pt x="449" y="26"/>
                      <a:pt x="449" y="26"/>
                    </a:cubicBezTo>
                    <a:cubicBezTo>
                      <a:pt x="450" y="27"/>
                      <a:pt x="450" y="27"/>
                      <a:pt x="450" y="27"/>
                    </a:cubicBezTo>
                    <a:cubicBezTo>
                      <a:pt x="451" y="27"/>
                      <a:pt x="451" y="27"/>
                      <a:pt x="451" y="27"/>
                    </a:cubicBezTo>
                    <a:cubicBezTo>
                      <a:pt x="451" y="28"/>
                      <a:pt x="451" y="28"/>
                      <a:pt x="451" y="28"/>
                    </a:cubicBezTo>
                    <a:cubicBezTo>
                      <a:pt x="452" y="29"/>
                      <a:pt x="452" y="29"/>
                      <a:pt x="452" y="29"/>
                    </a:cubicBezTo>
                    <a:cubicBezTo>
                      <a:pt x="451" y="30"/>
                      <a:pt x="451" y="30"/>
                      <a:pt x="451" y="30"/>
                    </a:cubicBezTo>
                    <a:cubicBezTo>
                      <a:pt x="451" y="31"/>
                      <a:pt x="451" y="31"/>
                      <a:pt x="451" y="31"/>
                    </a:cubicBezTo>
                    <a:cubicBezTo>
                      <a:pt x="450" y="32"/>
                      <a:pt x="450" y="32"/>
                      <a:pt x="450" y="32"/>
                    </a:cubicBezTo>
                    <a:cubicBezTo>
                      <a:pt x="449" y="33"/>
                      <a:pt x="449" y="33"/>
                      <a:pt x="449" y="33"/>
                    </a:cubicBezTo>
                    <a:cubicBezTo>
                      <a:pt x="448" y="32"/>
                      <a:pt x="448" y="32"/>
                      <a:pt x="448" y="32"/>
                    </a:cubicBezTo>
                    <a:cubicBezTo>
                      <a:pt x="448" y="32"/>
                      <a:pt x="448" y="32"/>
                      <a:pt x="448" y="32"/>
                    </a:cubicBezTo>
                    <a:cubicBezTo>
                      <a:pt x="446" y="33"/>
                      <a:pt x="446" y="33"/>
                      <a:pt x="446" y="33"/>
                    </a:cubicBezTo>
                    <a:cubicBezTo>
                      <a:pt x="445" y="33"/>
                      <a:pt x="445" y="33"/>
                      <a:pt x="445" y="33"/>
                    </a:cubicBezTo>
                    <a:cubicBezTo>
                      <a:pt x="443" y="32"/>
                      <a:pt x="443" y="32"/>
                      <a:pt x="443" y="32"/>
                    </a:cubicBezTo>
                    <a:cubicBezTo>
                      <a:pt x="441" y="31"/>
                      <a:pt x="441" y="31"/>
                      <a:pt x="441" y="31"/>
                    </a:cubicBezTo>
                    <a:cubicBezTo>
                      <a:pt x="439" y="29"/>
                      <a:pt x="439" y="29"/>
                      <a:pt x="439" y="29"/>
                    </a:cubicBezTo>
                    <a:cubicBezTo>
                      <a:pt x="439" y="28"/>
                      <a:pt x="439" y="28"/>
                      <a:pt x="439" y="28"/>
                    </a:cubicBezTo>
                    <a:cubicBezTo>
                      <a:pt x="439" y="27"/>
                      <a:pt x="439" y="27"/>
                      <a:pt x="439" y="27"/>
                    </a:cubicBezTo>
                    <a:cubicBezTo>
                      <a:pt x="439" y="26"/>
                      <a:pt x="439" y="26"/>
                      <a:pt x="439" y="26"/>
                    </a:cubicBezTo>
                    <a:cubicBezTo>
                      <a:pt x="439" y="25"/>
                      <a:pt x="439" y="25"/>
                      <a:pt x="439" y="25"/>
                    </a:cubicBezTo>
                    <a:cubicBezTo>
                      <a:pt x="439" y="24"/>
                      <a:pt x="439" y="24"/>
                      <a:pt x="439" y="24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38" y="23"/>
                      <a:pt x="438" y="23"/>
                      <a:pt x="438" y="23"/>
                    </a:cubicBezTo>
                    <a:cubicBezTo>
                      <a:pt x="437" y="23"/>
                      <a:pt x="437" y="23"/>
                      <a:pt x="437" y="23"/>
                    </a:cubicBezTo>
                    <a:cubicBezTo>
                      <a:pt x="436" y="22"/>
                      <a:pt x="436" y="22"/>
                      <a:pt x="436" y="22"/>
                    </a:cubicBezTo>
                    <a:cubicBezTo>
                      <a:pt x="436" y="21"/>
                      <a:pt x="436" y="21"/>
                      <a:pt x="436" y="21"/>
                    </a:cubicBezTo>
                    <a:close/>
                    <a:moveTo>
                      <a:pt x="248" y="47"/>
                    </a:moveTo>
                    <a:cubicBezTo>
                      <a:pt x="248" y="47"/>
                      <a:pt x="250" y="47"/>
                      <a:pt x="250" y="47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52" y="44"/>
                      <a:pt x="252" y="44"/>
                      <a:pt x="252" y="44"/>
                    </a:cubicBezTo>
                    <a:cubicBezTo>
                      <a:pt x="253" y="43"/>
                      <a:pt x="253" y="43"/>
                      <a:pt x="253" y="43"/>
                    </a:cubicBezTo>
                    <a:cubicBezTo>
                      <a:pt x="253" y="43"/>
                      <a:pt x="253" y="43"/>
                      <a:pt x="253" y="43"/>
                    </a:cubicBezTo>
                    <a:cubicBezTo>
                      <a:pt x="253" y="42"/>
                      <a:pt x="253" y="42"/>
                      <a:pt x="253" y="42"/>
                    </a:cubicBezTo>
                    <a:cubicBezTo>
                      <a:pt x="255" y="40"/>
                      <a:pt x="255" y="40"/>
                      <a:pt x="255" y="40"/>
                    </a:cubicBezTo>
                    <a:cubicBezTo>
                      <a:pt x="256" y="40"/>
                      <a:pt x="256" y="40"/>
                      <a:pt x="256" y="40"/>
                    </a:cubicBezTo>
                    <a:cubicBezTo>
                      <a:pt x="257" y="41"/>
                      <a:pt x="257" y="41"/>
                      <a:pt x="257" y="41"/>
                    </a:cubicBezTo>
                    <a:cubicBezTo>
                      <a:pt x="258" y="41"/>
                      <a:pt x="258" y="41"/>
                      <a:pt x="258" y="41"/>
                    </a:cubicBezTo>
                    <a:cubicBezTo>
                      <a:pt x="258" y="40"/>
                      <a:pt x="258" y="40"/>
                      <a:pt x="258" y="40"/>
                    </a:cubicBezTo>
                    <a:cubicBezTo>
                      <a:pt x="259" y="39"/>
                      <a:pt x="259" y="39"/>
                      <a:pt x="259" y="39"/>
                    </a:cubicBezTo>
                    <a:cubicBezTo>
                      <a:pt x="260" y="39"/>
                      <a:pt x="260" y="39"/>
                      <a:pt x="260" y="39"/>
                    </a:cubicBezTo>
                    <a:cubicBezTo>
                      <a:pt x="262" y="37"/>
                      <a:pt x="262" y="37"/>
                      <a:pt x="262" y="37"/>
                    </a:cubicBezTo>
                    <a:cubicBezTo>
                      <a:pt x="262" y="36"/>
                      <a:pt x="262" y="36"/>
                      <a:pt x="262" y="36"/>
                    </a:cubicBezTo>
                    <a:cubicBezTo>
                      <a:pt x="263" y="36"/>
                      <a:pt x="263" y="36"/>
                      <a:pt x="263" y="36"/>
                    </a:cubicBezTo>
                    <a:cubicBezTo>
                      <a:pt x="264" y="34"/>
                      <a:pt x="264" y="34"/>
                      <a:pt x="264" y="34"/>
                    </a:cubicBezTo>
                    <a:cubicBezTo>
                      <a:pt x="263" y="33"/>
                      <a:pt x="263" y="33"/>
                      <a:pt x="263" y="33"/>
                    </a:cubicBezTo>
                    <a:cubicBezTo>
                      <a:pt x="262" y="31"/>
                      <a:pt x="262" y="31"/>
                      <a:pt x="262" y="31"/>
                    </a:cubicBezTo>
                    <a:cubicBezTo>
                      <a:pt x="261" y="30"/>
                      <a:pt x="261" y="30"/>
                      <a:pt x="261" y="30"/>
                    </a:cubicBezTo>
                    <a:cubicBezTo>
                      <a:pt x="261" y="29"/>
                      <a:pt x="261" y="29"/>
                      <a:pt x="261" y="29"/>
                    </a:cubicBezTo>
                    <a:cubicBezTo>
                      <a:pt x="259" y="28"/>
                      <a:pt x="259" y="28"/>
                      <a:pt x="259" y="28"/>
                    </a:cubicBezTo>
                    <a:cubicBezTo>
                      <a:pt x="258" y="28"/>
                      <a:pt x="258" y="28"/>
                      <a:pt x="258" y="28"/>
                    </a:cubicBezTo>
                    <a:cubicBezTo>
                      <a:pt x="258" y="28"/>
                      <a:pt x="258" y="28"/>
                      <a:pt x="258" y="28"/>
                    </a:cubicBezTo>
                    <a:cubicBezTo>
                      <a:pt x="257" y="28"/>
                      <a:pt x="257" y="28"/>
                      <a:pt x="257" y="28"/>
                    </a:cubicBezTo>
                    <a:cubicBezTo>
                      <a:pt x="256" y="27"/>
                      <a:pt x="256" y="27"/>
                      <a:pt x="256" y="27"/>
                    </a:cubicBezTo>
                    <a:cubicBezTo>
                      <a:pt x="254" y="26"/>
                      <a:pt x="254" y="26"/>
                      <a:pt x="254" y="26"/>
                    </a:cubicBezTo>
                    <a:cubicBezTo>
                      <a:pt x="254" y="26"/>
                      <a:pt x="254" y="26"/>
                      <a:pt x="254" y="26"/>
                    </a:cubicBezTo>
                    <a:cubicBezTo>
                      <a:pt x="253" y="26"/>
                      <a:pt x="253" y="26"/>
                      <a:pt x="253" y="26"/>
                    </a:cubicBezTo>
                    <a:cubicBezTo>
                      <a:pt x="253" y="26"/>
                      <a:pt x="253" y="26"/>
                      <a:pt x="253" y="26"/>
                    </a:cubicBezTo>
                    <a:cubicBezTo>
                      <a:pt x="252" y="25"/>
                      <a:pt x="252" y="25"/>
                      <a:pt x="252" y="25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25"/>
                      <a:pt x="251" y="25"/>
                      <a:pt x="251" y="25"/>
                    </a:cubicBezTo>
                    <a:cubicBezTo>
                      <a:pt x="250" y="25"/>
                      <a:pt x="250" y="25"/>
                      <a:pt x="250" y="25"/>
                    </a:cubicBezTo>
                    <a:cubicBezTo>
                      <a:pt x="250" y="25"/>
                      <a:pt x="250" y="25"/>
                      <a:pt x="250" y="25"/>
                    </a:cubicBezTo>
                    <a:cubicBezTo>
                      <a:pt x="249" y="24"/>
                      <a:pt x="249" y="24"/>
                      <a:pt x="249" y="24"/>
                    </a:cubicBezTo>
                    <a:cubicBezTo>
                      <a:pt x="248" y="24"/>
                      <a:pt x="248" y="24"/>
                      <a:pt x="248" y="24"/>
                    </a:cubicBezTo>
                    <a:cubicBezTo>
                      <a:pt x="248" y="24"/>
                      <a:pt x="248" y="24"/>
                      <a:pt x="248" y="24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48" y="27"/>
                      <a:pt x="248" y="27"/>
                      <a:pt x="248" y="27"/>
                    </a:cubicBezTo>
                    <a:cubicBezTo>
                      <a:pt x="248" y="27"/>
                      <a:pt x="248" y="27"/>
                      <a:pt x="248" y="27"/>
                    </a:cubicBezTo>
                    <a:cubicBezTo>
                      <a:pt x="247" y="26"/>
                      <a:pt x="247" y="26"/>
                      <a:pt x="247" y="26"/>
                    </a:cubicBezTo>
                    <a:cubicBezTo>
                      <a:pt x="247" y="23"/>
                      <a:pt x="247" y="23"/>
                      <a:pt x="247" y="23"/>
                    </a:cubicBezTo>
                    <a:cubicBezTo>
                      <a:pt x="246" y="23"/>
                      <a:pt x="246" y="23"/>
                      <a:pt x="246" y="23"/>
                    </a:cubicBezTo>
                    <a:cubicBezTo>
                      <a:pt x="245" y="22"/>
                      <a:pt x="245" y="22"/>
                      <a:pt x="245" y="22"/>
                    </a:cubicBezTo>
                    <a:cubicBezTo>
                      <a:pt x="243" y="22"/>
                      <a:pt x="243" y="22"/>
                      <a:pt x="243" y="22"/>
                    </a:cubicBezTo>
                    <a:cubicBezTo>
                      <a:pt x="243" y="22"/>
                      <a:pt x="243" y="22"/>
                      <a:pt x="243" y="22"/>
                    </a:cubicBezTo>
                    <a:cubicBezTo>
                      <a:pt x="242" y="23"/>
                      <a:pt x="242" y="23"/>
                      <a:pt x="242" y="23"/>
                    </a:cubicBezTo>
                    <a:cubicBezTo>
                      <a:pt x="242" y="24"/>
                      <a:pt x="242" y="24"/>
                      <a:pt x="242" y="24"/>
                    </a:cubicBezTo>
                    <a:cubicBezTo>
                      <a:pt x="243" y="24"/>
                      <a:pt x="243" y="24"/>
                      <a:pt x="243" y="24"/>
                    </a:cubicBezTo>
                    <a:cubicBezTo>
                      <a:pt x="244" y="25"/>
                      <a:pt x="244" y="25"/>
                      <a:pt x="244" y="25"/>
                    </a:cubicBezTo>
                    <a:cubicBezTo>
                      <a:pt x="244" y="26"/>
                      <a:pt x="244" y="26"/>
                      <a:pt x="244" y="26"/>
                    </a:cubicBezTo>
                    <a:cubicBezTo>
                      <a:pt x="243" y="26"/>
                      <a:pt x="243" y="26"/>
                      <a:pt x="243" y="26"/>
                    </a:cubicBezTo>
                    <a:cubicBezTo>
                      <a:pt x="242" y="25"/>
                      <a:pt x="242" y="25"/>
                      <a:pt x="242" y="25"/>
                    </a:cubicBezTo>
                    <a:cubicBezTo>
                      <a:pt x="242" y="24"/>
                      <a:pt x="242" y="24"/>
                      <a:pt x="242" y="24"/>
                    </a:cubicBezTo>
                    <a:cubicBezTo>
                      <a:pt x="241" y="24"/>
                      <a:pt x="241" y="24"/>
                      <a:pt x="241" y="24"/>
                    </a:cubicBezTo>
                    <a:cubicBezTo>
                      <a:pt x="241" y="25"/>
                      <a:pt x="241" y="25"/>
                      <a:pt x="241" y="25"/>
                    </a:cubicBezTo>
                    <a:cubicBezTo>
                      <a:pt x="242" y="26"/>
                      <a:pt x="242" y="26"/>
                      <a:pt x="242" y="26"/>
                    </a:cubicBezTo>
                    <a:cubicBezTo>
                      <a:pt x="241" y="26"/>
                      <a:pt x="241" y="26"/>
                      <a:pt x="241" y="26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42" y="28"/>
                      <a:pt x="242" y="28"/>
                      <a:pt x="242" y="28"/>
                    </a:cubicBezTo>
                    <a:cubicBezTo>
                      <a:pt x="243" y="28"/>
                      <a:pt x="243" y="28"/>
                      <a:pt x="243" y="28"/>
                    </a:cubicBezTo>
                    <a:cubicBezTo>
                      <a:pt x="243" y="29"/>
                      <a:pt x="243" y="29"/>
                      <a:pt x="243" y="29"/>
                    </a:cubicBezTo>
                    <a:cubicBezTo>
                      <a:pt x="243" y="30"/>
                      <a:pt x="243" y="30"/>
                      <a:pt x="243" y="30"/>
                    </a:cubicBezTo>
                    <a:cubicBezTo>
                      <a:pt x="244" y="32"/>
                      <a:pt x="244" y="32"/>
                      <a:pt x="244" y="32"/>
                    </a:cubicBezTo>
                    <a:cubicBezTo>
                      <a:pt x="245" y="33"/>
                      <a:pt x="245" y="33"/>
                      <a:pt x="245" y="33"/>
                    </a:cubicBezTo>
                    <a:cubicBezTo>
                      <a:pt x="246" y="33"/>
                      <a:pt x="246" y="33"/>
                      <a:pt x="246" y="33"/>
                    </a:cubicBezTo>
                    <a:cubicBezTo>
                      <a:pt x="245" y="33"/>
                      <a:pt x="245" y="33"/>
                      <a:pt x="245" y="33"/>
                    </a:cubicBezTo>
                    <a:cubicBezTo>
                      <a:pt x="244" y="34"/>
                      <a:pt x="244" y="34"/>
                      <a:pt x="244" y="34"/>
                    </a:cubicBezTo>
                    <a:cubicBezTo>
                      <a:pt x="244" y="35"/>
                      <a:pt x="244" y="35"/>
                      <a:pt x="244" y="35"/>
                    </a:cubicBezTo>
                    <a:cubicBezTo>
                      <a:pt x="245" y="37"/>
                      <a:pt x="245" y="37"/>
                      <a:pt x="245" y="37"/>
                    </a:cubicBezTo>
                    <a:cubicBezTo>
                      <a:pt x="245" y="38"/>
                      <a:pt x="245" y="38"/>
                      <a:pt x="245" y="38"/>
                    </a:cubicBezTo>
                    <a:cubicBezTo>
                      <a:pt x="245" y="40"/>
                      <a:pt x="245" y="40"/>
                      <a:pt x="245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6" y="41"/>
                      <a:pt x="246" y="41"/>
                      <a:pt x="246" y="41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46" y="43"/>
                      <a:pt x="246" y="43"/>
                      <a:pt x="246" y="43"/>
                    </a:cubicBezTo>
                    <a:cubicBezTo>
                      <a:pt x="247" y="45"/>
                      <a:pt x="247" y="45"/>
                      <a:pt x="247" y="45"/>
                    </a:cubicBezTo>
                    <a:cubicBezTo>
                      <a:pt x="248" y="46"/>
                      <a:pt x="248" y="46"/>
                      <a:pt x="248" y="46"/>
                    </a:cubicBezTo>
                    <a:cubicBezTo>
                      <a:pt x="248" y="47"/>
                      <a:pt x="248" y="47"/>
                      <a:pt x="248" y="47"/>
                    </a:cubicBezTo>
                    <a:cubicBezTo>
                      <a:pt x="248" y="47"/>
                      <a:pt x="248" y="47"/>
                      <a:pt x="248" y="47"/>
                    </a:cubicBezTo>
                    <a:close/>
                    <a:moveTo>
                      <a:pt x="270" y="36"/>
                    </a:moveTo>
                    <a:cubicBezTo>
                      <a:pt x="271" y="35"/>
                      <a:pt x="271" y="35"/>
                      <a:pt x="271" y="35"/>
                    </a:cubicBezTo>
                    <a:cubicBezTo>
                      <a:pt x="271" y="35"/>
                      <a:pt x="271" y="35"/>
                      <a:pt x="271" y="35"/>
                    </a:cubicBezTo>
                    <a:cubicBezTo>
                      <a:pt x="271" y="34"/>
                      <a:pt x="271" y="34"/>
                      <a:pt x="271" y="34"/>
                    </a:cubicBezTo>
                    <a:cubicBezTo>
                      <a:pt x="271" y="34"/>
                      <a:pt x="271" y="34"/>
                      <a:pt x="271" y="34"/>
                    </a:cubicBezTo>
                    <a:cubicBezTo>
                      <a:pt x="272" y="34"/>
                      <a:pt x="272" y="34"/>
                      <a:pt x="272" y="34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35"/>
                      <a:pt x="270" y="35"/>
                      <a:pt x="270" y="35"/>
                    </a:cubicBezTo>
                    <a:cubicBezTo>
                      <a:pt x="269" y="35"/>
                      <a:pt x="269" y="35"/>
                      <a:pt x="269" y="35"/>
                    </a:cubicBezTo>
                    <a:cubicBezTo>
                      <a:pt x="269" y="36"/>
                      <a:pt x="269" y="36"/>
                      <a:pt x="269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close/>
                    <a:moveTo>
                      <a:pt x="272" y="36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74" y="35"/>
                      <a:pt x="274" y="35"/>
                      <a:pt x="274" y="35"/>
                    </a:cubicBezTo>
                    <a:cubicBezTo>
                      <a:pt x="274" y="34"/>
                      <a:pt x="274" y="34"/>
                      <a:pt x="274" y="34"/>
                    </a:cubicBezTo>
                    <a:cubicBezTo>
                      <a:pt x="275" y="34"/>
                      <a:pt x="275" y="34"/>
                      <a:pt x="275" y="34"/>
                    </a:cubicBezTo>
                    <a:cubicBezTo>
                      <a:pt x="276" y="34"/>
                      <a:pt x="276" y="34"/>
                      <a:pt x="276" y="34"/>
                    </a:cubicBezTo>
                    <a:cubicBezTo>
                      <a:pt x="276" y="34"/>
                      <a:pt x="276" y="34"/>
                      <a:pt x="276" y="34"/>
                    </a:cubicBezTo>
                    <a:cubicBezTo>
                      <a:pt x="277" y="35"/>
                      <a:pt x="277" y="35"/>
                      <a:pt x="277" y="35"/>
                    </a:cubicBezTo>
                    <a:cubicBezTo>
                      <a:pt x="276" y="36"/>
                      <a:pt x="276" y="36"/>
                      <a:pt x="276" y="36"/>
                    </a:cubicBezTo>
                    <a:cubicBezTo>
                      <a:pt x="275" y="36"/>
                      <a:pt x="275" y="36"/>
                      <a:pt x="275" y="36"/>
                    </a:cubicBezTo>
                    <a:cubicBezTo>
                      <a:pt x="275" y="36"/>
                      <a:pt x="275" y="36"/>
                      <a:pt x="275" y="36"/>
                    </a:cubicBezTo>
                    <a:cubicBezTo>
                      <a:pt x="273" y="37"/>
                      <a:pt x="273" y="37"/>
                      <a:pt x="273" y="37"/>
                    </a:cubicBezTo>
                    <a:cubicBezTo>
                      <a:pt x="272" y="37"/>
                      <a:pt x="272" y="37"/>
                      <a:pt x="272" y="37"/>
                    </a:cubicBezTo>
                    <a:cubicBezTo>
                      <a:pt x="272" y="36"/>
                      <a:pt x="272" y="36"/>
                      <a:pt x="272" y="36"/>
                    </a:cubicBezTo>
                    <a:close/>
                    <a:moveTo>
                      <a:pt x="283" y="46"/>
                    </a:moveTo>
                    <a:cubicBezTo>
                      <a:pt x="283" y="46"/>
                      <a:pt x="283" y="46"/>
                      <a:pt x="283" y="46"/>
                    </a:cubicBezTo>
                    <a:cubicBezTo>
                      <a:pt x="284" y="48"/>
                      <a:pt x="284" y="48"/>
                      <a:pt x="284" y="48"/>
                    </a:cubicBezTo>
                    <a:cubicBezTo>
                      <a:pt x="284" y="48"/>
                      <a:pt x="284" y="48"/>
                      <a:pt x="284" y="48"/>
                    </a:cubicBezTo>
                    <a:cubicBezTo>
                      <a:pt x="284" y="48"/>
                      <a:pt x="284" y="48"/>
                      <a:pt x="284" y="48"/>
                    </a:cubicBezTo>
                    <a:cubicBezTo>
                      <a:pt x="285" y="48"/>
                      <a:pt x="285" y="48"/>
                      <a:pt x="285" y="48"/>
                    </a:cubicBezTo>
                    <a:cubicBezTo>
                      <a:pt x="285" y="47"/>
                      <a:pt x="285" y="47"/>
                      <a:pt x="285" y="47"/>
                    </a:cubicBezTo>
                    <a:cubicBezTo>
                      <a:pt x="285" y="46"/>
                      <a:pt x="285" y="46"/>
                      <a:pt x="285" y="46"/>
                    </a:cubicBezTo>
                    <a:cubicBezTo>
                      <a:pt x="284" y="45"/>
                      <a:pt x="284" y="45"/>
                      <a:pt x="284" y="45"/>
                    </a:cubicBezTo>
                    <a:cubicBezTo>
                      <a:pt x="283" y="46"/>
                      <a:pt x="283" y="46"/>
                      <a:pt x="283" y="46"/>
                    </a:cubicBezTo>
                    <a:close/>
                    <a:moveTo>
                      <a:pt x="388" y="76"/>
                    </a:moveTo>
                    <a:cubicBezTo>
                      <a:pt x="388" y="76"/>
                      <a:pt x="388" y="76"/>
                      <a:pt x="388" y="76"/>
                    </a:cubicBezTo>
                    <a:cubicBezTo>
                      <a:pt x="389" y="75"/>
                      <a:pt x="389" y="75"/>
                      <a:pt x="389" y="75"/>
                    </a:cubicBezTo>
                    <a:cubicBezTo>
                      <a:pt x="388" y="74"/>
                      <a:pt x="388" y="74"/>
                      <a:pt x="388" y="74"/>
                    </a:cubicBezTo>
                    <a:cubicBezTo>
                      <a:pt x="387" y="75"/>
                      <a:pt x="387" y="75"/>
                      <a:pt x="387" y="75"/>
                    </a:cubicBezTo>
                    <a:cubicBezTo>
                      <a:pt x="387" y="75"/>
                      <a:pt x="387" y="75"/>
                      <a:pt x="387" y="75"/>
                    </a:cubicBezTo>
                    <a:cubicBezTo>
                      <a:pt x="387" y="76"/>
                      <a:pt x="387" y="76"/>
                      <a:pt x="387" y="76"/>
                    </a:cubicBezTo>
                    <a:cubicBezTo>
                      <a:pt x="387" y="76"/>
                      <a:pt x="387" y="76"/>
                      <a:pt x="387" y="76"/>
                    </a:cubicBezTo>
                    <a:cubicBezTo>
                      <a:pt x="388" y="76"/>
                      <a:pt x="388" y="76"/>
                      <a:pt x="388" y="76"/>
                    </a:cubicBezTo>
                    <a:close/>
                    <a:moveTo>
                      <a:pt x="374" y="90"/>
                    </a:moveTo>
                    <a:cubicBezTo>
                      <a:pt x="375" y="90"/>
                      <a:pt x="375" y="90"/>
                      <a:pt x="375" y="90"/>
                    </a:cubicBezTo>
                    <a:cubicBezTo>
                      <a:pt x="376" y="90"/>
                      <a:pt x="376" y="90"/>
                      <a:pt x="376" y="90"/>
                    </a:cubicBezTo>
                    <a:cubicBezTo>
                      <a:pt x="376" y="90"/>
                      <a:pt x="376" y="90"/>
                      <a:pt x="376" y="90"/>
                    </a:cubicBezTo>
                    <a:cubicBezTo>
                      <a:pt x="376" y="90"/>
                      <a:pt x="376" y="90"/>
                      <a:pt x="376" y="90"/>
                    </a:cubicBezTo>
                    <a:cubicBezTo>
                      <a:pt x="376" y="89"/>
                      <a:pt x="376" y="89"/>
                      <a:pt x="376" y="89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9"/>
                      <a:pt x="373" y="89"/>
                      <a:pt x="373" y="89"/>
                    </a:cubicBezTo>
                    <a:cubicBezTo>
                      <a:pt x="373" y="89"/>
                      <a:pt x="373" y="89"/>
                      <a:pt x="373" y="89"/>
                    </a:cubicBezTo>
                    <a:cubicBezTo>
                      <a:pt x="374" y="90"/>
                      <a:pt x="374" y="90"/>
                      <a:pt x="374" y="90"/>
                    </a:cubicBezTo>
                    <a:cubicBezTo>
                      <a:pt x="374" y="90"/>
                      <a:pt x="374" y="90"/>
                      <a:pt x="374" y="90"/>
                    </a:cubicBezTo>
                    <a:close/>
                    <a:moveTo>
                      <a:pt x="335" y="84"/>
                    </a:moveTo>
                    <a:cubicBezTo>
                      <a:pt x="336" y="84"/>
                      <a:pt x="336" y="84"/>
                      <a:pt x="336" y="84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7" y="84"/>
                      <a:pt x="337" y="84"/>
                      <a:pt x="337" y="84"/>
                    </a:cubicBezTo>
                    <a:cubicBezTo>
                      <a:pt x="338" y="84"/>
                      <a:pt x="338" y="84"/>
                      <a:pt x="338" y="84"/>
                    </a:cubicBezTo>
                    <a:cubicBezTo>
                      <a:pt x="338" y="83"/>
                      <a:pt x="338" y="83"/>
                      <a:pt x="338" y="83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0"/>
                      <a:pt x="338" y="80"/>
                      <a:pt x="338" y="80"/>
                    </a:cubicBezTo>
                    <a:cubicBezTo>
                      <a:pt x="337" y="80"/>
                      <a:pt x="337" y="80"/>
                      <a:pt x="337" y="80"/>
                    </a:cubicBezTo>
                    <a:cubicBezTo>
                      <a:pt x="336" y="78"/>
                      <a:pt x="336" y="78"/>
                      <a:pt x="336" y="78"/>
                    </a:cubicBezTo>
                    <a:cubicBezTo>
                      <a:pt x="336" y="78"/>
                      <a:pt x="336" y="78"/>
                      <a:pt x="336" y="78"/>
                    </a:cubicBezTo>
                    <a:cubicBezTo>
                      <a:pt x="335" y="78"/>
                      <a:pt x="335" y="78"/>
                      <a:pt x="335" y="78"/>
                    </a:cubicBezTo>
                    <a:cubicBezTo>
                      <a:pt x="333" y="78"/>
                      <a:pt x="333" y="78"/>
                      <a:pt x="333" y="78"/>
                    </a:cubicBezTo>
                    <a:cubicBezTo>
                      <a:pt x="331" y="79"/>
                      <a:pt x="331" y="79"/>
                      <a:pt x="331" y="79"/>
                    </a:cubicBezTo>
                    <a:cubicBezTo>
                      <a:pt x="330" y="79"/>
                      <a:pt x="330" y="79"/>
                      <a:pt x="330" y="79"/>
                    </a:cubicBezTo>
                    <a:cubicBezTo>
                      <a:pt x="330" y="80"/>
                      <a:pt x="330" y="80"/>
                      <a:pt x="330" y="80"/>
                    </a:cubicBezTo>
                    <a:cubicBezTo>
                      <a:pt x="330" y="81"/>
                      <a:pt x="330" y="81"/>
                      <a:pt x="330" y="81"/>
                    </a:cubicBezTo>
                    <a:cubicBezTo>
                      <a:pt x="331" y="81"/>
                      <a:pt x="331" y="81"/>
                      <a:pt x="331" y="81"/>
                    </a:cubicBezTo>
                    <a:cubicBezTo>
                      <a:pt x="332" y="82"/>
                      <a:pt x="332" y="82"/>
                      <a:pt x="332" y="82"/>
                    </a:cubicBezTo>
                    <a:cubicBezTo>
                      <a:pt x="331" y="83"/>
                      <a:pt x="331" y="83"/>
                      <a:pt x="331" y="83"/>
                    </a:cubicBezTo>
                    <a:cubicBezTo>
                      <a:pt x="330" y="83"/>
                      <a:pt x="330" y="83"/>
                      <a:pt x="330" y="83"/>
                    </a:cubicBezTo>
                    <a:cubicBezTo>
                      <a:pt x="330" y="83"/>
                      <a:pt x="330" y="83"/>
                      <a:pt x="330" y="83"/>
                    </a:cubicBezTo>
                    <a:cubicBezTo>
                      <a:pt x="330" y="84"/>
                      <a:pt x="330" y="84"/>
                      <a:pt x="330" y="84"/>
                    </a:cubicBezTo>
                    <a:cubicBezTo>
                      <a:pt x="332" y="84"/>
                      <a:pt x="332" y="84"/>
                      <a:pt x="332" y="84"/>
                    </a:cubicBezTo>
                    <a:cubicBezTo>
                      <a:pt x="335" y="84"/>
                      <a:pt x="335" y="84"/>
                      <a:pt x="335" y="84"/>
                    </a:cubicBezTo>
                    <a:close/>
                    <a:moveTo>
                      <a:pt x="449" y="53"/>
                    </a:moveTo>
                    <a:cubicBezTo>
                      <a:pt x="450" y="53"/>
                      <a:pt x="450" y="53"/>
                      <a:pt x="450" y="53"/>
                    </a:cubicBezTo>
                    <a:cubicBezTo>
                      <a:pt x="450" y="53"/>
                      <a:pt x="450" y="53"/>
                      <a:pt x="450" y="53"/>
                    </a:cubicBezTo>
                    <a:cubicBezTo>
                      <a:pt x="450" y="52"/>
                      <a:pt x="450" y="52"/>
                      <a:pt x="450" y="52"/>
                    </a:cubicBezTo>
                    <a:cubicBezTo>
                      <a:pt x="451" y="51"/>
                      <a:pt x="451" y="51"/>
                      <a:pt x="451" y="51"/>
                    </a:cubicBezTo>
                    <a:cubicBezTo>
                      <a:pt x="450" y="50"/>
                      <a:pt x="450" y="50"/>
                      <a:pt x="450" y="50"/>
                    </a:cubicBezTo>
                    <a:cubicBezTo>
                      <a:pt x="449" y="48"/>
                      <a:pt x="449" y="48"/>
                      <a:pt x="449" y="48"/>
                    </a:cubicBezTo>
                    <a:cubicBezTo>
                      <a:pt x="448" y="47"/>
                      <a:pt x="448" y="47"/>
                      <a:pt x="448" y="47"/>
                    </a:cubicBezTo>
                    <a:cubicBezTo>
                      <a:pt x="448" y="47"/>
                      <a:pt x="448" y="47"/>
                      <a:pt x="448" y="47"/>
                    </a:cubicBezTo>
                    <a:cubicBezTo>
                      <a:pt x="446" y="47"/>
                      <a:pt x="446" y="47"/>
                      <a:pt x="446" y="47"/>
                    </a:cubicBezTo>
                    <a:cubicBezTo>
                      <a:pt x="445" y="48"/>
                      <a:pt x="445" y="48"/>
                      <a:pt x="445" y="48"/>
                    </a:cubicBezTo>
                    <a:cubicBezTo>
                      <a:pt x="445" y="49"/>
                      <a:pt x="445" y="49"/>
                      <a:pt x="445" y="49"/>
                    </a:cubicBezTo>
                    <a:cubicBezTo>
                      <a:pt x="446" y="50"/>
                      <a:pt x="446" y="50"/>
                      <a:pt x="446" y="50"/>
                    </a:cubicBezTo>
                    <a:cubicBezTo>
                      <a:pt x="446" y="51"/>
                      <a:pt x="446" y="51"/>
                      <a:pt x="446" y="51"/>
                    </a:cubicBezTo>
                    <a:cubicBezTo>
                      <a:pt x="446" y="51"/>
                      <a:pt x="446" y="51"/>
                      <a:pt x="446" y="51"/>
                    </a:cubicBezTo>
                    <a:cubicBezTo>
                      <a:pt x="447" y="52"/>
                      <a:pt x="447" y="52"/>
                      <a:pt x="447" y="52"/>
                    </a:cubicBezTo>
                    <a:cubicBezTo>
                      <a:pt x="448" y="53"/>
                      <a:pt x="448" y="53"/>
                      <a:pt x="448" y="53"/>
                    </a:cubicBezTo>
                    <a:cubicBezTo>
                      <a:pt x="449" y="53"/>
                      <a:pt x="449" y="53"/>
                      <a:pt x="449" y="53"/>
                    </a:cubicBezTo>
                    <a:close/>
                    <a:moveTo>
                      <a:pt x="453" y="61"/>
                    </a:moveTo>
                    <a:cubicBezTo>
                      <a:pt x="453" y="61"/>
                      <a:pt x="453" y="61"/>
                      <a:pt x="453" y="61"/>
                    </a:cubicBezTo>
                    <a:cubicBezTo>
                      <a:pt x="454" y="59"/>
                      <a:pt x="454" y="59"/>
                      <a:pt x="454" y="59"/>
                    </a:cubicBezTo>
                    <a:cubicBezTo>
                      <a:pt x="456" y="58"/>
                      <a:pt x="456" y="58"/>
                      <a:pt x="456" y="58"/>
                    </a:cubicBezTo>
                    <a:cubicBezTo>
                      <a:pt x="458" y="59"/>
                      <a:pt x="458" y="59"/>
                      <a:pt x="458" y="59"/>
                    </a:cubicBezTo>
                    <a:cubicBezTo>
                      <a:pt x="460" y="59"/>
                      <a:pt x="460" y="59"/>
                      <a:pt x="460" y="59"/>
                    </a:cubicBezTo>
                    <a:cubicBezTo>
                      <a:pt x="461" y="59"/>
                      <a:pt x="461" y="59"/>
                      <a:pt x="461" y="59"/>
                    </a:cubicBezTo>
                    <a:cubicBezTo>
                      <a:pt x="464" y="59"/>
                      <a:pt x="464" y="59"/>
                      <a:pt x="464" y="59"/>
                    </a:cubicBezTo>
                    <a:cubicBezTo>
                      <a:pt x="465" y="58"/>
                      <a:pt x="465" y="58"/>
                      <a:pt x="465" y="58"/>
                    </a:cubicBezTo>
                    <a:cubicBezTo>
                      <a:pt x="467" y="58"/>
                      <a:pt x="467" y="58"/>
                      <a:pt x="467" y="58"/>
                    </a:cubicBezTo>
                    <a:cubicBezTo>
                      <a:pt x="468" y="58"/>
                      <a:pt x="468" y="58"/>
                      <a:pt x="468" y="58"/>
                    </a:cubicBezTo>
                    <a:cubicBezTo>
                      <a:pt x="469" y="57"/>
                      <a:pt x="469" y="57"/>
                      <a:pt x="469" y="57"/>
                    </a:cubicBezTo>
                    <a:cubicBezTo>
                      <a:pt x="468" y="56"/>
                      <a:pt x="468" y="56"/>
                      <a:pt x="468" y="56"/>
                    </a:cubicBezTo>
                    <a:cubicBezTo>
                      <a:pt x="467" y="56"/>
                      <a:pt x="467" y="56"/>
                      <a:pt x="467" y="56"/>
                    </a:cubicBezTo>
                    <a:cubicBezTo>
                      <a:pt x="466" y="54"/>
                      <a:pt x="466" y="54"/>
                      <a:pt x="466" y="54"/>
                    </a:cubicBezTo>
                    <a:cubicBezTo>
                      <a:pt x="464" y="52"/>
                      <a:pt x="464" y="52"/>
                      <a:pt x="464" y="52"/>
                    </a:cubicBezTo>
                    <a:cubicBezTo>
                      <a:pt x="462" y="52"/>
                      <a:pt x="462" y="52"/>
                      <a:pt x="462" y="52"/>
                    </a:cubicBezTo>
                    <a:cubicBezTo>
                      <a:pt x="461" y="52"/>
                      <a:pt x="461" y="52"/>
                      <a:pt x="461" y="52"/>
                    </a:cubicBezTo>
                    <a:cubicBezTo>
                      <a:pt x="460" y="51"/>
                      <a:pt x="460" y="51"/>
                      <a:pt x="460" y="51"/>
                    </a:cubicBezTo>
                    <a:cubicBezTo>
                      <a:pt x="459" y="51"/>
                      <a:pt x="459" y="51"/>
                      <a:pt x="459" y="51"/>
                    </a:cubicBezTo>
                    <a:cubicBezTo>
                      <a:pt x="458" y="51"/>
                      <a:pt x="458" y="51"/>
                      <a:pt x="458" y="51"/>
                    </a:cubicBezTo>
                    <a:cubicBezTo>
                      <a:pt x="456" y="51"/>
                      <a:pt x="456" y="51"/>
                      <a:pt x="456" y="51"/>
                    </a:cubicBezTo>
                    <a:cubicBezTo>
                      <a:pt x="456" y="51"/>
                      <a:pt x="456" y="51"/>
                      <a:pt x="456" y="51"/>
                    </a:cubicBezTo>
                    <a:cubicBezTo>
                      <a:pt x="455" y="52"/>
                      <a:pt x="455" y="52"/>
                      <a:pt x="455" y="52"/>
                    </a:cubicBezTo>
                    <a:cubicBezTo>
                      <a:pt x="453" y="53"/>
                      <a:pt x="453" y="53"/>
                      <a:pt x="453" y="53"/>
                    </a:cubicBezTo>
                    <a:cubicBezTo>
                      <a:pt x="454" y="54"/>
                      <a:pt x="454" y="54"/>
                      <a:pt x="454" y="54"/>
                    </a:cubicBezTo>
                    <a:cubicBezTo>
                      <a:pt x="454" y="57"/>
                      <a:pt x="454" y="57"/>
                      <a:pt x="454" y="57"/>
                    </a:cubicBezTo>
                    <a:cubicBezTo>
                      <a:pt x="453" y="59"/>
                      <a:pt x="453" y="59"/>
                      <a:pt x="453" y="59"/>
                    </a:cubicBezTo>
                    <a:cubicBezTo>
                      <a:pt x="452" y="60"/>
                      <a:pt x="452" y="60"/>
                      <a:pt x="452" y="60"/>
                    </a:cubicBezTo>
                    <a:cubicBezTo>
                      <a:pt x="452" y="61"/>
                      <a:pt x="452" y="61"/>
                      <a:pt x="452" y="61"/>
                    </a:cubicBezTo>
                    <a:cubicBezTo>
                      <a:pt x="453" y="61"/>
                      <a:pt x="453" y="61"/>
                      <a:pt x="453" y="61"/>
                    </a:cubicBezTo>
                    <a:close/>
                    <a:moveTo>
                      <a:pt x="426" y="56"/>
                    </a:moveTo>
                    <a:cubicBezTo>
                      <a:pt x="426" y="57"/>
                      <a:pt x="426" y="57"/>
                      <a:pt x="426" y="57"/>
                    </a:cubicBezTo>
                    <a:cubicBezTo>
                      <a:pt x="427" y="58"/>
                      <a:pt x="427" y="58"/>
                      <a:pt x="427" y="58"/>
                    </a:cubicBezTo>
                    <a:cubicBezTo>
                      <a:pt x="428" y="58"/>
                      <a:pt x="428" y="58"/>
                      <a:pt x="428" y="58"/>
                    </a:cubicBezTo>
                    <a:cubicBezTo>
                      <a:pt x="429" y="58"/>
                      <a:pt x="429" y="58"/>
                      <a:pt x="429" y="58"/>
                    </a:cubicBezTo>
                    <a:cubicBezTo>
                      <a:pt x="430" y="58"/>
                      <a:pt x="430" y="58"/>
                      <a:pt x="430" y="58"/>
                    </a:cubicBezTo>
                    <a:cubicBezTo>
                      <a:pt x="431" y="59"/>
                      <a:pt x="431" y="59"/>
                      <a:pt x="431" y="59"/>
                    </a:cubicBezTo>
                    <a:cubicBezTo>
                      <a:pt x="432" y="59"/>
                      <a:pt x="432" y="59"/>
                      <a:pt x="432" y="59"/>
                    </a:cubicBezTo>
                    <a:cubicBezTo>
                      <a:pt x="432" y="59"/>
                      <a:pt x="432" y="59"/>
                      <a:pt x="432" y="59"/>
                    </a:cubicBezTo>
                    <a:cubicBezTo>
                      <a:pt x="431" y="57"/>
                      <a:pt x="431" y="57"/>
                      <a:pt x="431" y="57"/>
                    </a:cubicBezTo>
                    <a:cubicBezTo>
                      <a:pt x="430" y="57"/>
                      <a:pt x="430" y="57"/>
                      <a:pt x="430" y="57"/>
                    </a:cubicBezTo>
                    <a:cubicBezTo>
                      <a:pt x="428" y="57"/>
                      <a:pt x="428" y="57"/>
                      <a:pt x="428" y="57"/>
                    </a:cubicBezTo>
                    <a:cubicBezTo>
                      <a:pt x="427" y="56"/>
                      <a:pt x="427" y="56"/>
                      <a:pt x="427" y="56"/>
                    </a:cubicBezTo>
                    <a:cubicBezTo>
                      <a:pt x="426" y="56"/>
                      <a:pt x="426" y="56"/>
                      <a:pt x="426" y="56"/>
                    </a:cubicBezTo>
                    <a:cubicBezTo>
                      <a:pt x="426" y="56"/>
                      <a:pt x="426" y="56"/>
                      <a:pt x="426" y="56"/>
                    </a:cubicBezTo>
                    <a:close/>
                    <a:moveTo>
                      <a:pt x="462" y="88"/>
                    </a:moveTo>
                    <a:cubicBezTo>
                      <a:pt x="463" y="89"/>
                      <a:pt x="463" y="89"/>
                      <a:pt x="463" y="89"/>
                    </a:cubicBezTo>
                    <a:cubicBezTo>
                      <a:pt x="463" y="90"/>
                      <a:pt x="463" y="90"/>
                      <a:pt x="463" y="90"/>
                    </a:cubicBezTo>
                    <a:cubicBezTo>
                      <a:pt x="464" y="89"/>
                      <a:pt x="464" y="89"/>
                      <a:pt x="464" y="89"/>
                    </a:cubicBezTo>
                    <a:cubicBezTo>
                      <a:pt x="465" y="89"/>
                      <a:pt x="465" y="89"/>
                      <a:pt x="465" y="89"/>
                    </a:cubicBezTo>
                    <a:cubicBezTo>
                      <a:pt x="465" y="88"/>
                      <a:pt x="465" y="88"/>
                      <a:pt x="465" y="88"/>
                    </a:cubicBezTo>
                    <a:cubicBezTo>
                      <a:pt x="465" y="87"/>
                      <a:pt x="465" y="87"/>
                      <a:pt x="465" y="87"/>
                    </a:cubicBezTo>
                    <a:cubicBezTo>
                      <a:pt x="465" y="86"/>
                      <a:pt x="465" y="86"/>
                      <a:pt x="465" y="86"/>
                    </a:cubicBezTo>
                    <a:cubicBezTo>
                      <a:pt x="464" y="87"/>
                      <a:pt x="464" y="87"/>
                      <a:pt x="464" y="87"/>
                    </a:cubicBezTo>
                    <a:cubicBezTo>
                      <a:pt x="464" y="87"/>
                      <a:pt x="464" y="87"/>
                      <a:pt x="464" y="87"/>
                    </a:cubicBezTo>
                    <a:cubicBezTo>
                      <a:pt x="463" y="88"/>
                      <a:pt x="463" y="88"/>
                      <a:pt x="463" y="88"/>
                    </a:cubicBezTo>
                    <a:cubicBezTo>
                      <a:pt x="463" y="88"/>
                      <a:pt x="462" y="88"/>
                      <a:pt x="462" y="88"/>
                    </a:cubicBezTo>
                    <a:close/>
                    <a:moveTo>
                      <a:pt x="587" y="79"/>
                    </a:moveTo>
                    <a:cubicBezTo>
                      <a:pt x="588" y="79"/>
                      <a:pt x="588" y="79"/>
                      <a:pt x="588" y="79"/>
                    </a:cubicBezTo>
                    <a:cubicBezTo>
                      <a:pt x="588" y="78"/>
                      <a:pt x="588" y="78"/>
                      <a:pt x="588" y="78"/>
                    </a:cubicBezTo>
                    <a:cubicBezTo>
                      <a:pt x="588" y="78"/>
                      <a:pt x="588" y="78"/>
                      <a:pt x="588" y="78"/>
                    </a:cubicBezTo>
                    <a:cubicBezTo>
                      <a:pt x="587" y="78"/>
                      <a:pt x="587" y="78"/>
                      <a:pt x="587" y="78"/>
                    </a:cubicBezTo>
                    <a:cubicBezTo>
                      <a:pt x="587" y="78"/>
                      <a:pt x="587" y="78"/>
                      <a:pt x="587" y="78"/>
                    </a:cubicBezTo>
                    <a:cubicBezTo>
                      <a:pt x="587" y="79"/>
                      <a:pt x="587" y="79"/>
                      <a:pt x="587" y="79"/>
                    </a:cubicBezTo>
                    <a:close/>
                    <a:moveTo>
                      <a:pt x="586" y="80"/>
                    </a:moveTo>
                    <a:cubicBezTo>
                      <a:pt x="587" y="80"/>
                      <a:pt x="587" y="80"/>
                      <a:pt x="587" y="80"/>
                    </a:cubicBezTo>
                    <a:cubicBezTo>
                      <a:pt x="587" y="80"/>
                      <a:pt x="587" y="80"/>
                      <a:pt x="587" y="80"/>
                    </a:cubicBezTo>
                    <a:cubicBezTo>
                      <a:pt x="586" y="79"/>
                      <a:pt x="586" y="79"/>
                      <a:pt x="586" y="79"/>
                    </a:cubicBezTo>
                    <a:cubicBezTo>
                      <a:pt x="586" y="79"/>
                      <a:pt x="586" y="79"/>
                      <a:pt x="586" y="79"/>
                    </a:cubicBezTo>
                    <a:cubicBezTo>
                      <a:pt x="586" y="79"/>
                      <a:pt x="586" y="79"/>
                      <a:pt x="586" y="79"/>
                    </a:cubicBezTo>
                    <a:cubicBezTo>
                      <a:pt x="586" y="80"/>
                      <a:pt x="586" y="80"/>
                      <a:pt x="586" y="80"/>
                    </a:cubicBezTo>
                    <a:close/>
                    <a:moveTo>
                      <a:pt x="585" y="81"/>
                    </a:moveTo>
                    <a:cubicBezTo>
                      <a:pt x="586" y="82"/>
                      <a:pt x="586" y="82"/>
                      <a:pt x="586" y="82"/>
                    </a:cubicBezTo>
                    <a:cubicBezTo>
                      <a:pt x="587" y="83"/>
                      <a:pt x="587" y="83"/>
                      <a:pt x="587" y="83"/>
                    </a:cubicBezTo>
                    <a:cubicBezTo>
                      <a:pt x="587" y="82"/>
                      <a:pt x="587" y="82"/>
                      <a:pt x="587" y="82"/>
                    </a:cubicBezTo>
                    <a:cubicBezTo>
                      <a:pt x="587" y="81"/>
                      <a:pt x="587" y="81"/>
                      <a:pt x="587" y="81"/>
                    </a:cubicBezTo>
                    <a:cubicBezTo>
                      <a:pt x="586" y="80"/>
                      <a:pt x="586" y="80"/>
                      <a:pt x="586" y="80"/>
                    </a:cubicBezTo>
                    <a:cubicBezTo>
                      <a:pt x="585" y="80"/>
                      <a:pt x="585" y="80"/>
                      <a:pt x="585" y="80"/>
                    </a:cubicBezTo>
                    <a:cubicBezTo>
                      <a:pt x="585" y="81"/>
                      <a:pt x="585" y="81"/>
                      <a:pt x="585" y="81"/>
                    </a:cubicBezTo>
                    <a:close/>
                    <a:moveTo>
                      <a:pt x="583" y="80"/>
                    </a:moveTo>
                    <a:cubicBezTo>
                      <a:pt x="583" y="81"/>
                      <a:pt x="583" y="81"/>
                      <a:pt x="583" y="81"/>
                    </a:cubicBezTo>
                    <a:cubicBezTo>
                      <a:pt x="584" y="81"/>
                      <a:pt x="584" y="81"/>
                      <a:pt x="584" y="81"/>
                    </a:cubicBezTo>
                    <a:cubicBezTo>
                      <a:pt x="584" y="81"/>
                      <a:pt x="584" y="81"/>
                      <a:pt x="584" y="81"/>
                    </a:cubicBezTo>
                    <a:cubicBezTo>
                      <a:pt x="585" y="81"/>
                      <a:pt x="585" y="81"/>
                      <a:pt x="585" y="81"/>
                    </a:cubicBezTo>
                    <a:cubicBezTo>
                      <a:pt x="584" y="80"/>
                      <a:pt x="584" y="80"/>
                      <a:pt x="584" y="80"/>
                    </a:cubicBezTo>
                    <a:cubicBezTo>
                      <a:pt x="584" y="79"/>
                      <a:pt x="584" y="79"/>
                      <a:pt x="584" y="79"/>
                    </a:cubicBezTo>
                    <a:cubicBezTo>
                      <a:pt x="583" y="80"/>
                      <a:pt x="583" y="80"/>
                      <a:pt x="583" y="80"/>
                    </a:cubicBezTo>
                    <a:cubicBezTo>
                      <a:pt x="583" y="80"/>
                      <a:pt x="583" y="80"/>
                      <a:pt x="583" y="80"/>
                    </a:cubicBezTo>
                    <a:close/>
                    <a:moveTo>
                      <a:pt x="614" y="68"/>
                    </a:moveTo>
                    <a:cubicBezTo>
                      <a:pt x="615" y="69"/>
                      <a:pt x="615" y="69"/>
                      <a:pt x="615" y="69"/>
                    </a:cubicBezTo>
                    <a:cubicBezTo>
                      <a:pt x="616" y="69"/>
                      <a:pt x="616" y="69"/>
                      <a:pt x="616" y="69"/>
                    </a:cubicBezTo>
                    <a:cubicBezTo>
                      <a:pt x="617" y="68"/>
                      <a:pt x="617" y="68"/>
                      <a:pt x="617" y="68"/>
                    </a:cubicBezTo>
                    <a:cubicBezTo>
                      <a:pt x="617" y="66"/>
                      <a:pt x="617" y="66"/>
                      <a:pt x="617" y="66"/>
                    </a:cubicBezTo>
                    <a:cubicBezTo>
                      <a:pt x="616" y="66"/>
                      <a:pt x="616" y="66"/>
                      <a:pt x="616" y="66"/>
                    </a:cubicBezTo>
                    <a:cubicBezTo>
                      <a:pt x="616" y="65"/>
                      <a:pt x="616" y="65"/>
                      <a:pt x="616" y="65"/>
                    </a:cubicBezTo>
                    <a:cubicBezTo>
                      <a:pt x="616" y="64"/>
                      <a:pt x="616" y="64"/>
                      <a:pt x="616" y="64"/>
                    </a:cubicBezTo>
                    <a:cubicBezTo>
                      <a:pt x="615" y="64"/>
                      <a:pt x="615" y="64"/>
                      <a:pt x="615" y="64"/>
                    </a:cubicBezTo>
                    <a:cubicBezTo>
                      <a:pt x="615" y="64"/>
                      <a:pt x="615" y="64"/>
                      <a:pt x="615" y="64"/>
                    </a:cubicBezTo>
                    <a:cubicBezTo>
                      <a:pt x="614" y="64"/>
                      <a:pt x="614" y="64"/>
                      <a:pt x="614" y="64"/>
                    </a:cubicBezTo>
                    <a:cubicBezTo>
                      <a:pt x="613" y="63"/>
                      <a:pt x="613" y="63"/>
                      <a:pt x="613" y="63"/>
                    </a:cubicBezTo>
                    <a:cubicBezTo>
                      <a:pt x="611" y="63"/>
                      <a:pt x="611" y="63"/>
                      <a:pt x="611" y="63"/>
                    </a:cubicBezTo>
                    <a:cubicBezTo>
                      <a:pt x="611" y="64"/>
                      <a:pt x="611" y="64"/>
                      <a:pt x="611" y="64"/>
                    </a:cubicBezTo>
                    <a:cubicBezTo>
                      <a:pt x="611" y="64"/>
                      <a:pt x="611" y="64"/>
                      <a:pt x="611" y="64"/>
                    </a:cubicBezTo>
                    <a:cubicBezTo>
                      <a:pt x="611" y="64"/>
                      <a:pt x="611" y="64"/>
                      <a:pt x="611" y="64"/>
                    </a:cubicBezTo>
                    <a:cubicBezTo>
                      <a:pt x="610" y="64"/>
                      <a:pt x="610" y="64"/>
                      <a:pt x="610" y="64"/>
                    </a:cubicBezTo>
                    <a:cubicBezTo>
                      <a:pt x="610" y="65"/>
                      <a:pt x="610" y="65"/>
                      <a:pt x="610" y="65"/>
                    </a:cubicBezTo>
                    <a:cubicBezTo>
                      <a:pt x="610" y="67"/>
                      <a:pt x="610" y="67"/>
                      <a:pt x="610" y="67"/>
                    </a:cubicBezTo>
                    <a:cubicBezTo>
                      <a:pt x="610" y="67"/>
                      <a:pt x="610" y="67"/>
                      <a:pt x="610" y="67"/>
                    </a:cubicBezTo>
                    <a:cubicBezTo>
                      <a:pt x="611" y="67"/>
                      <a:pt x="611" y="67"/>
                      <a:pt x="611" y="67"/>
                    </a:cubicBezTo>
                    <a:cubicBezTo>
                      <a:pt x="613" y="67"/>
                      <a:pt x="613" y="67"/>
                      <a:pt x="613" y="67"/>
                    </a:cubicBezTo>
                    <a:cubicBezTo>
                      <a:pt x="614" y="68"/>
                      <a:pt x="614" y="68"/>
                      <a:pt x="614" y="68"/>
                    </a:cubicBezTo>
                    <a:close/>
                    <a:moveTo>
                      <a:pt x="621" y="66"/>
                    </a:moveTo>
                    <a:cubicBezTo>
                      <a:pt x="622" y="65"/>
                      <a:pt x="622" y="65"/>
                      <a:pt x="622" y="65"/>
                    </a:cubicBezTo>
                    <a:cubicBezTo>
                      <a:pt x="622" y="65"/>
                      <a:pt x="622" y="65"/>
                      <a:pt x="622" y="65"/>
                    </a:cubicBezTo>
                    <a:cubicBezTo>
                      <a:pt x="621" y="65"/>
                      <a:pt x="621" y="65"/>
                      <a:pt x="621" y="65"/>
                    </a:cubicBezTo>
                    <a:cubicBezTo>
                      <a:pt x="620" y="65"/>
                      <a:pt x="620" y="65"/>
                      <a:pt x="620" y="65"/>
                    </a:cubicBezTo>
                    <a:cubicBezTo>
                      <a:pt x="621" y="66"/>
                      <a:pt x="621" y="66"/>
                      <a:pt x="621" y="66"/>
                    </a:cubicBezTo>
                    <a:close/>
                    <a:moveTo>
                      <a:pt x="629" y="339"/>
                    </a:moveTo>
                    <a:cubicBezTo>
                      <a:pt x="628" y="338"/>
                      <a:pt x="628" y="338"/>
                      <a:pt x="628" y="338"/>
                    </a:cubicBezTo>
                    <a:cubicBezTo>
                      <a:pt x="629" y="337"/>
                      <a:pt x="629" y="337"/>
                      <a:pt x="629" y="337"/>
                    </a:cubicBezTo>
                    <a:cubicBezTo>
                      <a:pt x="628" y="336"/>
                      <a:pt x="628" y="336"/>
                      <a:pt x="628" y="336"/>
                    </a:cubicBezTo>
                    <a:cubicBezTo>
                      <a:pt x="628" y="334"/>
                      <a:pt x="628" y="334"/>
                      <a:pt x="628" y="334"/>
                    </a:cubicBezTo>
                    <a:cubicBezTo>
                      <a:pt x="628" y="333"/>
                      <a:pt x="628" y="333"/>
                      <a:pt x="628" y="333"/>
                    </a:cubicBezTo>
                    <a:cubicBezTo>
                      <a:pt x="629" y="332"/>
                      <a:pt x="629" y="332"/>
                      <a:pt x="629" y="332"/>
                    </a:cubicBezTo>
                    <a:cubicBezTo>
                      <a:pt x="630" y="332"/>
                      <a:pt x="630" y="332"/>
                      <a:pt x="630" y="332"/>
                    </a:cubicBezTo>
                    <a:cubicBezTo>
                      <a:pt x="630" y="333"/>
                      <a:pt x="630" y="333"/>
                      <a:pt x="630" y="333"/>
                    </a:cubicBezTo>
                    <a:cubicBezTo>
                      <a:pt x="630" y="333"/>
                      <a:pt x="630" y="333"/>
                      <a:pt x="630" y="333"/>
                    </a:cubicBezTo>
                    <a:cubicBezTo>
                      <a:pt x="632" y="333"/>
                      <a:pt x="632" y="333"/>
                      <a:pt x="632" y="333"/>
                    </a:cubicBezTo>
                    <a:cubicBezTo>
                      <a:pt x="633" y="333"/>
                      <a:pt x="633" y="333"/>
                      <a:pt x="633" y="333"/>
                    </a:cubicBezTo>
                    <a:cubicBezTo>
                      <a:pt x="633" y="333"/>
                      <a:pt x="633" y="333"/>
                      <a:pt x="633" y="333"/>
                    </a:cubicBezTo>
                    <a:cubicBezTo>
                      <a:pt x="634" y="333"/>
                      <a:pt x="634" y="333"/>
                      <a:pt x="634" y="333"/>
                    </a:cubicBezTo>
                    <a:cubicBezTo>
                      <a:pt x="633" y="333"/>
                      <a:pt x="633" y="333"/>
                      <a:pt x="633" y="333"/>
                    </a:cubicBezTo>
                    <a:cubicBezTo>
                      <a:pt x="633" y="334"/>
                      <a:pt x="633" y="334"/>
                      <a:pt x="633" y="334"/>
                    </a:cubicBezTo>
                    <a:cubicBezTo>
                      <a:pt x="635" y="335"/>
                      <a:pt x="635" y="335"/>
                      <a:pt x="635" y="335"/>
                    </a:cubicBezTo>
                    <a:cubicBezTo>
                      <a:pt x="635" y="336"/>
                      <a:pt x="635" y="336"/>
                      <a:pt x="635" y="336"/>
                    </a:cubicBezTo>
                    <a:cubicBezTo>
                      <a:pt x="635" y="337"/>
                      <a:pt x="635" y="337"/>
                      <a:pt x="635" y="337"/>
                    </a:cubicBezTo>
                    <a:cubicBezTo>
                      <a:pt x="635" y="336"/>
                      <a:pt x="635" y="336"/>
                      <a:pt x="635" y="336"/>
                    </a:cubicBezTo>
                    <a:cubicBezTo>
                      <a:pt x="635" y="336"/>
                      <a:pt x="635" y="336"/>
                      <a:pt x="635" y="336"/>
                    </a:cubicBezTo>
                    <a:cubicBezTo>
                      <a:pt x="635" y="335"/>
                      <a:pt x="635" y="335"/>
                      <a:pt x="635" y="335"/>
                    </a:cubicBezTo>
                    <a:cubicBezTo>
                      <a:pt x="635" y="333"/>
                      <a:pt x="635" y="333"/>
                      <a:pt x="635" y="333"/>
                    </a:cubicBezTo>
                    <a:cubicBezTo>
                      <a:pt x="634" y="333"/>
                      <a:pt x="634" y="333"/>
                      <a:pt x="634" y="333"/>
                    </a:cubicBezTo>
                    <a:cubicBezTo>
                      <a:pt x="634" y="331"/>
                      <a:pt x="634" y="331"/>
                      <a:pt x="634" y="331"/>
                    </a:cubicBezTo>
                    <a:cubicBezTo>
                      <a:pt x="634" y="330"/>
                      <a:pt x="634" y="330"/>
                      <a:pt x="634" y="330"/>
                    </a:cubicBezTo>
                    <a:cubicBezTo>
                      <a:pt x="633" y="331"/>
                      <a:pt x="633" y="331"/>
                      <a:pt x="633" y="331"/>
                    </a:cubicBezTo>
                    <a:cubicBezTo>
                      <a:pt x="632" y="331"/>
                      <a:pt x="632" y="331"/>
                      <a:pt x="632" y="331"/>
                    </a:cubicBezTo>
                    <a:cubicBezTo>
                      <a:pt x="630" y="330"/>
                      <a:pt x="630" y="330"/>
                      <a:pt x="630" y="330"/>
                    </a:cubicBezTo>
                    <a:cubicBezTo>
                      <a:pt x="630" y="328"/>
                      <a:pt x="630" y="328"/>
                      <a:pt x="630" y="328"/>
                    </a:cubicBezTo>
                    <a:cubicBezTo>
                      <a:pt x="629" y="327"/>
                      <a:pt x="629" y="327"/>
                      <a:pt x="629" y="327"/>
                    </a:cubicBezTo>
                    <a:cubicBezTo>
                      <a:pt x="628" y="326"/>
                      <a:pt x="628" y="326"/>
                      <a:pt x="628" y="326"/>
                    </a:cubicBezTo>
                    <a:cubicBezTo>
                      <a:pt x="627" y="326"/>
                      <a:pt x="627" y="326"/>
                      <a:pt x="627" y="326"/>
                    </a:cubicBezTo>
                    <a:cubicBezTo>
                      <a:pt x="626" y="325"/>
                      <a:pt x="626" y="325"/>
                      <a:pt x="626" y="325"/>
                    </a:cubicBezTo>
                    <a:cubicBezTo>
                      <a:pt x="626" y="323"/>
                      <a:pt x="626" y="323"/>
                      <a:pt x="626" y="323"/>
                    </a:cubicBezTo>
                    <a:cubicBezTo>
                      <a:pt x="625" y="322"/>
                      <a:pt x="625" y="322"/>
                      <a:pt x="625" y="322"/>
                    </a:cubicBezTo>
                    <a:cubicBezTo>
                      <a:pt x="625" y="321"/>
                      <a:pt x="625" y="321"/>
                      <a:pt x="625" y="321"/>
                    </a:cubicBezTo>
                    <a:cubicBezTo>
                      <a:pt x="625" y="319"/>
                      <a:pt x="625" y="319"/>
                      <a:pt x="625" y="319"/>
                    </a:cubicBezTo>
                    <a:cubicBezTo>
                      <a:pt x="624" y="317"/>
                      <a:pt x="624" y="317"/>
                      <a:pt x="624" y="317"/>
                    </a:cubicBezTo>
                    <a:cubicBezTo>
                      <a:pt x="624" y="316"/>
                      <a:pt x="624" y="316"/>
                      <a:pt x="624" y="316"/>
                    </a:cubicBezTo>
                    <a:cubicBezTo>
                      <a:pt x="624" y="314"/>
                      <a:pt x="624" y="314"/>
                      <a:pt x="624" y="314"/>
                    </a:cubicBezTo>
                    <a:cubicBezTo>
                      <a:pt x="624" y="313"/>
                      <a:pt x="624" y="313"/>
                      <a:pt x="624" y="313"/>
                    </a:cubicBezTo>
                    <a:cubicBezTo>
                      <a:pt x="623" y="312"/>
                      <a:pt x="623" y="312"/>
                      <a:pt x="623" y="312"/>
                    </a:cubicBezTo>
                    <a:cubicBezTo>
                      <a:pt x="624" y="311"/>
                      <a:pt x="624" y="311"/>
                      <a:pt x="624" y="311"/>
                    </a:cubicBezTo>
                    <a:cubicBezTo>
                      <a:pt x="624" y="311"/>
                      <a:pt x="624" y="311"/>
                      <a:pt x="624" y="311"/>
                    </a:cubicBezTo>
                    <a:cubicBezTo>
                      <a:pt x="624" y="310"/>
                      <a:pt x="624" y="310"/>
                      <a:pt x="624" y="310"/>
                    </a:cubicBezTo>
                    <a:cubicBezTo>
                      <a:pt x="624" y="310"/>
                      <a:pt x="624" y="310"/>
                      <a:pt x="624" y="310"/>
                    </a:cubicBezTo>
                    <a:cubicBezTo>
                      <a:pt x="625" y="310"/>
                      <a:pt x="625" y="310"/>
                      <a:pt x="625" y="310"/>
                    </a:cubicBezTo>
                    <a:cubicBezTo>
                      <a:pt x="626" y="310"/>
                      <a:pt x="626" y="310"/>
                      <a:pt x="626" y="310"/>
                    </a:cubicBezTo>
                    <a:cubicBezTo>
                      <a:pt x="628" y="310"/>
                      <a:pt x="628" y="310"/>
                      <a:pt x="628" y="310"/>
                    </a:cubicBezTo>
                    <a:cubicBezTo>
                      <a:pt x="629" y="311"/>
                      <a:pt x="629" y="311"/>
                      <a:pt x="629" y="311"/>
                    </a:cubicBezTo>
                    <a:cubicBezTo>
                      <a:pt x="630" y="312"/>
                      <a:pt x="630" y="312"/>
                      <a:pt x="630" y="312"/>
                    </a:cubicBezTo>
                    <a:cubicBezTo>
                      <a:pt x="631" y="312"/>
                      <a:pt x="631" y="312"/>
                      <a:pt x="631" y="312"/>
                    </a:cubicBezTo>
                    <a:cubicBezTo>
                      <a:pt x="632" y="313"/>
                      <a:pt x="632" y="313"/>
                      <a:pt x="632" y="313"/>
                    </a:cubicBezTo>
                    <a:cubicBezTo>
                      <a:pt x="633" y="315"/>
                      <a:pt x="633" y="315"/>
                      <a:pt x="633" y="315"/>
                    </a:cubicBezTo>
                    <a:cubicBezTo>
                      <a:pt x="633" y="315"/>
                      <a:pt x="633" y="315"/>
                      <a:pt x="633" y="315"/>
                    </a:cubicBezTo>
                    <a:cubicBezTo>
                      <a:pt x="633" y="313"/>
                      <a:pt x="633" y="313"/>
                      <a:pt x="633" y="313"/>
                    </a:cubicBezTo>
                    <a:cubicBezTo>
                      <a:pt x="632" y="312"/>
                      <a:pt x="632" y="312"/>
                      <a:pt x="632" y="312"/>
                    </a:cubicBezTo>
                    <a:cubicBezTo>
                      <a:pt x="630" y="311"/>
                      <a:pt x="630" y="311"/>
                      <a:pt x="630" y="311"/>
                    </a:cubicBezTo>
                    <a:cubicBezTo>
                      <a:pt x="629" y="310"/>
                      <a:pt x="629" y="310"/>
                      <a:pt x="629" y="310"/>
                    </a:cubicBezTo>
                    <a:cubicBezTo>
                      <a:pt x="628" y="308"/>
                      <a:pt x="628" y="308"/>
                      <a:pt x="628" y="308"/>
                    </a:cubicBezTo>
                    <a:cubicBezTo>
                      <a:pt x="628" y="308"/>
                      <a:pt x="628" y="308"/>
                      <a:pt x="628" y="308"/>
                    </a:cubicBezTo>
                    <a:cubicBezTo>
                      <a:pt x="628" y="307"/>
                      <a:pt x="628" y="307"/>
                      <a:pt x="628" y="307"/>
                    </a:cubicBezTo>
                    <a:cubicBezTo>
                      <a:pt x="627" y="306"/>
                      <a:pt x="627" y="306"/>
                      <a:pt x="627" y="306"/>
                    </a:cubicBezTo>
                    <a:cubicBezTo>
                      <a:pt x="626" y="304"/>
                      <a:pt x="626" y="304"/>
                      <a:pt x="626" y="304"/>
                    </a:cubicBezTo>
                    <a:cubicBezTo>
                      <a:pt x="625" y="304"/>
                      <a:pt x="625" y="304"/>
                      <a:pt x="625" y="304"/>
                    </a:cubicBezTo>
                    <a:cubicBezTo>
                      <a:pt x="625" y="303"/>
                      <a:pt x="625" y="303"/>
                      <a:pt x="625" y="303"/>
                    </a:cubicBezTo>
                    <a:cubicBezTo>
                      <a:pt x="624" y="301"/>
                      <a:pt x="624" y="301"/>
                      <a:pt x="624" y="301"/>
                    </a:cubicBezTo>
                    <a:cubicBezTo>
                      <a:pt x="622" y="299"/>
                      <a:pt x="622" y="299"/>
                      <a:pt x="622" y="299"/>
                    </a:cubicBezTo>
                    <a:cubicBezTo>
                      <a:pt x="622" y="297"/>
                      <a:pt x="622" y="297"/>
                      <a:pt x="622" y="297"/>
                    </a:cubicBezTo>
                    <a:cubicBezTo>
                      <a:pt x="620" y="295"/>
                      <a:pt x="620" y="295"/>
                      <a:pt x="620" y="295"/>
                    </a:cubicBezTo>
                    <a:cubicBezTo>
                      <a:pt x="619" y="293"/>
                      <a:pt x="619" y="293"/>
                      <a:pt x="619" y="293"/>
                    </a:cubicBezTo>
                    <a:cubicBezTo>
                      <a:pt x="618" y="293"/>
                      <a:pt x="618" y="293"/>
                      <a:pt x="618" y="293"/>
                    </a:cubicBezTo>
                    <a:cubicBezTo>
                      <a:pt x="618" y="292"/>
                      <a:pt x="618" y="292"/>
                      <a:pt x="618" y="292"/>
                    </a:cubicBezTo>
                    <a:cubicBezTo>
                      <a:pt x="617" y="291"/>
                      <a:pt x="617" y="291"/>
                      <a:pt x="617" y="291"/>
                    </a:cubicBezTo>
                    <a:cubicBezTo>
                      <a:pt x="616" y="291"/>
                      <a:pt x="616" y="291"/>
                      <a:pt x="616" y="291"/>
                    </a:cubicBezTo>
                    <a:cubicBezTo>
                      <a:pt x="616" y="291"/>
                      <a:pt x="616" y="291"/>
                      <a:pt x="616" y="291"/>
                    </a:cubicBezTo>
                    <a:cubicBezTo>
                      <a:pt x="616" y="291"/>
                      <a:pt x="616" y="291"/>
                      <a:pt x="616" y="291"/>
                    </a:cubicBezTo>
                    <a:cubicBezTo>
                      <a:pt x="615" y="290"/>
                      <a:pt x="615" y="290"/>
                      <a:pt x="615" y="290"/>
                    </a:cubicBezTo>
                    <a:cubicBezTo>
                      <a:pt x="616" y="290"/>
                      <a:pt x="616" y="290"/>
                      <a:pt x="616" y="290"/>
                    </a:cubicBezTo>
                    <a:cubicBezTo>
                      <a:pt x="615" y="289"/>
                      <a:pt x="615" y="289"/>
                      <a:pt x="615" y="289"/>
                    </a:cubicBezTo>
                    <a:cubicBezTo>
                      <a:pt x="614" y="288"/>
                      <a:pt x="614" y="288"/>
                      <a:pt x="614" y="288"/>
                    </a:cubicBezTo>
                    <a:cubicBezTo>
                      <a:pt x="613" y="287"/>
                      <a:pt x="613" y="287"/>
                      <a:pt x="613" y="287"/>
                    </a:cubicBezTo>
                    <a:cubicBezTo>
                      <a:pt x="613" y="286"/>
                      <a:pt x="613" y="286"/>
                      <a:pt x="613" y="286"/>
                    </a:cubicBezTo>
                    <a:cubicBezTo>
                      <a:pt x="612" y="285"/>
                      <a:pt x="612" y="285"/>
                      <a:pt x="612" y="285"/>
                    </a:cubicBezTo>
                    <a:cubicBezTo>
                      <a:pt x="612" y="284"/>
                      <a:pt x="612" y="284"/>
                      <a:pt x="612" y="284"/>
                    </a:cubicBezTo>
                    <a:cubicBezTo>
                      <a:pt x="612" y="283"/>
                      <a:pt x="612" y="283"/>
                      <a:pt x="612" y="283"/>
                    </a:cubicBezTo>
                    <a:cubicBezTo>
                      <a:pt x="613" y="283"/>
                      <a:pt x="613" y="283"/>
                      <a:pt x="613" y="283"/>
                    </a:cubicBezTo>
                    <a:cubicBezTo>
                      <a:pt x="612" y="282"/>
                      <a:pt x="612" y="282"/>
                      <a:pt x="612" y="282"/>
                    </a:cubicBezTo>
                    <a:cubicBezTo>
                      <a:pt x="612" y="280"/>
                      <a:pt x="612" y="280"/>
                      <a:pt x="612" y="280"/>
                    </a:cubicBezTo>
                    <a:cubicBezTo>
                      <a:pt x="612" y="279"/>
                      <a:pt x="612" y="279"/>
                      <a:pt x="612" y="279"/>
                    </a:cubicBezTo>
                    <a:cubicBezTo>
                      <a:pt x="611" y="279"/>
                      <a:pt x="611" y="279"/>
                      <a:pt x="611" y="279"/>
                    </a:cubicBezTo>
                    <a:cubicBezTo>
                      <a:pt x="609" y="277"/>
                      <a:pt x="609" y="277"/>
                      <a:pt x="609" y="277"/>
                    </a:cubicBezTo>
                    <a:cubicBezTo>
                      <a:pt x="609" y="277"/>
                      <a:pt x="609" y="277"/>
                      <a:pt x="609" y="277"/>
                    </a:cubicBezTo>
                    <a:cubicBezTo>
                      <a:pt x="609" y="276"/>
                      <a:pt x="609" y="276"/>
                      <a:pt x="609" y="276"/>
                    </a:cubicBezTo>
                    <a:cubicBezTo>
                      <a:pt x="609" y="276"/>
                      <a:pt x="609" y="276"/>
                      <a:pt x="609" y="276"/>
                    </a:cubicBezTo>
                    <a:cubicBezTo>
                      <a:pt x="609" y="276"/>
                      <a:pt x="609" y="276"/>
                      <a:pt x="609" y="276"/>
                    </a:cubicBezTo>
                    <a:cubicBezTo>
                      <a:pt x="610" y="277"/>
                      <a:pt x="610" y="277"/>
                      <a:pt x="610" y="277"/>
                    </a:cubicBezTo>
                    <a:cubicBezTo>
                      <a:pt x="611" y="278"/>
                      <a:pt x="611" y="278"/>
                      <a:pt x="611" y="278"/>
                    </a:cubicBezTo>
                    <a:cubicBezTo>
                      <a:pt x="611" y="277"/>
                      <a:pt x="611" y="277"/>
                      <a:pt x="611" y="277"/>
                    </a:cubicBezTo>
                    <a:cubicBezTo>
                      <a:pt x="609" y="275"/>
                      <a:pt x="609" y="275"/>
                      <a:pt x="609" y="275"/>
                    </a:cubicBezTo>
                    <a:cubicBezTo>
                      <a:pt x="608" y="274"/>
                      <a:pt x="608" y="274"/>
                      <a:pt x="608" y="274"/>
                    </a:cubicBezTo>
                    <a:cubicBezTo>
                      <a:pt x="608" y="274"/>
                      <a:pt x="608" y="274"/>
                      <a:pt x="608" y="274"/>
                    </a:cubicBezTo>
                    <a:cubicBezTo>
                      <a:pt x="607" y="273"/>
                      <a:pt x="607" y="273"/>
                      <a:pt x="607" y="273"/>
                    </a:cubicBezTo>
                    <a:cubicBezTo>
                      <a:pt x="605" y="271"/>
                      <a:pt x="605" y="271"/>
                      <a:pt x="605" y="271"/>
                    </a:cubicBezTo>
                    <a:cubicBezTo>
                      <a:pt x="604" y="270"/>
                      <a:pt x="604" y="270"/>
                      <a:pt x="604" y="270"/>
                    </a:cubicBezTo>
                    <a:cubicBezTo>
                      <a:pt x="604" y="268"/>
                      <a:pt x="604" y="268"/>
                      <a:pt x="604" y="268"/>
                    </a:cubicBezTo>
                    <a:cubicBezTo>
                      <a:pt x="604" y="268"/>
                      <a:pt x="604" y="268"/>
                      <a:pt x="604" y="268"/>
                    </a:cubicBezTo>
                    <a:cubicBezTo>
                      <a:pt x="602" y="267"/>
                      <a:pt x="602" y="267"/>
                      <a:pt x="602" y="267"/>
                    </a:cubicBezTo>
                    <a:cubicBezTo>
                      <a:pt x="601" y="266"/>
                      <a:pt x="601" y="266"/>
                      <a:pt x="601" y="266"/>
                    </a:cubicBezTo>
                    <a:cubicBezTo>
                      <a:pt x="601" y="265"/>
                      <a:pt x="601" y="265"/>
                      <a:pt x="601" y="265"/>
                    </a:cubicBezTo>
                    <a:cubicBezTo>
                      <a:pt x="600" y="266"/>
                      <a:pt x="600" y="266"/>
                      <a:pt x="600" y="266"/>
                    </a:cubicBezTo>
                    <a:cubicBezTo>
                      <a:pt x="601" y="266"/>
                      <a:pt x="601" y="266"/>
                      <a:pt x="601" y="266"/>
                    </a:cubicBezTo>
                    <a:cubicBezTo>
                      <a:pt x="601" y="267"/>
                      <a:pt x="601" y="267"/>
                      <a:pt x="601" y="267"/>
                    </a:cubicBezTo>
                    <a:cubicBezTo>
                      <a:pt x="600" y="267"/>
                      <a:pt x="600" y="267"/>
                      <a:pt x="600" y="267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600" y="268"/>
                      <a:pt x="600" y="268"/>
                      <a:pt x="600" y="268"/>
                    </a:cubicBezTo>
                    <a:cubicBezTo>
                      <a:pt x="602" y="269"/>
                      <a:pt x="602" y="269"/>
                      <a:pt x="602" y="269"/>
                    </a:cubicBezTo>
                    <a:cubicBezTo>
                      <a:pt x="603" y="270"/>
                      <a:pt x="603" y="270"/>
                      <a:pt x="603" y="270"/>
                    </a:cubicBezTo>
                    <a:cubicBezTo>
                      <a:pt x="602" y="271"/>
                      <a:pt x="602" y="271"/>
                      <a:pt x="602" y="271"/>
                    </a:cubicBezTo>
                    <a:cubicBezTo>
                      <a:pt x="603" y="271"/>
                      <a:pt x="603" y="271"/>
                      <a:pt x="603" y="271"/>
                    </a:cubicBezTo>
                    <a:cubicBezTo>
                      <a:pt x="604" y="271"/>
                      <a:pt x="604" y="271"/>
                      <a:pt x="604" y="271"/>
                    </a:cubicBezTo>
                    <a:cubicBezTo>
                      <a:pt x="604" y="271"/>
                      <a:pt x="604" y="271"/>
                      <a:pt x="604" y="271"/>
                    </a:cubicBezTo>
                    <a:cubicBezTo>
                      <a:pt x="603" y="272"/>
                      <a:pt x="603" y="272"/>
                      <a:pt x="603" y="272"/>
                    </a:cubicBezTo>
                    <a:cubicBezTo>
                      <a:pt x="603" y="272"/>
                      <a:pt x="603" y="272"/>
                      <a:pt x="603" y="272"/>
                    </a:cubicBezTo>
                    <a:cubicBezTo>
                      <a:pt x="603" y="273"/>
                      <a:pt x="603" y="273"/>
                      <a:pt x="603" y="273"/>
                    </a:cubicBezTo>
                    <a:cubicBezTo>
                      <a:pt x="604" y="273"/>
                      <a:pt x="604" y="273"/>
                      <a:pt x="604" y="273"/>
                    </a:cubicBezTo>
                    <a:cubicBezTo>
                      <a:pt x="604" y="274"/>
                      <a:pt x="604" y="274"/>
                      <a:pt x="604" y="274"/>
                    </a:cubicBezTo>
                    <a:cubicBezTo>
                      <a:pt x="603" y="274"/>
                      <a:pt x="603" y="274"/>
                      <a:pt x="603" y="274"/>
                    </a:cubicBezTo>
                    <a:cubicBezTo>
                      <a:pt x="602" y="274"/>
                      <a:pt x="602" y="274"/>
                      <a:pt x="602" y="274"/>
                    </a:cubicBezTo>
                    <a:cubicBezTo>
                      <a:pt x="601" y="273"/>
                      <a:pt x="601" y="273"/>
                      <a:pt x="601" y="273"/>
                    </a:cubicBezTo>
                    <a:cubicBezTo>
                      <a:pt x="601" y="274"/>
                      <a:pt x="601" y="274"/>
                      <a:pt x="601" y="274"/>
                    </a:cubicBezTo>
                    <a:cubicBezTo>
                      <a:pt x="600" y="275"/>
                      <a:pt x="600" y="275"/>
                      <a:pt x="600" y="275"/>
                    </a:cubicBezTo>
                    <a:cubicBezTo>
                      <a:pt x="601" y="276"/>
                      <a:pt x="601" y="276"/>
                      <a:pt x="601" y="276"/>
                    </a:cubicBezTo>
                    <a:cubicBezTo>
                      <a:pt x="601" y="277"/>
                      <a:pt x="601" y="277"/>
                      <a:pt x="601" y="277"/>
                    </a:cubicBezTo>
                    <a:cubicBezTo>
                      <a:pt x="603" y="279"/>
                      <a:pt x="603" y="279"/>
                      <a:pt x="603" y="279"/>
                    </a:cubicBezTo>
                    <a:cubicBezTo>
                      <a:pt x="604" y="280"/>
                      <a:pt x="604" y="280"/>
                      <a:pt x="604" y="280"/>
                    </a:cubicBezTo>
                    <a:cubicBezTo>
                      <a:pt x="604" y="282"/>
                      <a:pt x="604" y="282"/>
                      <a:pt x="604" y="282"/>
                    </a:cubicBezTo>
                    <a:cubicBezTo>
                      <a:pt x="604" y="283"/>
                      <a:pt x="604" y="283"/>
                      <a:pt x="604" y="283"/>
                    </a:cubicBezTo>
                    <a:cubicBezTo>
                      <a:pt x="604" y="285"/>
                      <a:pt x="604" y="285"/>
                      <a:pt x="604" y="285"/>
                    </a:cubicBezTo>
                    <a:cubicBezTo>
                      <a:pt x="605" y="287"/>
                      <a:pt x="605" y="287"/>
                      <a:pt x="605" y="287"/>
                    </a:cubicBezTo>
                    <a:cubicBezTo>
                      <a:pt x="606" y="289"/>
                      <a:pt x="606" y="289"/>
                      <a:pt x="606" y="289"/>
                    </a:cubicBezTo>
                    <a:cubicBezTo>
                      <a:pt x="607" y="289"/>
                      <a:pt x="607" y="289"/>
                      <a:pt x="607" y="289"/>
                    </a:cubicBezTo>
                    <a:cubicBezTo>
                      <a:pt x="607" y="290"/>
                      <a:pt x="607" y="290"/>
                      <a:pt x="607" y="290"/>
                    </a:cubicBezTo>
                    <a:cubicBezTo>
                      <a:pt x="607" y="290"/>
                      <a:pt x="607" y="290"/>
                      <a:pt x="607" y="290"/>
                    </a:cubicBezTo>
                    <a:cubicBezTo>
                      <a:pt x="610" y="292"/>
                      <a:pt x="610" y="292"/>
                      <a:pt x="610" y="292"/>
                    </a:cubicBezTo>
                    <a:cubicBezTo>
                      <a:pt x="610" y="293"/>
                      <a:pt x="610" y="293"/>
                      <a:pt x="610" y="293"/>
                    </a:cubicBezTo>
                    <a:cubicBezTo>
                      <a:pt x="612" y="294"/>
                      <a:pt x="612" y="294"/>
                      <a:pt x="612" y="294"/>
                    </a:cubicBezTo>
                    <a:cubicBezTo>
                      <a:pt x="612" y="296"/>
                      <a:pt x="612" y="296"/>
                      <a:pt x="612" y="296"/>
                    </a:cubicBezTo>
                    <a:cubicBezTo>
                      <a:pt x="612" y="297"/>
                      <a:pt x="612" y="297"/>
                      <a:pt x="612" y="297"/>
                    </a:cubicBezTo>
                    <a:cubicBezTo>
                      <a:pt x="613" y="299"/>
                      <a:pt x="613" y="299"/>
                      <a:pt x="613" y="299"/>
                    </a:cubicBezTo>
                    <a:cubicBezTo>
                      <a:pt x="613" y="300"/>
                      <a:pt x="613" y="300"/>
                      <a:pt x="613" y="300"/>
                    </a:cubicBezTo>
                    <a:cubicBezTo>
                      <a:pt x="614" y="300"/>
                      <a:pt x="614" y="300"/>
                      <a:pt x="614" y="300"/>
                    </a:cubicBezTo>
                    <a:cubicBezTo>
                      <a:pt x="615" y="301"/>
                      <a:pt x="615" y="301"/>
                      <a:pt x="615" y="301"/>
                    </a:cubicBezTo>
                    <a:cubicBezTo>
                      <a:pt x="615" y="302"/>
                      <a:pt x="615" y="302"/>
                      <a:pt x="615" y="302"/>
                    </a:cubicBezTo>
                    <a:cubicBezTo>
                      <a:pt x="615" y="303"/>
                      <a:pt x="615" y="303"/>
                      <a:pt x="615" y="303"/>
                    </a:cubicBezTo>
                    <a:cubicBezTo>
                      <a:pt x="616" y="304"/>
                      <a:pt x="616" y="304"/>
                      <a:pt x="616" y="304"/>
                    </a:cubicBezTo>
                    <a:cubicBezTo>
                      <a:pt x="616" y="305"/>
                      <a:pt x="616" y="305"/>
                      <a:pt x="616" y="305"/>
                    </a:cubicBezTo>
                    <a:cubicBezTo>
                      <a:pt x="617" y="307"/>
                      <a:pt x="617" y="307"/>
                      <a:pt x="617" y="307"/>
                    </a:cubicBezTo>
                    <a:cubicBezTo>
                      <a:pt x="617" y="309"/>
                      <a:pt x="617" y="309"/>
                      <a:pt x="617" y="309"/>
                    </a:cubicBezTo>
                    <a:cubicBezTo>
                      <a:pt x="617" y="309"/>
                      <a:pt x="617" y="309"/>
                      <a:pt x="617" y="309"/>
                    </a:cubicBezTo>
                    <a:cubicBezTo>
                      <a:pt x="617" y="310"/>
                      <a:pt x="617" y="310"/>
                      <a:pt x="617" y="310"/>
                    </a:cubicBezTo>
                    <a:cubicBezTo>
                      <a:pt x="617" y="312"/>
                      <a:pt x="617" y="312"/>
                      <a:pt x="617" y="312"/>
                    </a:cubicBezTo>
                    <a:cubicBezTo>
                      <a:pt x="618" y="314"/>
                      <a:pt x="618" y="314"/>
                      <a:pt x="618" y="314"/>
                    </a:cubicBezTo>
                    <a:cubicBezTo>
                      <a:pt x="618" y="315"/>
                      <a:pt x="618" y="315"/>
                      <a:pt x="618" y="315"/>
                    </a:cubicBezTo>
                    <a:cubicBezTo>
                      <a:pt x="618" y="316"/>
                      <a:pt x="618" y="316"/>
                      <a:pt x="618" y="316"/>
                    </a:cubicBezTo>
                    <a:cubicBezTo>
                      <a:pt x="619" y="317"/>
                      <a:pt x="619" y="317"/>
                      <a:pt x="619" y="317"/>
                    </a:cubicBezTo>
                    <a:cubicBezTo>
                      <a:pt x="621" y="319"/>
                      <a:pt x="621" y="319"/>
                      <a:pt x="621" y="319"/>
                    </a:cubicBezTo>
                    <a:cubicBezTo>
                      <a:pt x="621" y="320"/>
                      <a:pt x="621" y="320"/>
                      <a:pt x="621" y="320"/>
                    </a:cubicBezTo>
                    <a:cubicBezTo>
                      <a:pt x="622" y="322"/>
                      <a:pt x="622" y="322"/>
                      <a:pt x="622" y="322"/>
                    </a:cubicBezTo>
                    <a:cubicBezTo>
                      <a:pt x="622" y="324"/>
                      <a:pt x="622" y="324"/>
                      <a:pt x="622" y="324"/>
                    </a:cubicBezTo>
                    <a:cubicBezTo>
                      <a:pt x="622" y="326"/>
                      <a:pt x="622" y="326"/>
                      <a:pt x="622" y="326"/>
                    </a:cubicBezTo>
                    <a:cubicBezTo>
                      <a:pt x="623" y="327"/>
                      <a:pt x="623" y="327"/>
                      <a:pt x="623" y="327"/>
                    </a:cubicBezTo>
                    <a:cubicBezTo>
                      <a:pt x="624" y="328"/>
                      <a:pt x="624" y="328"/>
                      <a:pt x="624" y="328"/>
                    </a:cubicBezTo>
                    <a:cubicBezTo>
                      <a:pt x="625" y="330"/>
                      <a:pt x="625" y="330"/>
                      <a:pt x="625" y="330"/>
                    </a:cubicBezTo>
                    <a:cubicBezTo>
                      <a:pt x="625" y="331"/>
                      <a:pt x="625" y="331"/>
                      <a:pt x="625" y="331"/>
                    </a:cubicBezTo>
                    <a:cubicBezTo>
                      <a:pt x="625" y="332"/>
                      <a:pt x="625" y="332"/>
                      <a:pt x="625" y="332"/>
                    </a:cubicBezTo>
                    <a:cubicBezTo>
                      <a:pt x="625" y="334"/>
                      <a:pt x="625" y="334"/>
                      <a:pt x="625" y="334"/>
                    </a:cubicBezTo>
                    <a:cubicBezTo>
                      <a:pt x="625" y="336"/>
                      <a:pt x="625" y="336"/>
                      <a:pt x="625" y="336"/>
                    </a:cubicBezTo>
                    <a:cubicBezTo>
                      <a:pt x="626" y="337"/>
                      <a:pt x="626" y="337"/>
                      <a:pt x="626" y="337"/>
                    </a:cubicBezTo>
                    <a:cubicBezTo>
                      <a:pt x="627" y="338"/>
                      <a:pt x="627" y="338"/>
                      <a:pt x="627" y="338"/>
                    </a:cubicBezTo>
                    <a:cubicBezTo>
                      <a:pt x="629" y="339"/>
                      <a:pt x="629" y="339"/>
                      <a:pt x="629" y="339"/>
                    </a:cubicBezTo>
                    <a:close/>
                    <a:moveTo>
                      <a:pt x="571" y="267"/>
                    </a:moveTo>
                    <a:cubicBezTo>
                      <a:pt x="572" y="267"/>
                      <a:pt x="572" y="267"/>
                      <a:pt x="572" y="267"/>
                    </a:cubicBezTo>
                    <a:cubicBezTo>
                      <a:pt x="572" y="266"/>
                      <a:pt x="572" y="266"/>
                      <a:pt x="572" y="266"/>
                    </a:cubicBezTo>
                    <a:cubicBezTo>
                      <a:pt x="572" y="266"/>
                      <a:pt x="572" y="266"/>
                      <a:pt x="572" y="266"/>
                    </a:cubicBezTo>
                    <a:cubicBezTo>
                      <a:pt x="573" y="266"/>
                      <a:pt x="573" y="266"/>
                      <a:pt x="573" y="266"/>
                    </a:cubicBezTo>
                    <a:cubicBezTo>
                      <a:pt x="573" y="267"/>
                      <a:pt x="573" y="267"/>
                      <a:pt x="573" y="267"/>
                    </a:cubicBezTo>
                    <a:cubicBezTo>
                      <a:pt x="574" y="267"/>
                      <a:pt x="574" y="267"/>
                      <a:pt x="574" y="267"/>
                    </a:cubicBezTo>
                    <a:cubicBezTo>
                      <a:pt x="575" y="266"/>
                      <a:pt x="575" y="266"/>
                      <a:pt x="575" y="266"/>
                    </a:cubicBezTo>
                    <a:cubicBezTo>
                      <a:pt x="575" y="266"/>
                      <a:pt x="575" y="266"/>
                      <a:pt x="575" y="266"/>
                    </a:cubicBezTo>
                    <a:cubicBezTo>
                      <a:pt x="575" y="265"/>
                      <a:pt x="575" y="265"/>
                      <a:pt x="575" y="265"/>
                    </a:cubicBezTo>
                    <a:cubicBezTo>
                      <a:pt x="575" y="265"/>
                      <a:pt x="575" y="265"/>
                      <a:pt x="575" y="265"/>
                    </a:cubicBezTo>
                    <a:cubicBezTo>
                      <a:pt x="575" y="264"/>
                      <a:pt x="575" y="264"/>
                      <a:pt x="575" y="264"/>
                    </a:cubicBezTo>
                    <a:cubicBezTo>
                      <a:pt x="576" y="264"/>
                      <a:pt x="576" y="264"/>
                      <a:pt x="576" y="264"/>
                    </a:cubicBezTo>
                    <a:cubicBezTo>
                      <a:pt x="575" y="264"/>
                      <a:pt x="575" y="264"/>
                      <a:pt x="575" y="264"/>
                    </a:cubicBezTo>
                    <a:cubicBezTo>
                      <a:pt x="575" y="264"/>
                      <a:pt x="575" y="264"/>
                      <a:pt x="575" y="264"/>
                    </a:cubicBezTo>
                    <a:cubicBezTo>
                      <a:pt x="574" y="264"/>
                      <a:pt x="574" y="264"/>
                      <a:pt x="574" y="264"/>
                    </a:cubicBezTo>
                    <a:cubicBezTo>
                      <a:pt x="574" y="264"/>
                      <a:pt x="574" y="264"/>
                      <a:pt x="574" y="264"/>
                    </a:cubicBezTo>
                    <a:cubicBezTo>
                      <a:pt x="574" y="263"/>
                      <a:pt x="574" y="263"/>
                      <a:pt x="574" y="263"/>
                    </a:cubicBezTo>
                    <a:cubicBezTo>
                      <a:pt x="574" y="263"/>
                      <a:pt x="574" y="263"/>
                      <a:pt x="574" y="263"/>
                    </a:cubicBezTo>
                    <a:cubicBezTo>
                      <a:pt x="574" y="263"/>
                      <a:pt x="574" y="263"/>
                      <a:pt x="574" y="263"/>
                    </a:cubicBezTo>
                    <a:cubicBezTo>
                      <a:pt x="573" y="263"/>
                      <a:pt x="573" y="263"/>
                      <a:pt x="573" y="263"/>
                    </a:cubicBezTo>
                    <a:cubicBezTo>
                      <a:pt x="572" y="263"/>
                      <a:pt x="572" y="263"/>
                      <a:pt x="572" y="263"/>
                    </a:cubicBezTo>
                    <a:cubicBezTo>
                      <a:pt x="571" y="263"/>
                      <a:pt x="571" y="263"/>
                      <a:pt x="571" y="263"/>
                    </a:cubicBezTo>
                    <a:cubicBezTo>
                      <a:pt x="571" y="264"/>
                      <a:pt x="571" y="264"/>
                      <a:pt x="571" y="264"/>
                    </a:cubicBezTo>
                    <a:cubicBezTo>
                      <a:pt x="570" y="265"/>
                      <a:pt x="570" y="265"/>
                      <a:pt x="570" y="265"/>
                    </a:cubicBezTo>
                    <a:cubicBezTo>
                      <a:pt x="570" y="265"/>
                      <a:pt x="570" y="265"/>
                      <a:pt x="570" y="265"/>
                    </a:cubicBezTo>
                    <a:cubicBezTo>
                      <a:pt x="571" y="267"/>
                      <a:pt x="571" y="267"/>
                      <a:pt x="571" y="267"/>
                    </a:cubicBezTo>
                    <a:close/>
                    <a:moveTo>
                      <a:pt x="568" y="266"/>
                    </a:moveTo>
                    <a:cubicBezTo>
                      <a:pt x="568" y="266"/>
                      <a:pt x="568" y="266"/>
                      <a:pt x="568" y="266"/>
                    </a:cubicBezTo>
                    <a:cubicBezTo>
                      <a:pt x="568" y="266"/>
                      <a:pt x="568" y="266"/>
                      <a:pt x="568" y="266"/>
                    </a:cubicBezTo>
                    <a:cubicBezTo>
                      <a:pt x="568" y="265"/>
                      <a:pt x="568" y="265"/>
                      <a:pt x="568" y="265"/>
                    </a:cubicBezTo>
                    <a:cubicBezTo>
                      <a:pt x="569" y="266"/>
                      <a:pt x="569" y="266"/>
                      <a:pt x="569" y="266"/>
                    </a:cubicBezTo>
                    <a:cubicBezTo>
                      <a:pt x="569" y="265"/>
                      <a:pt x="569" y="265"/>
                      <a:pt x="569" y="265"/>
                    </a:cubicBezTo>
                    <a:cubicBezTo>
                      <a:pt x="569" y="265"/>
                      <a:pt x="569" y="265"/>
                      <a:pt x="569" y="265"/>
                    </a:cubicBezTo>
                    <a:cubicBezTo>
                      <a:pt x="569" y="264"/>
                      <a:pt x="569" y="264"/>
                      <a:pt x="569" y="264"/>
                    </a:cubicBezTo>
                    <a:cubicBezTo>
                      <a:pt x="569" y="263"/>
                      <a:pt x="569" y="263"/>
                      <a:pt x="569" y="263"/>
                    </a:cubicBezTo>
                    <a:cubicBezTo>
                      <a:pt x="569" y="263"/>
                      <a:pt x="569" y="263"/>
                      <a:pt x="569" y="263"/>
                    </a:cubicBezTo>
                    <a:cubicBezTo>
                      <a:pt x="568" y="264"/>
                      <a:pt x="568" y="264"/>
                      <a:pt x="568" y="264"/>
                    </a:cubicBezTo>
                    <a:cubicBezTo>
                      <a:pt x="567" y="265"/>
                      <a:pt x="567" y="265"/>
                      <a:pt x="567" y="265"/>
                    </a:cubicBezTo>
                    <a:cubicBezTo>
                      <a:pt x="567" y="265"/>
                      <a:pt x="567" y="265"/>
                      <a:pt x="567" y="265"/>
                    </a:cubicBezTo>
                    <a:cubicBezTo>
                      <a:pt x="568" y="266"/>
                      <a:pt x="568" y="266"/>
                      <a:pt x="568" y="266"/>
                    </a:cubicBezTo>
                    <a:close/>
                    <a:moveTo>
                      <a:pt x="575" y="269"/>
                    </a:moveTo>
                    <a:cubicBezTo>
                      <a:pt x="575" y="270"/>
                      <a:pt x="575" y="270"/>
                      <a:pt x="575" y="270"/>
                    </a:cubicBezTo>
                    <a:cubicBezTo>
                      <a:pt x="576" y="269"/>
                      <a:pt x="576" y="269"/>
                      <a:pt x="576" y="269"/>
                    </a:cubicBezTo>
                    <a:cubicBezTo>
                      <a:pt x="576" y="269"/>
                      <a:pt x="576" y="269"/>
                      <a:pt x="576" y="269"/>
                    </a:cubicBezTo>
                    <a:cubicBezTo>
                      <a:pt x="576" y="268"/>
                      <a:pt x="576" y="268"/>
                      <a:pt x="576" y="268"/>
                    </a:cubicBezTo>
                    <a:cubicBezTo>
                      <a:pt x="576" y="268"/>
                      <a:pt x="576" y="268"/>
                      <a:pt x="576" y="268"/>
                    </a:cubicBezTo>
                    <a:cubicBezTo>
                      <a:pt x="576" y="269"/>
                      <a:pt x="576" y="269"/>
                      <a:pt x="576" y="269"/>
                    </a:cubicBezTo>
                    <a:cubicBezTo>
                      <a:pt x="575" y="269"/>
                      <a:pt x="575" y="269"/>
                      <a:pt x="575" y="269"/>
                    </a:cubicBezTo>
                    <a:close/>
                    <a:moveTo>
                      <a:pt x="574" y="268"/>
                    </a:moveTo>
                    <a:cubicBezTo>
                      <a:pt x="574" y="269"/>
                      <a:pt x="574" y="269"/>
                      <a:pt x="574" y="269"/>
                    </a:cubicBezTo>
                    <a:cubicBezTo>
                      <a:pt x="574" y="269"/>
                      <a:pt x="574" y="269"/>
                      <a:pt x="574" y="269"/>
                    </a:cubicBezTo>
                    <a:cubicBezTo>
                      <a:pt x="575" y="269"/>
                      <a:pt x="575" y="269"/>
                      <a:pt x="575" y="269"/>
                    </a:cubicBezTo>
                    <a:cubicBezTo>
                      <a:pt x="575" y="268"/>
                      <a:pt x="575" y="268"/>
                      <a:pt x="575" y="268"/>
                    </a:cubicBezTo>
                    <a:cubicBezTo>
                      <a:pt x="574" y="268"/>
                      <a:pt x="574" y="268"/>
                      <a:pt x="574" y="268"/>
                    </a:cubicBezTo>
                    <a:cubicBezTo>
                      <a:pt x="574" y="268"/>
                      <a:pt x="574" y="268"/>
                      <a:pt x="574" y="268"/>
                    </a:cubicBezTo>
                    <a:close/>
                    <a:moveTo>
                      <a:pt x="574" y="273"/>
                    </a:moveTo>
                    <a:cubicBezTo>
                      <a:pt x="575" y="272"/>
                      <a:pt x="575" y="272"/>
                      <a:pt x="575" y="272"/>
                    </a:cubicBezTo>
                    <a:cubicBezTo>
                      <a:pt x="576" y="272"/>
                      <a:pt x="576" y="272"/>
                      <a:pt x="576" y="272"/>
                    </a:cubicBezTo>
                    <a:cubicBezTo>
                      <a:pt x="576" y="271"/>
                      <a:pt x="576" y="271"/>
                      <a:pt x="576" y="271"/>
                    </a:cubicBezTo>
                    <a:cubicBezTo>
                      <a:pt x="576" y="271"/>
                      <a:pt x="576" y="271"/>
                      <a:pt x="576" y="271"/>
                    </a:cubicBezTo>
                    <a:cubicBezTo>
                      <a:pt x="576" y="270"/>
                      <a:pt x="576" y="270"/>
                      <a:pt x="576" y="270"/>
                    </a:cubicBezTo>
                    <a:cubicBezTo>
                      <a:pt x="574" y="270"/>
                      <a:pt x="574" y="270"/>
                      <a:pt x="574" y="270"/>
                    </a:cubicBezTo>
                    <a:cubicBezTo>
                      <a:pt x="573" y="272"/>
                      <a:pt x="573" y="272"/>
                      <a:pt x="573" y="272"/>
                    </a:cubicBezTo>
                    <a:cubicBezTo>
                      <a:pt x="574" y="272"/>
                      <a:pt x="574" y="272"/>
                      <a:pt x="574" y="272"/>
                    </a:cubicBezTo>
                    <a:cubicBezTo>
                      <a:pt x="574" y="273"/>
                      <a:pt x="574" y="273"/>
                      <a:pt x="574" y="273"/>
                    </a:cubicBezTo>
                    <a:close/>
                    <a:moveTo>
                      <a:pt x="617" y="213"/>
                    </a:moveTo>
                    <a:cubicBezTo>
                      <a:pt x="618" y="213"/>
                      <a:pt x="618" y="213"/>
                      <a:pt x="618" y="213"/>
                    </a:cubicBezTo>
                    <a:cubicBezTo>
                      <a:pt x="619" y="212"/>
                      <a:pt x="619" y="212"/>
                      <a:pt x="619" y="212"/>
                    </a:cubicBezTo>
                    <a:cubicBezTo>
                      <a:pt x="619" y="212"/>
                      <a:pt x="619" y="212"/>
                      <a:pt x="619" y="212"/>
                    </a:cubicBezTo>
                    <a:cubicBezTo>
                      <a:pt x="618" y="212"/>
                      <a:pt x="618" y="212"/>
                      <a:pt x="618" y="212"/>
                    </a:cubicBezTo>
                    <a:cubicBezTo>
                      <a:pt x="618" y="213"/>
                      <a:pt x="618" y="213"/>
                      <a:pt x="618" y="213"/>
                    </a:cubicBezTo>
                    <a:cubicBezTo>
                      <a:pt x="617" y="213"/>
                      <a:pt x="617" y="213"/>
                      <a:pt x="617" y="213"/>
                    </a:cubicBezTo>
                    <a:close/>
                    <a:moveTo>
                      <a:pt x="686" y="207"/>
                    </a:moveTo>
                    <a:cubicBezTo>
                      <a:pt x="687" y="207"/>
                      <a:pt x="687" y="207"/>
                      <a:pt x="687" y="207"/>
                    </a:cubicBezTo>
                    <a:cubicBezTo>
                      <a:pt x="686" y="206"/>
                      <a:pt x="686" y="206"/>
                      <a:pt x="686" y="206"/>
                    </a:cubicBezTo>
                    <a:cubicBezTo>
                      <a:pt x="686" y="205"/>
                      <a:pt x="686" y="205"/>
                      <a:pt x="686" y="205"/>
                    </a:cubicBezTo>
                    <a:cubicBezTo>
                      <a:pt x="686" y="204"/>
                      <a:pt x="686" y="204"/>
                      <a:pt x="686" y="204"/>
                    </a:cubicBezTo>
                    <a:cubicBezTo>
                      <a:pt x="686" y="204"/>
                      <a:pt x="686" y="204"/>
                      <a:pt x="686" y="204"/>
                    </a:cubicBezTo>
                    <a:cubicBezTo>
                      <a:pt x="687" y="203"/>
                      <a:pt x="687" y="203"/>
                      <a:pt x="687" y="203"/>
                    </a:cubicBezTo>
                    <a:cubicBezTo>
                      <a:pt x="688" y="202"/>
                      <a:pt x="688" y="202"/>
                      <a:pt x="688" y="202"/>
                    </a:cubicBezTo>
                    <a:cubicBezTo>
                      <a:pt x="689" y="201"/>
                      <a:pt x="689" y="201"/>
                      <a:pt x="689" y="201"/>
                    </a:cubicBezTo>
                    <a:cubicBezTo>
                      <a:pt x="690" y="200"/>
                      <a:pt x="690" y="200"/>
                      <a:pt x="690" y="200"/>
                    </a:cubicBezTo>
                    <a:cubicBezTo>
                      <a:pt x="689" y="199"/>
                      <a:pt x="689" y="199"/>
                      <a:pt x="689" y="199"/>
                    </a:cubicBezTo>
                    <a:cubicBezTo>
                      <a:pt x="689" y="198"/>
                      <a:pt x="689" y="198"/>
                      <a:pt x="689" y="198"/>
                    </a:cubicBezTo>
                    <a:cubicBezTo>
                      <a:pt x="687" y="197"/>
                      <a:pt x="687" y="197"/>
                      <a:pt x="687" y="197"/>
                    </a:cubicBezTo>
                    <a:cubicBezTo>
                      <a:pt x="687" y="197"/>
                      <a:pt x="687" y="197"/>
                      <a:pt x="687" y="197"/>
                    </a:cubicBezTo>
                    <a:cubicBezTo>
                      <a:pt x="686" y="197"/>
                      <a:pt x="686" y="197"/>
                      <a:pt x="686" y="197"/>
                    </a:cubicBezTo>
                    <a:cubicBezTo>
                      <a:pt x="686" y="198"/>
                      <a:pt x="686" y="198"/>
                      <a:pt x="686" y="198"/>
                    </a:cubicBezTo>
                    <a:cubicBezTo>
                      <a:pt x="686" y="198"/>
                      <a:pt x="686" y="198"/>
                      <a:pt x="686" y="198"/>
                    </a:cubicBezTo>
                    <a:cubicBezTo>
                      <a:pt x="684" y="199"/>
                      <a:pt x="684" y="199"/>
                      <a:pt x="684" y="199"/>
                    </a:cubicBezTo>
                    <a:cubicBezTo>
                      <a:pt x="684" y="200"/>
                      <a:pt x="684" y="200"/>
                      <a:pt x="684" y="200"/>
                    </a:cubicBezTo>
                    <a:cubicBezTo>
                      <a:pt x="683" y="201"/>
                      <a:pt x="683" y="201"/>
                      <a:pt x="683" y="201"/>
                    </a:cubicBezTo>
                    <a:cubicBezTo>
                      <a:pt x="684" y="201"/>
                      <a:pt x="684" y="201"/>
                      <a:pt x="684" y="201"/>
                    </a:cubicBezTo>
                    <a:cubicBezTo>
                      <a:pt x="685" y="200"/>
                      <a:pt x="685" y="200"/>
                      <a:pt x="685" y="200"/>
                    </a:cubicBezTo>
                    <a:cubicBezTo>
                      <a:pt x="685" y="200"/>
                      <a:pt x="685" y="200"/>
                      <a:pt x="685" y="200"/>
                    </a:cubicBezTo>
                    <a:cubicBezTo>
                      <a:pt x="685" y="201"/>
                      <a:pt x="685" y="201"/>
                      <a:pt x="685" y="201"/>
                    </a:cubicBezTo>
                    <a:cubicBezTo>
                      <a:pt x="685" y="203"/>
                      <a:pt x="685" y="203"/>
                      <a:pt x="685" y="203"/>
                    </a:cubicBezTo>
                    <a:cubicBezTo>
                      <a:pt x="685" y="204"/>
                      <a:pt x="685" y="204"/>
                      <a:pt x="685" y="204"/>
                    </a:cubicBezTo>
                    <a:cubicBezTo>
                      <a:pt x="686" y="205"/>
                      <a:pt x="686" y="205"/>
                      <a:pt x="686" y="205"/>
                    </a:cubicBezTo>
                    <a:cubicBezTo>
                      <a:pt x="685" y="205"/>
                      <a:pt x="685" y="205"/>
                      <a:pt x="685" y="205"/>
                    </a:cubicBezTo>
                    <a:cubicBezTo>
                      <a:pt x="685" y="206"/>
                      <a:pt x="685" y="206"/>
                      <a:pt x="685" y="206"/>
                    </a:cubicBezTo>
                    <a:cubicBezTo>
                      <a:pt x="686" y="207"/>
                      <a:pt x="686" y="207"/>
                      <a:pt x="686" y="207"/>
                    </a:cubicBezTo>
                    <a:close/>
                    <a:moveTo>
                      <a:pt x="727" y="239"/>
                    </a:moveTo>
                    <a:cubicBezTo>
                      <a:pt x="727" y="240"/>
                      <a:pt x="727" y="240"/>
                      <a:pt x="727" y="240"/>
                    </a:cubicBezTo>
                    <a:cubicBezTo>
                      <a:pt x="728" y="240"/>
                      <a:pt x="728" y="240"/>
                      <a:pt x="728" y="240"/>
                    </a:cubicBezTo>
                    <a:cubicBezTo>
                      <a:pt x="730" y="241"/>
                      <a:pt x="730" y="241"/>
                      <a:pt x="730" y="241"/>
                    </a:cubicBezTo>
                    <a:cubicBezTo>
                      <a:pt x="731" y="241"/>
                      <a:pt x="731" y="241"/>
                      <a:pt x="731" y="241"/>
                    </a:cubicBezTo>
                    <a:cubicBezTo>
                      <a:pt x="732" y="242"/>
                      <a:pt x="732" y="242"/>
                      <a:pt x="732" y="242"/>
                    </a:cubicBezTo>
                    <a:cubicBezTo>
                      <a:pt x="733" y="242"/>
                      <a:pt x="733" y="242"/>
                      <a:pt x="733" y="242"/>
                    </a:cubicBezTo>
                    <a:cubicBezTo>
                      <a:pt x="733" y="241"/>
                      <a:pt x="733" y="241"/>
                      <a:pt x="733" y="241"/>
                    </a:cubicBezTo>
                    <a:cubicBezTo>
                      <a:pt x="731" y="241"/>
                      <a:pt x="731" y="241"/>
                      <a:pt x="731" y="241"/>
                    </a:cubicBezTo>
                    <a:cubicBezTo>
                      <a:pt x="731" y="240"/>
                      <a:pt x="731" y="240"/>
                      <a:pt x="731" y="240"/>
                    </a:cubicBezTo>
                    <a:cubicBezTo>
                      <a:pt x="729" y="240"/>
                      <a:pt x="729" y="240"/>
                      <a:pt x="729" y="240"/>
                    </a:cubicBezTo>
                    <a:cubicBezTo>
                      <a:pt x="729" y="239"/>
                      <a:pt x="729" y="239"/>
                      <a:pt x="729" y="239"/>
                    </a:cubicBezTo>
                    <a:cubicBezTo>
                      <a:pt x="727" y="239"/>
                      <a:pt x="727" y="239"/>
                      <a:pt x="727" y="239"/>
                    </a:cubicBezTo>
                    <a:cubicBezTo>
                      <a:pt x="727" y="239"/>
                      <a:pt x="727" y="239"/>
                      <a:pt x="727" y="239"/>
                    </a:cubicBezTo>
                    <a:close/>
                    <a:moveTo>
                      <a:pt x="715" y="237"/>
                    </a:moveTo>
                    <a:cubicBezTo>
                      <a:pt x="716" y="237"/>
                      <a:pt x="716" y="237"/>
                      <a:pt x="716" y="237"/>
                    </a:cubicBezTo>
                    <a:cubicBezTo>
                      <a:pt x="717" y="237"/>
                      <a:pt x="717" y="237"/>
                      <a:pt x="717" y="237"/>
                    </a:cubicBezTo>
                    <a:cubicBezTo>
                      <a:pt x="718" y="237"/>
                      <a:pt x="718" y="237"/>
                      <a:pt x="718" y="237"/>
                    </a:cubicBezTo>
                    <a:cubicBezTo>
                      <a:pt x="717" y="238"/>
                      <a:pt x="717" y="238"/>
                      <a:pt x="717" y="238"/>
                    </a:cubicBezTo>
                    <a:cubicBezTo>
                      <a:pt x="719" y="239"/>
                      <a:pt x="719" y="239"/>
                      <a:pt x="719" y="239"/>
                    </a:cubicBezTo>
                    <a:cubicBezTo>
                      <a:pt x="719" y="239"/>
                      <a:pt x="719" y="239"/>
                      <a:pt x="719" y="239"/>
                    </a:cubicBezTo>
                    <a:cubicBezTo>
                      <a:pt x="720" y="240"/>
                      <a:pt x="720" y="240"/>
                      <a:pt x="720" y="240"/>
                    </a:cubicBezTo>
                    <a:cubicBezTo>
                      <a:pt x="721" y="240"/>
                      <a:pt x="721" y="240"/>
                      <a:pt x="721" y="240"/>
                    </a:cubicBezTo>
                    <a:cubicBezTo>
                      <a:pt x="721" y="240"/>
                      <a:pt x="721" y="240"/>
                      <a:pt x="721" y="240"/>
                    </a:cubicBezTo>
                    <a:cubicBezTo>
                      <a:pt x="722" y="241"/>
                      <a:pt x="722" y="241"/>
                      <a:pt x="722" y="241"/>
                    </a:cubicBezTo>
                    <a:cubicBezTo>
                      <a:pt x="724" y="241"/>
                      <a:pt x="724" y="241"/>
                      <a:pt x="724" y="241"/>
                    </a:cubicBezTo>
                    <a:cubicBezTo>
                      <a:pt x="724" y="241"/>
                      <a:pt x="724" y="241"/>
                      <a:pt x="724" y="241"/>
                    </a:cubicBezTo>
                    <a:cubicBezTo>
                      <a:pt x="723" y="240"/>
                      <a:pt x="723" y="240"/>
                      <a:pt x="723" y="240"/>
                    </a:cubicBezTo>
                    <a:cubicBezTo>
                      <a:pt x="722" y="239"/>
                      <a:pt x="722" y="239"/>
                      <a:pt x="722" y="239"/>
                    </a:cubicBezTo>
                    <a:cubicBezTo>
                      <a:pt x="720" y="238"/>
                      <a:pt x="720" y="238"/>
                      <a:pt x="720" y="238"/>
                    </a:cubicBezTo>
                    <a:cubicBezTo>
                      <a:pt x="720" y="237"/>
                      <a:pt x="720" y="237"/>
                      <a:pt x="720" y="237"/>
                    </a:cubicBezTo>
                    <a:cubicBezTo>
                      <a:pt x="719" y="237"/>
                      <a:pt x="719" y="237"/>
                      <a:pt x="719" y="237"/>
                    </a:cubicBezTo>
                    <a:cubicBezTo>
                      <a:pt x="718" y="236"/>
                      <a:pt x="718" y="236"/>
                      <a:pt x="718" y="236"/>
                    </a:cubicBezTo>
                    <a:cubicBezTo>
                      <a:pt x="718" y="235"/>
                      <a:pt x="718" y="235"/>
                      <a:pt x="718" y="235"/>
                    </a:cubicBezTo>
                    <a:cubicBezTo>
                      <a:pt x="718" y="235"/>
                      <a:pt x="718" y="235"/>
                      <a:pt x="718" y="235"/>
                    </a:cubicBezTo>
                    <a:cubicBezTo>
                      <a:pt x="717" y="235"/>
                      <a:pt x="717" y="235"/>
                      <a:pt x="717" y="235"/>
                    </a:cubicBezTo>
                    <a:cubicBezTo>
                      <a:pt x="717" y="235"/>
                      <a:pt x="717" y="235"/>
                      <a:pt x="717" y="235"/>
                    </a:cubicBezTo>
                    <a:cubicBezTo>
                      <a:pt x="716" y="235"/>
                      <a:pt x="716" y="235"/>
                      <a:pt x="716" y="235"/>
                    </a:cubicBezTo>
                    <a:cubicBezTo>
                      <a:pt x="715" y="236"/>
                      <a:pt x="715" y="236"/>
                      <a:pt x="715" y="236"/>
                    </a:cubicBezTo>
                    <a:cubicBezTo>
                      <a:pt x="715" y="237"/>
                      <a:pt x="715" y="237"/>
                      <a:pt x="715" y="237"/>
                    </a:cubicBezTo>
                    <a:close/>
                    <a:moveTo>
                      <a:pt x="687" y="289"/>
                    </a:moveTo>
                    <a:cubicBezTo>
                      <a:pt x="688" y="289"/>
                      <a:pt x="688" y="289"/>
                      <a:pt x="688" y="289"/>
                    </a:cubicBezTo>
                    <a:cubicBezTo>
                      <a:pt x="688" y="289"/>
                      <a:pt x="688" y="289"/>
                      <a:pt x="688" y="289"/>
                    </a:cubicBezTo>
                    <a:cubicBezTo>
                      <a:pt x="688" y="288"/>
                      <a:pt x="688" y="288"/>
                      <a:pt x="688" y="288"/>
                    </a:cubicBezTo>
                    <a:cubicBezTo>
                      <a:pt x="687" y="287"/>
                      <a:pt x="687" y="287"/>
                      <a:pt x="687" y="287"/>
                    </a:cubicBezTo>
                    <a:cubicBezTo>
                      <a:pt x="687" y="288"/>
                      <a:pt x="687" y="288"/>
                      <a:pt x="687" y="288"/>
                    </a:cubicBezTo>
                    <a:cubicBezTo>
                      <a:pt x="687" y="288"/>
                      <a:pt x="687" y="288"/>
                      <a:pt x="687" y="288"/>
                    </a:cubicBezTo>
                    <a:cubicBezTo>
                      <a:pt x="687" y="289"/>
                      <a:pt x="687" y="289"/>
                      <a:pt x="687" y="289"/>
                    </a:cubicBezTo>
                    <a:close/>
                    <a:moveTo>
                      <a:pt x="681" y="288"/>
                    </a:moveTo>
                    <a:cubicBezTo>
                      <a:pt x="681" y="289"/>
                      <a:pt x="681" y="289"/>
                      <a:pt x="681" y="289"/>
                    </a:cubicBezTo>
                    <a:cubicBezTo>
                      <a:pt x="682" y="289"/>
                      <a:pt x="682" y="289"/>
                      <a:pt x="682" y="289"/>
                    </a:cubicBezTo>
                    <a:cubicBezTo>
                      <a:pt x="683" y="289"/>
                      <a:pt x="683" y="289"/>
                      <a:pt x="683" y="289"/>
                    </a:cubicBezTo>
                    <a:cubicBezTo>
                      <a:pt x="683" y="288"/>
                      <a:pt x="683" y="288"/>
                      <a:pt x="683" y="288"/>
                    </a:cubicBezTo>
                    <a:cubicBezTo>
                      <a:pt x="682" y="287"/>
                      <a:pt x="682" y="287"/>
                      <a:pt x="682" y="287"/>
                    </a:cubicBezTo>
                    <a:cubicBezTo>
                      <a:pt x="681" y="288"/>
                      <a:pt x="681" y="288"/>
                      <a:pt x="681" y="288"/>
                    </a:cubicBezTo>
                    <a:close/>
                    <a:moveTo>
                      <a:pt x="685" y="296"/>
                    </a:moveTo>
                    <a:cubicBezTo>
                      <a:pt x="685" y="296"/>
                      <a:pt x="685" y="296"/>
                      <a:pt x="685" y="296"/>
                    </a:cubicBezTo>
                    <a:cubicBezTo>
                      <a:pt x="685" y="295"/>
                      <a:pt x="685" y="295"/>
                      <a:pt x="685" y="295"/>
                    </a:cubicBezTo>
                    <a:cubicBezTo>
                      <a:pt x="685" y="294"/>
                      <a:pt x="685" y="294"/>
                      <a:pt x="685" y="294"/>
                    </a:cubicBezTo>
                    <a:cubicBezTo>
                      <a:pt x="686" y="294"/>
                      <a:pt x="686" y="294"/>
                      <a:pt x="686" y="294"/>
                    </a:cubicBezTo>
                    <a:cubicBezTo>
                      <a:pt x="687" y="293"/>
                      <a:pt x="687" y="293"/>
                      <a:pt x="687" y="293"/>
                    </a:cubicBezTo>
                    <a:cubicBezTo>
                      <a:pt x="687" y="292"/>
                      <a:pt x="687" y="292"/>
                      <a:pt x="687" y="292"/>
                    </a:cubicBezTo>
                    <a:cubicBezTo>
                      <a:pt x="687" y="291"/>
                      <a:pt x="687" y="291"/>
                      <a:pt x="687" y="291"/>
                    </a:cubicBezTo>
                    <a:cubicBezTo>
                      <a:pt x="687" y="291"/>
                      <a:pt x="687" y="291"/>
                      <a:pt x="687" y="291"/>
                    </a:cubicBezTo>
                    <a:cubicBezTo>
                      <a:pt x="687" y="290"/>
                      <a:pt x="687" y="290"/>
                      <a:pt x="687" y="290"/>
                    </a:cubicBezTo>
                    <a:cubicBezTo>
                      <a:pt x="685" y="288"/>
                      <a:pt x="685" y="288"/>
                      <a:pt x="685" y="288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5" y="291"/>
                      <a:pt x="685" y="291"/>
                      <a:pt x="685" y="291"/>
                    </a:cubicBezTo>
                    <a:cubicBezTo>
                      <a:pt x="685" y="292"/>
                      <a:pt x="685" y="292"/>
                      <a:pt x="685" y="292"/>
                    </a:cubicBezTo>
                    <a:cubicBezTo>
                      <a:pt x="684" y="292"/>
                      <a:pt x="684" y="292"/>
                      <a:pt x="684" y="292"/>
                    </a:cubicBezTo>
                    <a:cubicBezTo>
                      <a:pt x="684" y="293"/>
                      <a:pt x="684" y="293"/>
                      <a:pt x="684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4" y="294"/>
                      <a:pt x="684" y="294"/>
                      <a:pt x="684" y="294"/>
                    </a:cubicBezTo>
                    <a:cubicBezTo>
                      <a:pt x="684" y="295"/>
                      <a:pt x="684" y="295"/>
                      <a:pt x="684" y="295"/>
                    </a:cubicBezTo>
                    <a:cubicBezTo>
                      <a:pt x="683" y="295"/>
                      <a:pt x="683" y="295"/>
                      <a:pt x="683" y="295"/>
                    </a:cubicBezTo>
                    <a:cubicBezTo>
                      <a:pt x="683" y="296"/>
                      <a:pt x="683" y="296"/>
                      <a:pt x="683" y="296"/>
                    </a:cubicBezTo>
                    <a:cubicBezTo>
                      <a:pt x="684" y="296"/>
                      <a:pt x="684" y="296"/>
                      <a:pt x="684" y="296"/>
                    </a:cubicBezTo>
                    <a:cubicBezTo>
                      <a:pt x="685" y="296"/>
                      <a:pt x="685" y="296"/>
                      <a:pt x="685" y="296"/>
                    </a:cubicBezTo>
                    <a:close/>
                    <a:moveTo>
                      <a:pt x="684" y="302"/>
                    </a:moveTo>
                    <a:cubicBezTo>
                      <a:pt x="684" y="302"/>
                      <a:pt x="684" y="302"/>
                      <a:pt x="684" y="302"/>
                    </a:cubicBezTo>
                    <a:cubicBezTo>
                      <a:pt x="684" y="301"/>
                      <a:pt x="684" y="301"/>
                      <a:pt x="684" y="301"/>
                    </a:cubicBezTo>
                    <a:cubicBezTo>
                      <a:pt x="684" y="300"/>
                      <a:pt x="684" y="300"/>
                      <a:pt x="684" y="300"/>
                    </a:cubicBezTo>
                    <a:cubicBezTo>
                      <a:pt x="683" y="300"/>
                      <a:pt x="683" y="300"/>
                      <a:pt x="683" y="300"/>
                    </a:cubicBezTo>
                    <a:cubicBezTo>
                      <a:pt x="683" y="301"/>
                      <a:pt x="683" y="301"/>
                      <a:pt x="683" y="301"/>
                    </a:cubicBezTo>
                    <a:cubicBezTo>
                      <a:pt x="683" y="302"/>
                      <a:pt x="683" y="302"/>
                      <a:pt x="683" y="302"/>
                    </a:cubicBezTo>
                    <a:cubicBezTo>
                      <a:pt x="684" y="302"/>
                      <a:pt x="684" y="302"/>
                      <a:pt x="684" y="302"/>
                    </a:cubicBezTo>
                    <a:close/>
                    <a:moveTo>
                      <a:pt x="684" y="304"/>
                    </a:moveTo>
                    <a:cubicBezTo>
                      <a:pt x="684" y="304"/>
                      <a:pt x="684" y="304"/>
                      <a:pt x="684" y="304"/>
                    </a:cubicBezTo>
                    <a:cubicBezTo>
                      <a:pt x="684" y="304"/>
                      <a:pt x="684" y="304"/>
                      <a:pt x="684" y="304"/>
                    </a:cubicBezTo>
                    <a:cubicBezTo>
                      <a:pt x="683" y="303"/>
                      <a:pt x="683" y="303"/>
                      <a:pt x="683" y="303"/>
                    </a:cubicBezTo>
                    <a:cubicBezTo>
                      <a:pt x="683" y="304"/>
                      <a:pt x="683" y="304"/>
                      <a:pt x="683" y="304"/>
                    </a:cubicBezTo>
                    <a:cubicBezTo>
                      <a:pt x="683" y="304"/>
                      <a:pt x="683" y="304"/>
                      <a:pt x="683" y="304"/>
                    </a:cubicBezTo>
                    <a:cubicBezTo>
                      <a:pt x="684" y="304"/>
                      <a:pt x="684" y="304"/>
                      <a:pt x="684" y="304"/>
                    </a:cubicBezTo>
                    <a:close/>
                    <a:moveTo>
                      <a:pt x="682" y="306"/>
                    </a:moveTo>
                    <a:cubicBezTo>
                      <a:pt x="682" y="306"/>
                      <a:pt x="682" y="306"/>
                      <a:pt x="682" y="306"/>
                    </a:cubicBezTo>
                    <a:cubicBezTo>
                      <a:pt x="682" y="305"/>
                      <a:pt x="682" y="305"/>
                      <a:pt x="682" y="305"/>
                    </a:cubicBezTo>
                    <a:cubicBezTo>
                      <a:pt x="681" y="305"/>
                      <a:pt x="681" y="305"/>
                      <a:pt x="681" y="305"/>
                    </a:cubicBezTo>
                    <a:cubicBezTo>
                      <a:pt x="681" y="306"/>
                      <a:pt x="681" y="306"/>
                      <a:pt x="681" y="306"/>
                    </a:cubicBezTo>
                    <a:cubicBezTo>
                      <a:pt x="682" y="306"/>
                      <a:pt x="682" y="306"/>
                      <a:pt x="682" y="306"/>
                    </a:cubicBezTo>
                    <a:close/>
                    <a:moveTo>
                      <a:pt x="683" y="308"/>
                    </a:moveTo>
                    <a:cubicBezTo>
                      <a:pt x="683" y="308"/>
                      <a:pt x="683" y="308"/>
                      <a:pt x="683" y="308"/>
                    </a:cubicBezTo>
                    <a:cubicBezTo>
                      <a:pt x="683" y="308"/>
                      <a:pt x="683" y="308"/>
                      <a:pt x="683" y="308"/>
                    </a:cubicBezTo>
                    <a:cubicBezTo>
                      <a:pt x="683" y="307"/>
                      <a:pt x="683" y="307"/>
                      <a:pt x="683" y="307"/>
                    </a:cubicBezTo>
                    <a:cubicBezTo>
                      <a:pt x="683" y="306"/>
                      <a:pt x="683" y="306"/>
                      <a:pt x="683" y="306"/>
                    </a:cubicBezTo>
                    <a:cubicBezTo>
                      <a:pt x="683" y="307"/>
                      <a:pt x="683" y="307"/>
                      <a:pt x="683" y="307"/>
                    </a:cubicBezTo>
                    <a:cubicBezTo>
                      <a:pt x="683" y="308"/>
                      <a:pt x="683" y="308"/>
                      <a:pt x="683" y="308"/>
                    </a:cubicBezTo>
                    <a:close/>
                    <a:moveTo>
                      <a:pt x="681" y="315"/>
                    </a:moveTo>
                    <a:cubicBezTo>
                      <a:pt x="682" y="314"/>
                      <a:pt x="682" y="314"/>
                      <a:pt x="682" y="314"/>
                    </a:cubicBezTo>
                    <a:cubicBezTo>
                      <a:pt x="681" y="314"/>
                      <a:pt x="681" y="314"/>
                      <a:pt x="681" y="314"/>
                    </a:cubicBezTo>
                    <a:cubicBezTo>
                      <a:pt x="681" y="314"/>
                      <a:pt x="681" y="314"/>
                      <a:pt x="681" y="314"/>
                    </a:cubicBezTo>
                    <a:cubicBezTo>
                      <a:pt x="681" y="315"/>
                      <a:pt x="681" y="315"/>
                      <a:pt x="681" y="315"/>
                    </a:cubicBezTo>
                    <a:close/>
                    <a:moveTo>
                      <a:pt x="681" y="318"/>
                    </a:moveTo>
                    <a:cubicBezTo>
                      <a:pt x="681" y="317"/>
                      <a:pt x="681" y="317"/>
                      <a:pt x="681" y="317"/>
                    </a:cubicBezTo>
                    <a:cubicBezTo>
                      <a:pt x="681" y="317"/>
                      <a:pt x="681" y="317"/>
                      <a:pt x="681" y="317"/>
                    </a:cubicBezTo>
                    <a:cubicBezTo>
                      <a:pt x="680" y="317"/>
                      <a:pt x="680" y="317"/>
                      <a:pt x="680" y="317"/>
                    </a:cubicBezTo>
                    <a:cubicBezTo>
                      <a:pt x="681" y="318"/>
                      <a:pt x="681" y="318"/>
                      <a:pt x="681" y="318"/>
                    </a:cubicBezTo>
                    <a:close/>
                    <a:moveTo>
                      <a:pt x="680" y="319"/>
                    </a:moveTo>
                    <a:cubicBezTo>
                      <a:pt x="681" y="320"/>
                      <a:pt x="681" y="320"/>
                      <a:pt x="681" y="320"/>
                    </a:cubicBezTo>
                    <a:cubicBezTo>
                      <a:pt x="681" y="319"/>
                      <a:pt x="681" y="319"/>
                      <a:pt x="681" y="319"/>
                    </a:cubicBezTo>
                    <a:cubicBezTo>
                      <a:pt x="680" y="319"/>
                      <a:pt x="680" y="319"/>
                      <a:pt x="680" y="319"/>
                    </a:cubicBezTo>
                    <a:close/>
                    <a:moveTo>
                      <a:pt x="679" y="321"/>
                    </a:moveTo>
                    <a:cubicBezTo>
                      <a:pt x="680" y="321"/>
                      <a:pt x="680" y="321"/>
                      <a:pt x="680" y="321"/>
                    </a:cubicBezTo>
                    <a:cubicBezTo>
                      <a:pt x="680" y="321"/>
                      <a:pt x="680" y="321"/>
                      <a:pt x="680" y="321"/>
                    </a:cubicBezTo>
                    <a:cubicBezTo>
                      <a:pt x="680" y="321"/>
                      <a:pt x="680" y="321"/>
                      <a:pt x="680" y="321"/>
                    </a:cubicBezTo>
                    <a:cubicBezTo>
                      <a:pt x="680" y="320"/>
                      <a:pt x="680" y="320"/>
                      <a:pt x="680" y="320"/>
                    </a:cubicBezTo>
                    <a:cubicBezTo>
                      <a:pt x="679" y="321"/>
                      <a:pt x="679" y="321"/>
                      <a:pt x="679" y="321"/>
                    </a:cubicBezTo>
                    <a:close/>
                    <a:moveTo>
                      <a:pt x="679" y="325"/>
                    </a:moveTo>
                    <a:cubicBezTo>
                      <a:pt x="679" y="324"/>
                      <a:pt x="679" y="324"/>
                      <a:pt x="679" y="324"/>
                    </a:cubicBezTo>
                    <a:cubicBezTo>
                      <a:pt x="679" y="323"/>
                      <a:pt x="679" y="323"/>
                      <a:pt x="679" y="323"/>
                    </a:cubicBezTo>
                    <a:cubicBezTo>
                      <a:pt x="679" y="323"/>
                      <a:pt x="679" y="323"/>
                      <a:pt x="679" y="323"/>
                    </a:cubicBezTo>
                    <a:cubicBezTo>
                      <a:pt x="679" y="324"/>
                      <a:pt x="679" y="324"/>
                      <a:pt x="679" y="324"/>
                    </a:cubicBezTo>
                    <a:cubicBezTo>
                      <a:pt x="678" y="325"/>
                      <a:pt x="678" y="325"/>
                      <a:pt x="678" y="325"/>
                    </a:cubicBezTo>
                    <a:cubicBezTo>
                      <a:pt x="679" y="325"/>
                      <a:pt x="679" y="325"/>
                      <a:pt x="679" y="325"/>
                    </a:cubicBezTo>
                    <a:close/>
                    <a:moveTo>
                      <a:pt x="669" y="336"/>
                    </a:moveTo>
                    <a:cubicBezTo>
                      <a:pt x="669" y="337"/>
                      <a:pt x="669" y="337"/>
                      <a:pt x="669" y="337"/>
                    </a:cubicBezTo>
                    <a:cubicBezTo>
                      <a:pt x="671" y="336"/>
                      <a:pt x="671" y="336"/>
                      <a:pt x="671" y="336"/>
                    </a:cubicBezTo>
                    <a:cubicBezTo>
                      <a:pt x="671" y="334"/>
                      <a:pt x="671" y="334"/>
                      <a:pt x="671" y="334"/>
                    </a:cubicBezTo>
                    <a:cubicBezTo>
                      <a:pt x="672" y="334"/>
                      <a:pt x="672" y="334"/>
                      <a:pt x="672" y="334"/>
                    </a:cubicBezTo>
                    <a:cubicBezTo>
                      <a:pt x="672" y="333"/>
                      <a:pt x="672" y="333"/>
                      <a:pt x="672" y="333"/>
                    </a:cubicBezTo>
                    <a:cubicBezTo>
                      <a:pt x="672" y="332"/>
                      <a:pt x="672" y="332"/>
                      <a:pt x="672" y="332"/>
                    </a:cubicBezTo>
                    <a:cubicBezTo>
                      <a:pt x="674" y="330"/>
                      <a:pt x="674" y="330"/>
                      <a:pt x="674" y="330"/>
                    </a:cubicBezTo>
                    <a:cubicBezTo>
                      <a:pt x="673" y="331"/>
                      <a:pt x="673" y="331"/>
                      <a:pt x="673" y="331"/>
                    </a:cubicBezTo>
                    <a:cubicBezTo>
                      <a:pt x="672" y="331"/>
                      <a:pt x="672" y="331"/>
                      <a:pt x="672" y="331"/>
                    </a:cubicBezTo>
                    <a:cubicBezTo>
                      <a:pt x="671" y="332"/>
                      <a:pt x="671" y="332"/>
                      <a:pt x="671" y="332"/>
                    </a:cubicBezTo>
                    <a:cubicBezTo>
                      <a:pt x="671" y="332"/>
                      <a:pt x="671" y="332"/>
                      <a:pt x="671" y="332"/>
                    </a:cubicBezTo>
                    <a:cubicBezTo>
                      <a:pt x="671" y="333"/>
                      <a:pt x="671" y="333"/>
                      <a:pt x="671" y="333"/>
                    </a:cubicBezTo>
                    <a:cubicBezTo>
                      <a:pt x="670" y="334"/>
                      <a:pt x="670" y="334"/>
                      <a:pt x="670" y="334"/>
                    </a:cubicBezTo>
                    <a:cubicBezTo>
                      <a:pt x="670" y="334"/>
                      <a:pt x="670" y="334"/>
                      <a:pt x="670" y="334"/>
                    </a:cubicBezTo>
                    <a:cubicBezTo>
                      <a:pt x="669" y="335"/>
                      <a:pt x="669" y="335"/>
                      <a:pt x="669" y="335"/>
                    </a:cubicBezTo>
                    <a:cubicBezTo>
                      <a:pt x="669" y="336"/>
                      <a:pt x="669" y="336"/>
                      <a:pt x="669" y="336"/>
                    </a:cubicBezTo>
                    <a:close/>
                    <a:moveTo>
                      <a:pt x="658" y="348"/>
                    </a:moveTo>
                    <a:cubicBezTo>
                      <a:pt x="659" y="347"/>
                      <a:pt x="659" y="347"/>
                      <a:pt x="659" y="347"/>
                    </a:cubicBezTo>
                    <a:cubicBezTo>
                      <a:pt x="659" y="346"/>
                      <a:pt x="659" y="346"/>
                      <a:pt x="659" y="346"/>
                    </a:cubicBezTo>
                    <a:cubicBezTo>
                      <a:pt x="660" y="346"/>
                      <a:pt x="660" y="346"/>
                      <a:pt x="660" y="346"/>
                    </a:cubicBezTo>
                    <a:cubicBezTo>
                      <a:pt x="660" y="344"/>
                      <a:pt x="660" y="344"/>
                      <a:pt x="660" y="344"/>
                    </a:cubicBezTo>
                    <a:cubicBezTo>
                      <a:pt x="660" y="344"/>
                      <a:pt x="660" y="344"/>
                      <a:pt x="660" y="344"/>
                    </a:cubicBezTo>
                    <a:cubicBezTo>
                      <a:pt x="660" y="343"/>
                      <a:pt x="660" y="343"/>
                      <a:pt x="660" y="343"/>
                    </a:cubicBezTo>
                    <a:cubicBezTo>
                      <a:pt x="661" y="343"/>
                      <a:pt x="661" y="343"/>
                      <a:pt x="661" y="343"/>
                    </a:cubicBezTo>
                    <a:cubicBezTo>
                      <a:pt x="661" y="343"/>
                      <a:pt x="661" y="343"/>
                      <a:pt x="661" y="343"/>
                    </a:cubicBezTo>
                    <a:cubicBezTo>
                      <a:pt x="662" y="343"/>
                      <a:pt x="662" y="343"/>
                      <a:pt x="662" y="343"/>
                    </a:cubicBezTo>
                    <a:cubicBezTo>
                      <a:pt x="663" y="341"/>
                      <a:pt x="663" y="341"/>
                      <a:pt x="663" y="341"/>
                    </a:cubicBezTo>
                    <a:cubicBezTo>
                      <a:pt x="664" y="340"/>
                      <a:pt x="664" y="340"/>
                      <a:pt x="664" y="340"/>
                    </a:cubicBezTo>
                    <a:cubicBezTo>
                      <a:pt x="665" y="340"/>
                      <a:pt x="665" y="340"/>
                      <a:pt x="665" y="340"/>
                    </a:cubicBezTo>
                    <a:cubicBezTo>
                      <a:pt x="666" y="339"/>
                      <a:pt x="666" y="339"/>
                      <a:pt x="666" y="339"/>
                    </a:cubicBezTo>
                    <a:cubicBezTo>
                      <a:pt x="666" y="338"/>
                      <a:pt x="666" y="338"/>
                      <a:pt x="666" y="338"/>
                    </a:cubicBezTo>
                    <a:cubicBezTo>
                      <a:pt x="666" y="337"/>
                      <a:pt x="666" y="337"/>
                      <a:pt x="666" y="337"/>
                    </a:cubicBezTo>
                    <a:cubicBezTo>
                      <a:pt x="665" y="338"/>
                      <a:pt x="665" y="338"/>
                      <a:pt x="665" y="338"/>
                    </a:cubicBezTo>
                    <a:cubicBezTo>
                      <a:pt x="664" y="339"/>
                      <a:pt x="664" y="339"/>
                      <a:pt x="664" y="339"/>
                    </a:cubicBezTo>
                    <a:cubicBezTo>
                      <a:pt x="664" y="340"/>
                      <a:pt x="664" y="340"/>
                      <a:pt x="664" y="340"/>
                    </a:cubicBezTo>
                    <a:cubicBezTo>
                      <a:pt x="663" y="340"/>
                      <a:pt x="663" y="340"/>
                      <a:pt x="663" y="340"/>
                    </a:cubicBezTo>
                    <a:cubicBezTo>
                      <a:pt x="662" y="340"/>
                      <a:pt x="662" y="340"/>
                      <a:pt x="662" y="340"/>
                    </a:cubicBezTo>
                    <a:cubicBezTo>
                      <a:pt x="662" y="340"/>
                      <a:pt x="662" y="340"/>
                      <a:pt x="662" y="340"/>
                    </a:cubicBezTo>
                    <a:cubicBezTo>
                      <a:pt x="661" y="339"/>
                      <a:pt x="661" y="339"/>
                      <a:pt x="661" y="339"/>
                    </a:cubicBezTo>
                    <a:cubicBezTo>
                      <a:pt x="661" y="339"/>
                      <a:pt x="661" y="339"/>
                      <a:pt x="661" y="339"/>
                    </a:cubicBezTo>
                    <a:cubicBezTo>
                      <a:pt x="661" y="340"/>
                      <a:pt x="661" y="340"/>
                      <a:pt x="661" y="340"/>
                    </a:cubicBezTo>
                    <a:cubicBezTo>
                      <a:pt x="661" y="341"/>
                      <a:pt x="661" y="341"/>
                      <a:pt x="661" y="341"/>
                    </a:cubicBezTo>
                    <a:cubicBezTo>
                      <a:pt x="661" y="341"/>
                      <a:pt x="661" y="341"/>
                      <a:pt x="661" y="341"/>
                    </a:cubicBezTo>
                    <a:cubicBezTo>
                      <a:pt x="660" y="342"/>
                      <a:pt x="660" y="342"/>
                      <a:pt x="660" y="342"/>
                    </a:cubicBezTo>
                    <a:cubicBezTo>
                      <a:pt x="659" y="342"/>
                      <a:pt x="659" y="342"/>
                      <a:pt x="659" y="342"/>
                    </a:cubicBezTo>
                    <a:cubicBezTo>
                      <a:pt x="659" y="343"/>
                      <a:pt x="659" y="343"/>
                      <a:pt x="659" y="343"/>
                    </a:cubicBezTo>
                    <a:cubicBezTo>
                      <a:pt x="659" y="344"/>
                      <a:pt x="659" y="344"/>
                      <a:pt x="659" y="344"/>
                    </a:cubicBezTo>
                    <a:cubicBezTo>
                      <a:pt x="658" y="344"/>
                      <a:pt x="658" y="344"/>
                      <a:pt x="658" y="344"/>
                    </a:cubicBezTo>
                    <a:cubicBezTo>
                      <a:pt x="658" y="345"/>
                      <a:pt x="658" y="345"/>
                      <a:pt x="658" y="345"/>
                    </a:cubicBezTo>
                    <a:cubicBezTo>
                      <a:pt x="659" y="345"/>
                      <a:pt x="659" y="345"/>
                      <a:pt x="659" y="345"/>
                    </a:cubicBezTo>
                    <a:cubicBezTo>
                      <a:pt x="658" y="346"/>
                      <a:pt x="658" y="346"/>
                      <a:pt x="658" y="346"/>
                    </a:cubicBezTo>
                    <a:cubicBezTo>
                      <a:pt x="658" y="347"/>
                      <a:pt x="658" y="347"/>
                      <a:pt x="658" y="347"/>
                    </a:cubicBezTo>
                    <a:cubicBezTo>
                      <a:pt x="658" y="348"/>
                      <a:pt x="658" y="348"/>
                      <a:pt x="658" y="348"/>
                    </a:cubicBezTo>
                    <a:close/>
                    <a:moveTo>
                      <a:pt x="654" y="354"/>
                    </a:moveTo>
                    <a:cubicBezTo>
                      <a:pt x="654" y="354"/>
                      <a:pt x="654" y="353"/>
                      <a:pt x="654" y="353"/>
                    </a:cubicBezTo>
                    <a:cubicBezTo>
                      <a:pt x="654" y="351"/>
                      <a:pt x="654" y="351"/>
                      <a:pt x="654" y="351"/>
                    </a:cubicBezTo>
                    <a:cubicBezTo>
                      <a:pt x="655" y="350"/>
                      <a:pt x="655" y="350"/>
                      <a:pt x="655" y="350"/>
                    </a:cubicBezTo>
                    <a:cubicBezTo>
                      <a:pt x="656" y="349"/>
                      <a:pt x="656" y="349"/>
                      <a:pt x="656" y="349"/>
                    </a:cubicBezTo>
                    <a:cubicBezTo>
                      <a:pt x="656" y="348"/>
                      <a:pt x="656" y="348"/>
                      <a:pt x="656" y="348"/>
                    </a:cubicBezTo>
                    <a:cubicBezTo>
                      <a:pt x="656" y="348"/>
                      <a:pt x="656" y="348"/>
                      <a:pt x="656" y="348"/>
                    </a:cubicBezTo>
                    <a:cubicBezTo>
                      <a:pt x="655" y="348"/>
                      <a:pt x="655" y="348"/>
                      <a:pt x="655" y="348"/>
                    </a:cubicBezTo>
                    <a:cubicBezTo>
                      <a:pt x="655" y="348"/>
                      <a:pt x="655" y="348"/>
                      <a:pt x="655" y="348"/>
                    </a:cubicBezTo>
                    <a:cubicBezTo>
                      <a:pt x="654" y="348"/>
                      <a:pt x="654" y="348"/>
                      <a:pt x="654" y="348"/>
                    </a:cubicBezTo>
                    <a:cubicBezTo>
                      <a:pt x="654" y="348"/>
                      <a:pt x="654" y="348"/>
                      <a:pt x="654" y="348"/>
                    </a:cubicBezTo>
                    <a:cubicBezTo>
                      <a:pt x="653" y="349"/>
                      <a:pt x="653" y="349"/>
                      <a:pt x="653" y="349"/>
                    </a:cubicBezTo>
                    <a:cubicBezTo>
                      <a:pt x="653" y="350"/>
                      <a:pt x="653" y="350"/>
                      <a:pt x="653" y="350"/>
                    </a:cubicBezTo>
                    <a:cubicBezTo>
                      <a:pt x="653" y="352"/>
                      <a:pt x="653" y="352"/>
                      <a:pt x="653" y="352"/>
                    </a:cubicBezTo>
                    <a:cubicBezTo>
                      <a:pt x="652" y="353"/>
                      <a:pt x="652" y="353"/>
                      <a:pt x="652" y="353"/>
                    </a:cubicBezTo>
                    <a:cubicBezTo>
                      <a:pt x="653" y="353"/>
                      <a:pt x="653" y="353"/>
                      <a:pt x="653" y="353"/>
                    </a:cubicBezTo>
                    <a:cubicBezTo>
                      <a:pt x="654" y="354"/>
                      <a:pt x="654" y="354"/>
                      <a:pt x="654" y="354"/>
                    </a:cubicBezTo>
                    <a:close/>
                    <a:moveTo>
                      <a:pt x="12" y="273"/>
                    </a:moveTo>
                    <a:cubicBezTo>
                      <a:pt x="12" y="273"/>
                      <a:pt x="11" y="274"/>
                      <a:pt x="11" y="274"/>
                    </a:cubicBezTo>
                    <a:cubicBezTo>
                      <a:pt x="12" y="274"/>
                      <a:pt x="12" y="274"/>
                      <a:pt x="12" y="274"/>
                    </a:cubicBezTo>
                    <a:cubicBezTo>
                      <a:pt x="13" y="274"/>
                      <a:pt x="13" y="274"/>
                      <a:pt x="13" y="274"/>
                    </a:cubicBezTo>
                    <a:lnTo>
                      <a:pt x="12" y="273"/>
                    </a:lnTo>
                    <a:close/>
                  </a:path>
                </a:pathLst>
              </a:cu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3" name="Freeform 69"/>
              <p:cNvSpPr>
                <a:spLocks noEditPoints="1"/>
              </p:cNvSpPr>
              <p:nvPr/>
            </p:nvSpPr>
            <p:spPr bwMode="auto">
              <a:xfrm>
                <a:off x="4203700" y="2173288"/>
                <a:ext cx="149225" cy="242887"/>
              </a:xfrm>
              <a:custGeom>
                <a:avLst/>
                <a:gdLst>
                  <a:gd name="T0" fmla="*/ 3 w 49"/>
                  <a:gd name="T1" fmla="*/ 46 h 80"/>
                  <a:gd name="T2" fmla="*/ 12 w 49"/>
                  <a:gd name="T3" fmla="*/ 46 h 80"/>
                  <a:gd name="T4" fmla="*/ 11 w 49"/>
                  <a:gd name="T5" fmla="*/ 50 h 80"/>
                  <a:gd name="T6" fmla="*/ 35 w 49"/>
                  <a:gd name="T7" fmla="*/ 0 h 80"/>
                  <a:gd name="T8" fmla="*/ 34 w 49"/>
                  <a:gd name="T9" fmla="*/ 1 h 80"/>
                  <a:gd name="T10" fmla="*/ 33 w 49"/>
                  <a:gd name="T11" fmla="*/ 3 h 80"/>
                  <a:gd name="T12" fmla="*/ 45 w 49"/>
                  <a:gd name="T13" fmla="*/ 69 h 80"/>
                  <a:gd name="T14" fmla="*/ 33 w 49"/>
                  <a:gd name="T15" fmla="*/ 75 h 80"/>
                  <a:gd name="T16" fmla="*/ 6 w 49"/>
                  <a:gd name="T17" fmla="*/ 33 h 80"/>
                  <a:gd name="T18" fmla="*/ 9 w 49"/>
                  <a:gd name="T19" fmla="*/ 30 h 80"/>
                  <a:gd name="T20" fmla="*/ 24 w 49"/>
                  <a:gd name="T21" fmla="*/ 16 h 80"/>
                  <a:gd name="T22" fmla="*/ 23 w 49"/>
                  <a:gd name="T23" fmla="*/ 18 h 80"/>
                  <a:gd name="T24" fmla="*/ 10 w 49"/>
                  <a:gd name="T25" fmla="*/ 21 h 80"/>
                  <a:gd name="T26" fmla="*/ 7 w 49"/>
                  <a:gd name="T27" fmla="*/ 23 h 80"/>
                  <a:gd name="T28" fmla="*/ 4 w 49"/>
                  <a:gd name="T29" fmla="*/ 27 h 80"/>
                  <a:gd name="T30" fmla="*/ 5 w 49"/>
                  <a:gd name="T31" fmla="*/ 28 h 80"/>
                  <a:gd name="T32" fmla="*/ 9 w 49"/>
                  <a:gd name="T33" fmla="*/ 27 h 80"/>
                  <a:gd name="T34" fmla="*/ 10 w 49"/>
                  <a:gd name="T35" fmla="*/ 28 h 80"/>
                  <a:gd name="T36" fmla="*/ 12 w 49"/>
                  <a:gd name="T37" fmla="*/ 34 h 80"/>
                  <a:gd name="T38" fmla="*/ 11 w 49"/>
                  <a:gd name="T39" fmla="*/ 38 h 80"/>
                  <a:gd name="T40" fmla="*/ 15 w 49"/>
                  <a:gd name="T41" fmla="*/ 42 h 80"/>
                  <a:gd name="T42" fmla="*/ 16 w 49"/>
                  <a:gd name="T43" fmla="*/ 51 h 80"/>
                  <a:gd name="T44" fmla="*/ 15 w 49"/>
                  <a:gd name="T45" fmla="*/ 79 h 80"/>
                  <a:gd name="T46" fmla="*/ 22 w 49"/>
                  <a:gd name="T47" fmla="*/ 78 h 80"/>
                  <a:gd name="T48" fmla="*/ 29 w 49"/>
                  <a:gd name="T49" fmla="*/ 75 h 80"/>
                  <a:gd name="T50" fmla="*/ 37 w 49"/>
                  <a:gd name="T51" fmla="*/ 74 h 80"/>
                  <a:gd name="T52" fmla="*/ 46 w 49"/>
                  <a:gd name="T53" fmla="*/ 72 h 80"/>
                  <a:gd name="T54" fmla="*/ 44 w 49"/>
                  <a:gd name="T55" fmla="*/ 69 h 80"/>
                  <a:gd name="T56" fmla="*/ 45 w 49"/>
                  <a:gd name="T57" fmla="*/ 66 h 80"/>
                  <a:gd name="T58" fmla="*/ 48 w 49"/>
                  <a:gd name="T59" fmla="*/ 64 h 80"/>
                  <a:gd name="T60" fmla="*/ 40 w 49"/>
                  <a:gd name="T61" fmla="*/ 59 h 80"/>
                  <a:gd name="T62" fmla="*/ 37 w 49"/>
                  <a:gd name="T63" fmla="*/ 53 h 80"/>
                  <a:gd name="T64" fmla="*/ 38 w 49"/>
                  <a:gd name="T65" fmla="*/ 50 h 80"/>
                  <a:gd name="T66" fmla="*/ 30 w 49"/>
                  <a:gd name="T67" fmla="*/ 40 h 80"/>
                  <a:gd name="T68" fmla="*/ 21 w 49"/>
                  <a:gd name="T69" fmla="*/ 37 h 80"/>
                  <a:gd name="T70" fmla="*/ 23 w 49"/>
                  <a:gd name="T71" fmla="*/ 34 h 80"/>
                  <a:gd name="T72" fmla="*/ 29 w 49"/>
                  <a:gd name="T73" fmla="*/ 28 h 80"/>
                  <a:gd name="T74" fmla="*/ 22 w 49"/>
                  <a:gd name="T75" fmla="*/ 25 h 80"/>
                  <a:gd name="T76" fmla="*/ 20 w 49"/>
                  <a:gd name="T77" fmla="*/ 23 h 80"/>
                  <a:gd name="T78" fmla="*/ 20 w 49"/>
                  <a:gd name="T79" fmla="*/ 19 h 80"/>
                  <a:gd name="T80" fmla="*/ 15 w 49"/>
                  <a:gd name="T81" fmla="*/ 20 h 80"/>
                  <a:gd name="T82" fmla="*/ 13 w 49"/>
                  <a:gd name="T83" fmla="*/ 24 h 80"/>
                  <a:gd name="T84" fmla="*/ 12 w 49"/>
                  <a:gd name="T85" fmla="*/ 26 h 80"/>
                  <a:gd name="T86" fmla="*/ 13 w 49"/>
                  <a:gd name="T87" fmla="*/ 28 h 80"/>
                  <a:gd name="T88" fmla="*/ 11 w 49"/>
                  <a:gd name="T89" fmla="*/ 31 h 80"/>
                  <a:gd name="T90" fmla="*/ 12 w 49"/>
                  <a:gd name="T91" fmla="*/ 34 h 80"/>
                  <a:gd name="T92" fmla="*/ 12 w 49"/>
                  <a:gd name="T93" fmla="*/ 38 h 80"/>
                  <a:gd name="T94" fmla="*/ 13 w 49"/>
                  <a:gd name="T95" fmla="*/ 39 h 80"/>
                  <a:gd name="T96" fmla="*/ 16 w 49"/>
                  <a:gd name="T97" fmla="*/ 36 h 80"/>
                  <a:gd name="T98" fmla="*/ 15 w 49"/>
                  <a:gd name="T99" fmla="*/ 45 h 80"/>
                  <a:gd name="T100" fmla="*/ 20 w 49"/>
                  <a:gd name="T101" fmla="*/ 46 h 80"/>
                  <a:gd name="T102" fmla="*/ 26 w 49"/>
                  <a:gd name="T103" fmla="*/ 50 h 80"/>
                  <a:gd name="T104" fmla="*/ 25 w 49"/>
                  <a:gd name="T105" fmla="*/ 56 h 80"/>
                  <a:gd name="T106" fmla="*/ 16 w 49"/>
                  <a:gd name="T107" fmla="*/ 60 h 80"/>
                  <a:gd name="T108" fmla="*/ 18 w 49"/>
                  <a:gd name="T109" fmla="*/ 64 h 80"/>
                  <a:gd name="T110" fmla="*/ 15 w 49"/>
                  <a:gd name="T111" fmla="*/ 68 h 80"/>
                  <a:gd name="T112" fmla="*/ 22 w 49"/>
                  <a:gd name="T113" fmla="*/ 69 h 80"/>
                  <a:gd name="T114" fmla="*/ 24 w 49"/>
                  <a:gd name="T115" fmla="*/ 72 h 80"/>
                  <a:gd name="T116" fmla="*/ 15 w 49"/>
                  <a:gd name="T117" fmla="*/ 76 h 80"/>
                  <a:gd name="T118" fmla="*/ 14 w 49"/>
                  <a:gd name="T1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" h="80">
                    <a:moveTo>
                      <a:pt x="9" y="51"/>
                    </a:move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lose/>
                    <a:moveTo>
                      <a:pt x="33" y="7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7"/>
                      <a:pt x="33" y="7"/>
                      <a:pt x="33" y="7"/>
                    </a:cubicBezTo>
                    <a:close/>
                    <a:moveTo>
                      <a:pt x="35" y="1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  <a:moveTo>
                      <a:pt x="33" y="3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3" y="3"/>
                      <a:pt x="33" y="3"/>
                    </a:cubicBezTo>
                    <a:close/>
                    <a:moveTo>
                      <a:pt x="34" y="2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lose/>
                    <a:moveTo>
                      <a:pt x="33" y="5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5"/>
                      <a:pt x="33" y="5"/>
                      <a:pt x="33" y="5"/>
                    </a:cubicBezTo>
                    <a:close/>
                    <a:moveTo>
                      <a:pt x="44" y="69"/>
                    </a:move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4" y="69"/>
                      <a:pt x="44" y="69"/>
                      <a:pt x="44" y="69"/>
                    </a:cubicBezTo>
                    <a:close/>
                    <a:moveTo>
                      <a:pt x="33" y="75"/>
                    </a:move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lose/>
                    <a:moveTo>
                      <a:pt x="15" y="38"/>
                    </a:move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lose/>
                    <a:moveTo>
                      <a:pt x="9" y="37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7"/>
                      <a:pt x="9" y="37"/>
                      <a:pt x="9" y="37"/>
                    </a:cubicBezTo>
                    <a:close/>
                    <a:moveTo>
                      <a:pt x="6" y="34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4"/>
                      <a:pt x="6" y="34"/>
                      <a:pt x="6" y="34"/>
                    </a:cubicBezTo>
                    <a:close/>
                    <a:moveTo>
                      <a:pt x="8" y="33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lose/>
                    <a:moveTo>
                      <a:pt x="10" y="31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9" y="30"/>
                    </a:move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lose/>
                    <a:moveTo>
                      <a:pt x="23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lose/>
                    <a:moveTo>
                      <a:pt x="22" y="15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5"/>
                      <a:pt x="22" y="15"/>
                      <a:pt x="22" y="15"/>
                    </a:cubicBezTo>
                    <a:close/>
                    <a:moveTo>
                      <a:pt x="22" y="17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lose/>
                    <a:moveTo>
                      <a:pt x="6" y="23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24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  <a:moveTo>
                      <a:pt x="6" y="26"/>
                    </a:moveTo>
                    <a:cubicBezTo>
                      <a:pt x="5" y="26"/>
                      <a:pt x="5" y="26"/>
                      <a:pt x="5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  <a:moveTo>
                      <a:pt x="5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7"/>
                      <a:pt x="5" y="27"/>
                    </a:cubicBezTo>
                    <a:close/>
                    <a:moveTo>
                      <a:pt x="4" y="29"/>
                    </a:move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4" y="29"/>
                    </a:cubicBezTo>
                    <a:close/>
                    <a:moveTo>
                      <a:pt x="5" y="29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29"/>
                      <a:pt x="5" y="29"/>
                    </a:cubicBezTo>
                    <a:close/>
                    <a:moveTo>
                      <a:pt x="11" y="30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lose/>
                    <a:moveTo>
                      <a:pt x="9" y="35"/>
                    </a:move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close/>
                    <a:moveTo>
                      <a:pt x="10" y="39"/>
                    </a:move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0" y="39"/>
                      <a:pt x="10" y="39"/>
                      <a:pt x="10" y="39"/>
                    </a:cubicBezTo>
                    <a:close/>
                    <a:moveTo>
                      <a:pt x="9" y="40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0"/>
                      <a:pt x="9" y="40"/>
                      <a:pt x="9" y="40"/>
                    </a:cubicBezTo>
                    <a:close/>
                    <a:moveTo>
                      <a:pt x="13" y="40"/>
                    </a:moveTo>
                    <a:cubicBezTo>
                      <a:pt x="13" y="41"/>
                      <a:pt x="13" y="41"/>
                      <a:pt x="13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3" y="40"/>
                      <a:pt x="13" y="40"/>
                      <a:pt x="13" y="40"/>
                    </a:cubicBezTo>
                    <a:close/>
                    <a:moveTo>
                      <a:pt x="17" y="57"/>
                    </a:moveTo>
                    <a:cubicBezTo>
                      <a:pt x="18" y="57"/>
                      <a:pt x="18" y="57"/>
                      <a:pt x="18" y="57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7" y="57"/>
                      <a:pt x="17" y="57"/>
                    </a:cubicBezTo>
                    <a:close/>
                    <a:moveTo>
                      <a:pt x="16" y="51"/>
                    </a:moveTo>
                    <a:cubicBezTo>
                      <a:pt x="16" y="50"/>
                      <a:pt x="16" y="50"/>
                      <a:pt x="16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6" y="51"/>
                      <a:pt x="16" y="51"/>
                      <a:pt x="16" y="51"/>
                    </a:cubicBezTo>
                    <a:close/>
                    <a:moveTo>
                      <a:pt x="14" y="80"/>
                    </a:move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79"/>
                      <a:pt x="13" y="79"/>
                      <a:pt x="13" y="79"/>
                    </a:cubicBez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4" name="Freeform 70"/>
              <p:cNvSpPr>
                <a:spLocks noEditPoints="1"/>
              </p:cNvSpPr>
              <p:nvPr/>
            </p:nvSpPr>
            <p:spPr bwMode="auto">
              <a:xfrm>
                <a:off x="4252913" y="2390775"/>
                <a:ext cx="223838" cy="185737"/>
              </a:xfrm>
              <a:custGeom>
                <a:avLst/>
                <a:gdLst>
                  <a:gd name="T0" fmla="*/ 111 w 141"/>
                  <a:gd name="T1" fmla="*/ 58 h 117"/>
                  <a:gd name="T2" fmla="*/ 101 w 141"/>
                  <a:gd name="T3" fmla="*/ 61 h 117"/>
                  <a:gd name="T4" fmla="*/ 105 w 141"/>
                  <a:gd name="T5" fmla="*/ 54 h 117"/>
                  <a:gd name="T6" fmla="*/ 113 w 141"/>
                  <a:gd name="T7" fmla="*/ 44 h 117"/>
                  <a:gd name="T8" fmla="*/ 117 w 141"/>
                  <a:gd name="T9" fmla="*/ 44 h 117"/>
                  <a:gd name="T10" fmla="*/ 118 w 141"/>
                  <a:gd name="T11" fmla="*/ 35 h 117"/>
                  <a:gd name="T12" fmla="*/ 120 w 141"/>
                  <a:gd name="T13" fmla="*/ 25 h 117"/>
                  <a:gd name="T14" fmla="*/ 111 w 141"/>
                  <a:gd name="T15" fmla="*/ 23 h 117"/>
                  <a:gd name="T16" fmla="*/ 103 w 141"/>
                  <a:gd name="T17" fmla="*/ 21 h 117"/>
                  <a:gd name="T18" fmla="*/ 96 w 141"/>
                  <a:gd name="T19" fmla="*/ 18 h 117"/>
                  <a:gd name="T20" fmla="*/ 88 w 141"/>
                  <a:gd name="T21" fmla="*/ 14 h 117"/>
                  <a:gd name="T22" fmla="*/ 80 w 141"/>
                  <a:gd name="T23" fmla="*/ 8 h 117"/>
                  <a:gd name="T24" fmla="*/ 73 w 141"/>
                  <a:gd name="T25" fmla="*/ 0 h 117"/>
                  <a:gd name="T26" fmla="*/ 63 w 141"/>
                  <a:gd name="T27" fmla="*/ 2 h 117"/>
                  <a:gd name="T28" fmla="*/ 59 w 141"/>
                  <a:gd name="T29" fmla="*/ 14 h 117"/>
                  <a:gd name="T30" fmla="*/ 48 w 141"/>
                  <a:gd name="T31" fmla="*/ 18 h 117"/>
                  <a:gd name="T32" fmla="*/ 40 w 141"/>
                  <a:gd name="T33" fmla="*/ 21 h 117"/>
                  <a:gd name="T34" fmla="*/ 36 w 141"/>
                  <a:gd name="T35" fmla="*/ 18 h 117"/>
                  <a:gd name="T36" fmla="*/ 29 w 141"/>
                  <a:gd name="T37" fmla="*/ 19 h 117"/>
                  <a:gd name="T38" fmla="*/ 32 w 141"/>
                  <a:gd name="T39" fmla="*/ 27 h 117"/>
                  <a:gd name="T40" fmla="*/ 27 w 141"/>
                  <a:gd name="T41" fmla="*/ 31 h 117"/>
                  <a:gd name="T42" fmla="*/ 17 w 141"/>
                  <a:gd name="T43" fmla="*/ 27 h 117"/>
                  <a:gd name="T44" fmla="*/ 10 w 141"/>
                  <a:gd name="T45" fmla="*/ 29 h 117"/>
                  <a:gd name="T46" fmla="*/ 2 w 141"/>
                  <a:gd name="T47" fmla="*/ 35 h 117"/>
                  <a:gd name="T48" fmla="*/ 2 w 141"/>
                  <a:gd name="T49" fmla="*/ 35 h 117"/>
                  <a:gd name="T50" fmla="*/ 4 w 141"/>
                  <a:gd name="T51" fmla="*/ 37 h 117"/>
                  <a:gd name="T52" fmla="*/ 4 w 141"/>
                  <a:gd name="T53" fmla="*/ 40 h 117"/>
                  <a:gd name="T54" fmla="*/ 13 w 141"/>
                  <a:gd name="T55" fmla="*/ 42 h 117"/>
                  <a:gd name="T56" fmla="*/ 19 w 141"/>
                  <a:gd name="T57" fmla="*/ 44 h 117"/>
                  <a:gd name="T58" fmla="*/ 23 w 141"/>
                  <a:gd name="T59" fmla="*/ 48 h 117"/>
                  <a:gd name="T60" fmla="*/ 29 w 141"/>
                  <a:gd name="T61" fmla="*/ 48 h 117"/>
                  <a:gd name="T62" fmla="*/ 27 w 141"/>
                  <a:gd name="T63" fmla="*/ 54 h 117"/>
                  <a:gd name="T64" fmla="*/ 36 w 141"/>
                  <a:gd name="T65" fmla="*/ 60 h 117"/>
                  <a:gd name="T66" fmla="*/ 34 w 141"/>
                  <a:gd name="T67" fmla="*/ 67 h 117"/>
                  <a:gd name="T68" fmla="*/ 40 w 141"/>
                  <a:gd name="T69" fmla="*/ 69 h 117"/>
                  <a:gd name="T70" fmla="*/ 36 w 141"/>
                  <a:gd name="T71" fmla="*/ 79 h 117"/>
                  <a:gd name="T72" fmla="*/ 32 w 141"/>
                  <a:gd name="T73" fmla="*/ 94 h 117"/>
                  <a:gd name="T74" fmla="*/ 36 w 141"/>
                  <a:gd name="T75" fmla="*/ 98 h 117"/>
                  <a:gd name="T76" fmla="*/ 52 w 141"/>
                  <a:gd name="T77" fmla="*/ 103 h 117"/>
                  <a:gd name="T78" fmla="*/ 63 w 141"/>
                  <a:gd name="T79" fmla="*/ 102 h 117"/>
                  <a:gd name="T80" fmla="*/ 76 w 141"/>
                  <a:gd name="T81" fmla="*/ 105 h 117"/>
                  <a:gd name="T82" fmla="*/ 84 w 141"/>
                  <a:gd name="T83" fmla="*/ 92 h 117"/>
                  <a:gd name="T84" fmla="*/ 92 w 141"/>
                  <a:gd name="T85" fmla="*/ 94 h 117"/>
                  <a:gd name="T86" fmla="*/ 109 w 141"/>
                  <a:gd name="T87" fmla="*/ 98 h 117"/>
                  <a:gd name="T88" fmla="*/ 118 w 141"/>
                  <a:gd name="T89" fmla="*/ 88 h 117"/>
                  <a:gd name="T90" fmla="*/ 113 w 141"/>
                  <a:gd name="T91" fmla="*/ 77 h 117"/>
                  <a:gd name="T92" fmla="*/ 113 w 141"/>
                  <a:gd name="T93" fmla="*/ 67 h 117"/>
                  <a:gd name="T94" fmla="*/ 136 w 141"/>
                  <a:gd name="T95" fmla="*/ 117 h 117"/>
                  <a:gd name="T96" fmla="*/ 134 w 141"/>
                  <a:gd name="T97" fmla="*/ 113 h 117"/>
                  <a:gd name="T98" fmla="*/ 132 w 141"/>
                  <a:gd name="T99" fmla="*/ 109 h 117"/>
                  <a:gd name="T100" fmla="*/ 132 w 141"/>
                  <a:gd name="T101" fmla="*/ 107 h 117"/>
                  <a:gd name="T102" fmla="*/ 138 w 141"/>
                  <a:gd name="T103" fmla="*/ 102 h 117"/>
                  <a:gd name="T104" fmla="*/ 139 w 141"/>
                  <a:gd name="T105" fmla="*/ 98 h 117"/>
                  <a:gd name="T106" fmla="*/ 139 w 141"/>
                  <a:gd name="T107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1" h="117">
                    <a:moveTo>
                      <a:pt x="113" y="63"/>
                    </a:moveTo>
                    <a:lnTo>
                      <a:pt x="113" y="63"/>
                    </a:lnTo>
                    <a:lnTo>
                      <a:pt x="113" y="61"/>
                    </a:lnTo>
                    <a:lnTo>
                      <a:pt x="111" y="60"/>
                    </a:lnTo>
                    <a:lnTo>
                      <a:pt x="111" y="58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7" y="61"/>
                    </a:lnTo>
                    <a:lnTo>
                      <a:pt x="103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3" y="60"/>
                    </a:lnTo>
                    <a:lnTo>
                      <a:pt x="103" y="60"/>
                    </a:lnTo>
                    <a:lnTo>
                      <a:pt x="103" y="58"/>
                    </a:lnTo>
                    <a:lnTo>
                      <a:pt x="105" y="54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11" y="48"/>
                    </a:lnTo>
                    <a:lnTo>
                      <a:pt x="113" y="46"/>
                    </a:lnTo>
                    <a:lnTo>
                      <a:pt x="113" y="44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5" y="42"/>
                    </a:lnTo>
                    <a:lnTo>
                      <a:pt x="115" y="44"/>
                    </a:lnTo>
                    <a:lnTo>
                      <a:pt x="117" y="44"/>
                    </a:lnTo>
                    <a:lnTo>
                      <a:pt x="120" y="42"/>
                    </a:lnTo>
                    <a:lnTo>
                      <a:pt x="118" y="40"/>
                    </a:lnTo>
                    <a:lnTo>
                      <a:pt x="117" y="40"/>
                    </a:lnTo>
                    <a:lnTo>
                      <a:pt x="117" y="37"/>
                    </a:lnTo>
                    <a:lnTo>
                      <a:pt x="118" y="35"/>
                    </a:lnTo>
                    <a:lnTo>
                      <a:pt x="120" y="33"/>
                    </a:lnTo>
                    <a:lnTo>
                      <a:pt x="120" y="31"/>
                    </a:lnTo>
                    <a:lnTo>
                      <a:pt x="120" y="29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18" y="25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3" y="23"/>
                    </a:lnTo>
                    <a:lnTo>
                      <a:pt x="111" y="23"/>
                    </a:lnTo>
                    <a:lnTo>
                      <a:pt x="109" y="23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05" y="19"/>
                    </a:lnTo>
                    <a:lnTo>
                      <a:pt x="103" y="21"/>
                    </a:lnTo>
                    <a:lnTo>
                      <a:pt x="101" y="19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7" y="19"/>
                    </a:lnTo>
                    <a:lnTo>
                      <a:pt x="96" y="18"/>
                    </a:lnTo>
                    <a:lnTo>
                      <a:pt x="94" y="18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7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6"/>
                    </a:lnTo>
                    <a:lnTo>
                      <a:pt x="63" y="10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7" y="16"/>
                    </a:lnTo>
                    <a:lnTo>
                      <a:pt x="55" y="16"/>
                    </a:lnTo>
                    <a:lnTo>
                      <a:pt x="53" y="14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2" y="31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3" y="29"/>
                    </a:lnTo>
                    <a:lnTo>
                      <a:pt x="21" y="31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3" y="27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2" y="35"/>
                    </a:lnTo>
                    <a:lnTo>
                      <a:pt x="4" y="33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4" y="39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19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4" y="58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6" y="63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4" y="67"/>
                    </a:lnTo>
                    <a:lnTo>
                      <a:pt x="36" y="67"/>
                    </a:lnTo>
                    <a:lnTo>
                      <a:pt x="40" y="69"/>
                    </a:lnTo>
                    <a:lnTo>
                      <a:pt x="42" y="75"/>
                    </a:lnTo>
                    <a:lnTo>
                      <a:pt x="40" y="73"/>
                    </a:lnTo>
                    <a:lnTo>
                      <a:pt x="40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4" y="75"/>
                    </a:lnTo>
                    <a:lnTo>
                      <a:pt x="34" y="79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4" y="86"/>
                    </a:lnTo>
                    <a:lnTo>
                      <a:pt x="32" y="92"/>
                    </a:lnTo>
                    <a:lnTo>
                      <a:pt x="31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36" y="98"/>
                    </a:lnTo>
                    <a:lnTo>
                      <a:pt x="42" y="100"/>
                    </a:lnTo>
                    <a:lnTo>
                      <a:pt x="44" y="102"/>
                    </a:lnTo>
                    <a:lnTo>
                      <a:pt x="46" y="102"/>
                    </a:lnTo>
                    <a:lnTo>
                      <a:pt x="48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3" y="102"/>
                    </a:lnTo>
                    <a:lnTo>
                      <a:pt x="59" y="102"/>
                    </a:lnTo>
                    <a:lnTo>
                      <a:pt x="61" y="103"/>
                    </a:lnTo>
                    <a:lnTo>
                      <a:pt x="63" y="102"/>
                    </a:lnTo>
                    <a:lnTo>
                      <a:pt x="67" y="103"/>
                    </a:lnTo>
                    <a:lnTo>
                      <a:pt x="73" y="103"/>
                    </a:lnTo>
                    <a:lnTo>
                      <a:pt x="76" y="105"/>
                    </a:lnTo>
                    <a:lnTo>
                      <a:pt x="76" y="105"/>
                    </a:lnTo>
                    <a:lnTo>
                      <a:pt x="76" y="105"/>
                    </a:lnTo>
                    <a:lnTo>
                      <a:pt x="76" y="102"/>
                    </a:lnTo>
                    <a:lnTo>
                      <a:pt x="76" y="100"/>
                    </a:lnTo>
                    <a:lnTo>
                      <a:pt x="76" y="98"/>
                    </a:lnTo>
                    <a:lnTo>
                      <a:pt x="80" y="96"/>
                    </a:lnTo>
                    <a:lnTo>
                      <a:pt x="84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8" y="92"/>
                    </a:lnTo>
                    <a:lnTo>
                      <a:pt x="90" y="94"/>
                    </a:lnTo>
                    <a:lnTo>
                      <a:pt x="92" y="94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101" y="96"/>
                    </a:lnTo>
                    <a:lnTo>
                      <a:pt x="103" y="98"/>
                    </a:lnTo>
                    <a:lnTo>
                      <a:pt x="109" y="98"/>
                    </a:lnTo>
                    <a:lnTo>
                      <a:pt x="111" y="96"/>
                    </a:lnTo>
                    <a:lnTo>
                      <a:pt x="111" y="96"/>
                    </a:lnTo>
                    <a:lnTo>
                      <a:pt x="113" y="94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8" y="86"/>
                    </a:lnTo>
                    <a:lnTo>
                      <a:pt x="120" y="84"/>
                    </a:lnTo>
                    <a:lnTo>
                      <a:pt x="117" y="84"/>
                    </a:lnTo>
                    <a:lnTo>
                      <a:pt x="113" y="82"/>
                    </a:lnTo>
                    <a:lnTo>
                      <a:pt x="113" y="77"/>
                    </a:lnTo>
                    <a:lnTo>
                      <a:pt x="111" y="75"/>
                    </a:lnTo>
                    <a:lnTo>
                      <a:pt x="111" y="73"/>
                    </a:lnTo>
                    <a:lnTo>
                      <a:pt x="115" y="73"/>
                    </a:lnTo>
                    <a:lnTo>
                      <a:pt x="115" y="69"/>
                    </a:lnTo>
                    <a:lnTo>
                      <a:pt x="113" y="67"/>
                    </a:lnTo>
                    <a:lnTo>
                      <a:pt x="113" y="65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63"/>
                    </a:lnTo>
                    <a:close/>
                    <a:moveTo>
                      <a:pt x="136" y="117"/>
                    </a:moveTo>
                    <a:lnTo>
                      <a:pt x="134" y="117"/>
                    </a:lnTo>
                    <a:lnTo>
                      <a:pt x="132" y="115"/>
                    </a:lnTo>
                    <a:lnTo>
                      <a:pt x="134" y="115"/>
                    </a:lnTo>
                    <a:lnTo>
                      <a:pt x="134" y="115"/>
                    </a:lnTo>
                    <a:lnTo>
                      <a:pt x="134" y="113"/>
                    </a:lnTo>
                    <a:lnTo>
                      <a:pt x="132" y="113"/>
                    </a:lnTo>
                    <a:lnTo>
                      <a:pt x="132" y="113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0" y="109"/>
                    </a:lnTo>
                    <a:lnTo>
                      <a:pt x="130" y="107"/>
                    </a:lnTo>
                    <a:lnTo>
                      <a:pt x="130" y="107"/>
                    </a:lnTo>
                    <a:lnTo>
                      <a:pt x="132" y="107"/>
                    </a:lnTo>
                    <a:lnTo>
                      <a:pt x="130" y="105"/>
                    </a:lnTo>
                    <a:lnTo>
                      <a:pt x="132" y="103"/>
                    </a:lnTo>
                    <a:lnTo>
                      <a:pt x="134" y="102"/>
                    </a:lnTo>
                    <a:lnTo>
                      <a:pt x="136" y="102"/>
                    </a:lnTo>
                    <a:lnTo>
                      <a:pt x="138" y="102"/>
                    </a:lnTo>
                    <a:lnTo>
                      <a:pt x="138" y="102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8"/>
                    </a:lnTo>
                    <a:lnTo>
                      <a:pt x="139" y="98"/>
                    </a:lnTo>
                    <a:lnTo>
                      <a:pt x="139" y="100"/>
                    </a:lnTo>
                    <a:lnTo>
                      <a:pt x="139" y="103"/>
                    </a:lnTo>
                    <a:lnTo>
                      <a:pt x="141" y="107"/>
                    </a:lnTo>
                    <a:lnTo>
                      <a:pt x="139" y="111"/>
                    </a:lnTo>
                    <a:lnTo>
                      <a:pt x="139" y="113"/>
                    </a:lnTo>
                    <a:lnTo>
                      <a:pt x="138" y="117"/>
                    </a:lnTo>
                    <a:lnTo>
                      <a:pt x="136" y="117"/>
                    </a:lnTo>
                    <a:close/>
                  </a:path>
                </a:pathLst>
              </a:cu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3" name="Freeform 99"/>
              <p:cNvSpPr>
                <a:spLocks/>
              </p:cNvSpPr>
              <p:nvPr/>
            </p:nvSpPr>
            <p:spPr bwMode="auto">
              <a:xfrm>
                <a:off x="4699000" y="2913063"/>
                <a:ext cx="280988" cy="290512"/>
              </a:xfrm>
              <a:custGeom>
                <a:avLst/>
                <a:gdLst>
                  <a:gd name="T0" fmla="*/ 158 w 177"/>
                  <a:gd name="T1" fmla="*/ 2 h 183"/>
                  <a:gd name="T2" fmla="*/ 160 w 177"/>
                  <a:gd name="T3" fmla="*/ 5 h 183"/>
                  <a:gd name="T4" fmla="*/ 160 w 177"/>
                  <a:gd name="T5" fmla="*/ 7 h 183"/>
                  <a:gd name="T6" fmla="*/ 162 w 177"/>
                  <a:gd name="T7" fmla="*/ 25 h 183"/>
                  <a:gd name="T8" fmla="*/ 174 w 177"/>
                  <a:gd name="T9" fmla="*/ 36 h 183"/>
                  <a:gd name="T10" fmla="*/ 177 w 177"/>
                  <a:gd name="T11" fmla="*/ 42 h 183"/>
                  <a:gd name="T12" fmla="*/ 168 w 177"/>
                  <a:gd name="T13" fmla="*/ 44 h 183"/>
                  <a:gd name="T14" fmla="*/ 164 w 177"/>
                  <a:gd name="T15" fmla="*/ 47 h 183"/>
                  <a:gd name="T16" fmla="*/ 162 w 177"/>
                  <a:gd name="T17" fmla="*/ 53 h 183"/>
                  <a:gd name="T18" fmla="*/ 158 w 177"/>
                  <a:gd name="T19" fmla="*/ 67 h 183"/>
                  <a:gd name="T20" fmla="*/ 158 w 177"/>
                  <a:gd name="T21" fmla="*/ 76 h 183"/>
                  <a:gd name="T22" fmla="*/ 153 w 177"/>
                  <a:gd name="T23" fmla="*/ 91 h 183"/>
                  <a:gd name="T24" fmla="*/ 147 w 177"/>
                  <a:gd name="T25" fmla="*/ 99 h 183"/>
                  <a:gd name="T26" fmla="*/ 139 w 177"/>
                  <a:gd name="T27" fmla="*/ 110 h 183"/>
                  <a:gd name="T28" fmla="*/ 135 w 177"/>
                  <a:gd name="T29" fmla="*/ 120 h 183"/>
                  <a:gd name="T30" fmla="*/ 132 w 177"/>
                  <a:gd name="T31" fmla="*/ 133 h 183"/>
                  <a:gd name="T32" fmla="*/ 124 w 177"/>
                  <a:gd name="T33" fmla="*/ 133 h 183"/>
                  <a:gd name="T34" fmla="*/ 124 w 177"/>
                  <a:gd name="T35" fmla="*/ 141 h 183"/>
                  <a:gd name="T36" fmla="*/ 134 w 177"/>
                  <a:gd name="T37" fmla="*/ 145 h 183"/>
                  <a:gd name="T38" fmla="*/ 139 w 177"/>
                  <a:gd name="T39" fmla="*/ 151 h 183"/>
                  <a:gd name="T40" fmla="*/ 145 w 177"/>
                  <a:gd name="T41" fmla="*/ 160 h 183"/>
                  <a:gd name="T42" fmla="*/ 137 w 177"/>
                  <a:gd name="T43" fmla="*/ 173 h 183"/>
                  <a:gd name="T44" fmla="*/ 132 w 177"/>
                  <a:gd name="T45" fmla="*/ 177 h 183"/>
                  <a:gd name="T46" fmla="*/ 118 w 177"/>
                  <a:gd name="T47" fmla="*/ 181 h 183"/>
                  <a:gd name="T48" fmla="*/ 114 w 177"/>
                  <a:gd name="T49" fmla="*/ 183 h 183"/>
                  <a:gd name="T50" fmla="*/ 107 w 177"/>
                  <a:gd name="T51" fmla="*/ 181 h 183"/>
                  <a:gd name="T52" fmla="*/ 101 w 177"/>
                  <a:gd name="T53" fmla="*/ 183 h 183"/>
                  <a:gd name="T54" fmla="*/ 95 w 177"/>
                  <a:gd name="T55" fmla="*/ 181 h 183"/>
                  <a:gd name="T56" fmla="*/ 90 w 177"/>
                  <a:gd name="T57" fmla="*/ 175 h 183"/>
                  <a:gd name="T58" fmla="*/ 84 w 177"/>
                  <a:gd name="T59" fmla="*/ 172 h 183"/>
                  <a:gd name="T60" fmla="*/ 78 w 177"/>
                  <a:gd name="T61" fmla="*/ 173 h 183"/>
                  <a:gd name="T62" fmla="*/ 70 w 177"/>
                  <a:gd name="T63" fmla="*/ 175 h 183"/>
                  <a:gd name="T64" fmla="*/ 63 w 177"/>
                  <a:gd name="T65" fmla="*/ 170 h 183"/>
                  <a:gd name="T66" fmla="*/ 59 w 177"/>
                  <a:gd name="T67" fmla="*/ 166 h 183"/>
                  <a:gd name="T68" fmla="*/ 53 w 177"/>
                  <a:gd name="T69" fmla="*/ 160 h 183"/>
                  <a:gd name="T70" fmla="*/ 48 w 177"/>
                  <a:gd name="T71" fmla="*/ 154 h 183"/>
                  <a:gd name="T72" fmla="*/ 42 w 177"/>
                  <a:gd name="T73" fmla="*/ 147 h 183"/>
                  <a:gd name="T74" fmla="*/ 38 w 177"/>
                  <a:gd name="T75" fmla="*/ 145 h 183"/>
                  <a:gd name="T76" fmla="*/ 34 w 177"/>
                  <a:gd name="T77" fmla="*/ 139 h 183"/>
                  <a:gd name="T78" fmla="*/ 27 w 177"/>
                  <a:gd name="T79" fmla="*/ 135 h 183"/>
                  <a:gd name="T80" fmla="*/ 21 w 177"/>
                  <a:gd name="T81" fmla="*/ 131 h 183"/>
                  <a:gd name="T82" fmla="*/ 19 w 177"/>
                  <a:gd name="T83" fmla="*/ 126 h 183"/>
                  <a:gd name="T84" fmla="*/ 13 w 177"/>
                  <a:gd name="T85" fmla="*/ 112 h 183"/>
                  <a:gd name="T86" fmla="*/ 11 w 177"/>
                  <a:gd name="T87" fmla="*/ 109 h 183"/>
                  <a:gd name="T88" fmla="*/ 6 w 177"/>
                  <a:gd name="T89" fmla="*/ 101 h 183"/>
                  <a:gd name="T90" fmla="*/ 6 w 177"/>
                  <a:gd name="T91" fmla="*/ 93 h 183"/>
                  <a:gd name="T92" fmla="*/ 0 w 177"/>
                  <a:gd name="T93" fmla="*/ 89 h 183"/>
                  <a:gd name="T94" fmla="*/ 4 w 177"/>
                  <a:gd name="T95" fmla="*/ 82 h 183"/>
                  <a:gd name="T96" fmla="*/ 7 w 177"/>
                  <a:gd name="T97" fmla="*/ 74 h 183"/>
                  <a:gd name="T98" fmla="*/ 11 w 177"/>
                  <a:gd name="T99" fmla="*/ 63 h 183"/>
                  <a:gd name="T100" fmla="*/ 21 w 177"/>
                  <a:gd name="T101" fmla="*/ 61 h 183"/>
                  <a:gd name="T102" fmla="*/ 30 w 177"/>
                  <a:gd name="T10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7" h="183">
                    <a:moveTo>
                      <a:pt x="30" y="0"/>
                    </a:moveTo>
                    <a:lnTo>
                      <a:pt x="158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4"/>
                    </a:lnTo>
                    <a:lnTo>
                      <a:pt x="160" y="4"/>
                    </a:lnTo>
                    <a:lnTo>
                      <a:pt x="160" y="5"/>
                    </a:lnTo>
                    <a:lnTo>
                      <a:pt x="162" y="7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0" y="9"/>
                    </a:lnTo>
                    <a:lnTo>
                      <a:pt x="162" y="17"/>
                    </a:lnTo>
                    <a:lnTo>
                      <a:pt x="164" y="21"/>
                    </a:lnTo>
                    <a:lnTo>
                      <a:pt x="162" y="25"/>
                    </a:lnTo>
                    <a:lnTo>
                      <a:pt x="164" y="28"/>
                    </a:lnTo>
                    <a:lnTo>
                      <a:pt x="166" y="32"/>
                    </a:lnTo>
                    <a:lnTo>
                      <a:pt x="168" y="32"/>
                    </a:lnTo>
                    <a:lnTo>
                      <a:pt x="174" y="34"/>
                    </a:lnTo>
                    <a:lnTo>
                      <a:pt x="174" y="36"/>
                    </a:lnTo>
                    <a:lnTo>
                      <a:pt x="176" y="36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7" y="40"/>
                    </a:lnTo>
                    <a:lnTo>
                      <a:pt x="177" y="42"/>
                    </a:lnTo>
                    <a:lnTo>
                      <a:pt x="176" y="42"/>
                    </a:lnTo>
                    <a:lnTo>
                      <a:pt x="174" y="42"/>
                    </a:lnTo>
                    <a:lnTo>
                      <a:pt x="172" y="44"/>
                    </a:lnTo>
                    <a:lnTo>
                      <a:pt x="170" y="44"/>
                    </a:lnTo>
                    <a:lnTo>
                      <a:pt x="168" y="44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4" y="47"/>
                    </a:lnTo>
                    <a:lnTo>
                      <a:pt x="162" y="47"/>
                    </a:lnTo>
                    <a:lnTo>
                      <a:pt x="162" y="51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2" y="55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58" y="65"/>
                    </a:lnTo>
                    <a:lnTo>
                      <a:pt x="158" y="67"/>
                    </a:lnTo>
                    <a:lnTo>
                      <a:pt x="156" y="68"/>
                    </a:lnTo>
                    <a:lnTo>
                      <a:pt x="156" y="70"/>
                    </a:lnTo>
                    <a:lnTo>
                      <a:pt x="158" y="74"/>
                    </a:lnTo>
                    <a:lnTo>
                      <a:pt x="158" y="76"/>
                    </a:lnTo>
                    <a:lnTo>
                      <a:pt x="158" y="76"/>
                    </a:lnTo>
                    <a:lnTo>
                      <a:pt x="158" y="78"/>
                    </a:lnTo>
                    <a:lnTo>
                      <a:pt x="158" y="80"/>
                    </a:lnTo>
                    <a:lnTo>
                      <a:pt x="158" y="84"/>
                    </a:lnTo>
                    <a:lnTo>
                      <a:pt x="155" y="88"/>
                    </a:lnTo>
                    <a:lnTo>
                      <a:pt x="153" y="91"/>
                    </a:lnTo>
                    <a:lnTo>
                      <a:pt x="153" y="91"/>
                    </a:lnTo>
                    <a:lnTo>
                      <a:pt x="151" y="91"/>
                    </a:lnTo>
                    <a:lnTo>
                      <a:pt x="151" y="93"/>
                    </a:lnTo>
                    <a:lnTo>
                      <a:pt x="147" y="97"/>
                    </a:lnTo>
                    <a:lnTo>
                      <a:pt x="147" y="99"/>
                    </a:lnTo>
                    <a:lnTo>
                      <a:pt x="145" y="101"/>
                    </a:lnTo>
                    <a:lnTo>
                      <a:pt x="143" y="103"/>
                    </a:lnTo>
                    <a:lnTo>
                      <a:pt x="141" y="110"/>
                    </a:lnTo>
                    <a:lnTo>
                      <a:pt x="139" y="110"/>
                    </a:lnTo>
                    <a:lnTo>
                      <a:pt x="139" y="110"/>
                    </a:lnTo>
                    <a:lnTo>
                      <a:pt x="139" y="112"/>
                    </a:lnTo>
                    <a:lnTo>
                      <a:pt x="135" y="114"/>
                    </a:lnTo>
                    <a:lnTo>
                      <a:pt x="135" y="116"/>
                    </a:lnTo>
                    <a:lnTo>
                      <a:pt x="135" y="118"/>
                    </a:lnTo>
                    <a:lnTo>
                      <a:pt x="135" y="120"/>
                    </a:lnTo>
                    <a:lnTo>
                      <a:pt x="135" y="122"/>
                    </a:lnTo>
                    <a:lnTo>
                      <a:pt x="134" y="124"/>
                    </a:lnTo>
                    <a:lnTo>
                      <a:pt x="134" y="128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5"/>
                    </a:lnTo>
                    <a:lnTo>
                      <a:pt x="130" y="135"/>
                    </a:lnTo>
                    <a:lnTo>
                      <a:pt x="130" y="133"/>
                    </a:lnTo>
                    <a:lnTo>
                      <a:pt x="128" y="135"/>
                    </a:lnTo>
                    <a:lnTo>
                      <a:pt x="124" y="133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2" y="139"/>
                    </a:lnTo>
                    <a:lnTo>
                      <a:pt x="122" y="141"/>
                    </a:lnTo>
                    <a:lnTo>
                      <a:pt x="124" y="141"/>
                    </a:lnTo>
                    <a:lnTo>
                      <a:pt x="130" y="141"/>
                    </a:lnTo>
                    <a:lnTo>
                      <a:pt x="130" y="143"/>
                    </a:lnTo>
                    <a:lnTo>
                      <a:pt x="132" y="143"/>
                    </a:lnTo>
                    <a:lnTo>
                      <a:pt x="132" y="145"/>
                    </a:lnTo>
                    <a:lnTo>
                      <a:pt x="134" y="145"/>
                    </a:lnTo>
                    <a:lnTo>
                      <a:pt x="135" y="149"/>
                    </a:lnTo>
                    <a:lnTo>
                      <a:pt x="137" y="151"/>
                    </a:lnTo>
                    <a:lnTo>
                      <a:pt x="137" y="151"/>
                    </a:lnTo>
                    <a:lnTo>
                      <a:pt x="137" y="151"/>
                    </a:lnTo>
                    <a:lnTo>
                      <a:pt x="139" y="151"/>
                    </a:lnTo>
                    <a:lnTo>
                      <a:pt x="141" y="152"/>
                    </a:lnTo>
                    <a:lnTo>
                      <a:pt x="141" y="154"/>
                    </a:lnTo>
                    <a:lnTo>
                      <a:pt x="143" y="156"/>
                    </a:lnTo>
                    <a:lnTo>
                      <a:pt x="145" y="160"/>
                    </a:lnTo>
                    <a:lnTo>
                      <a:pt x="145" y="160"/>
                    </a:lnTo>
                    <a:lnTo>
                      <a:pt x="147" y="164"/>
                    </a:lnTo>
                    <a:lnTo>
                      <a:pt x="143" y="168"/>
                    </a:lnTo>
                    <a:lnTo>
                      <a:pt x="139" y="172"/>
                    </a:lnTo>
                    <a:lnTo>
                      <a:pt x="139" y="172"/>
                    </a:lnTo>
                    <a:lnTo>
                      <a:pt x="137" y="173"/>
                    </a:lnTo>
                    <a:lnTo>
                      <a:pt x="135" y="173"/>
                    </a:lnTo>
                    <a:lnTo>
                      <a:pt x="135" y="175"/>
                    </a:lnTo>
                    <a:lnTo>
                      <a:pt x="134" y="175"/>
                    </a:lnTo>
                    <a:lnTo>
                      <a:pt x="134" y="175"/>
                    </a:lnTo>
                    <a:lnTo>
                      <a:pt x="132" y="177"/>
                    </a:lnTo>
                    <a:lnTo>
                      <a:pt x="130" y="179"/>
                    </a:lnTo>
                    <a:lnTo>
                      <a:pt x="128" y="179"/>
                    </a:lnTo>
                    <a:lnTo>
                      <a:pt x="126" y="179"/>
                    </a:lnTo>
                    <a:lnTo>
                      <a:pt x="122" y="179"/>
                    </a:lnTo>
                    <a:lnTo>
                      <a:pt x="118" y="181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4" y="181"/>
                    </a:lnTo>
                    <a:lnTo>
                      <a:pt x="114" y="181"/>
                    </a:lnTo>
                    <a:lnTo>
                      <a:pt x="114" y="183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09" y="181"/>
                    </a:lnTo>
                    <a:lnTo>
                      <a:pt x="107" y="181"/>
                    </a:lnTo>
                    <a:lnTo>
                      <a:pt x="107" y="181"/>
                    </a:lnTo>
                    <a:lnTo>
                      <a:pt x="103" y="181"/>
                    </a:lnTo>
                    <a:lnTo>
                      <a:pt x="101" y="179"/>
                    </a:lnTo>
                    <a:lnTo>
                      <a:pt x="99" y="181"/>
                    </a:lnTo>
                    <a:lnTo>
                      <a:pt x="99" y="181"/>
                    </a:lnTo>
                    <a:lnTo>
                      <a:pt x="101" y="183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5" y="183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79"/>
                    </a:lnTo>
                    <a:lnTo>
                      <a:pt x="93" y="177"/>
                    </a:lnTo>
                    <a:lnTo>
                      <a:pt x="93" y="177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88" y="173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4" y="172"/>
                    </a:lnTo>
                    <a:lnTo>
                      <a:pt x="82" y="172"/>
                    </a:lnTo>
                    <a:lnTo>
                      <a:pt x="82" y="173"/>
                    </a:lnTo>
                    <a:lnTo>
                      <a:pt x="80" y="173"/>
                    </a:lnTo>
                    <a:lnTo>
                      <a:pt x="78" y="173"/>
                    </a:lnTo>
                    <a:lnTo>
                      <a:pt x="78" y="173"/>
                    </a:lnTo>
                    <a:lnTo>
                      <a:pt x="76" y="173"/>
                    </a:lnTo>
                    <a:lnTo>
                      <a:pt x="74" y="173"/>
                    </a:lnTo>
                    <a:lnTo>
                      <a:pt x="72" y="173"/>
                    </a:lnTo>
                    <a:lnTo>
                      <a:pt x="72" y="175"/>
                    </a:lnTo>
                    <a:lnTo>
                      <a:pt x="70" y="175"/>
                    </a:lnTo>
                    <a:lnTo>
                      <a:pt x="69" y="175"/>
                    </a:lnTo>
                    <a:lnTo>
                      <a:pt x="67" y="173"/>
                    </a:lnTo>
                    <a:lnTo>
                      <a:pt x="65" y="172"/>
                    </a:lnTo>
                    <a:lnTo>
                      <a:pt x="65" y="172"/>
                    </a:lnTo>
                    <a:lnTo>
                      <a:pt x="63" y="170"/>
                    </a:lnTo>
                    <a:lnTo>
                      <a:pt x="63" y="168"/>
                    </a:lnTo>
                    <a:lnTo>
                      <a:pt x="63" y="168"/>
                    </a:lnTo>
                    <a:lnTo>
                      <a:pt x="63" y="168"/>
                    </a:lnTo>
                    <a:lnTo>
                      <a:pt x="61" y="168"/>
                    </a:lnTo>
                    <a:lnTo>
                      <a:pt x="59" y="166"/>
                    </a:lnTo>
                    <a:lnTo>
                      <a:pt x="57" y="166"/>
                    </a:lnTo>
                    <a:lnTo>
                      <a:pt x="57" y="162"/>
                    </a:lnTo>
                    <a:lnTo>
                      <a:pt x="57" y="162"/>
                    </a:lnTo>
                    <a:lnTo>
                      <a:pt x="57" y="160"/>
                    </a:lnTo>
                    <a:lnTo>
                      <a:pt x="53" y="160"/>
                    </a:lnTo>
                    <a:lnTo>
                      <a:pt x="51" y="158"/>
                    </a:lnTo>
                    <a:lnTo>
                      <a:pt x="51" y="156"/>
                    </a:lnTo>
                    <a:lnTo>
                      <a:pt x="51" y="156"/>
                    </a:lnTo>
                    <a:lnTo>
                      <a:pt x="49" y="154"/>
                    </a:lnTo>
                    <a:lnTo>
                      <a:pt x="48" y="154"/>
                    </a:lnTo>
                    <a:lnTo>
                      <a:pt x="48" y="151"/>
                    </a:lnTo>
                    <a:lnTo>
                      <a:pt x="48" y="151"/>
                    </a:lnTo>
                    <a:lnTo>
                      <a:pt x="44" y="149"/>
                    </a:lnTo>
                    <a:lnTo>
                      <a:pt x="42" y="149"/>
                    </a:lnTo>
                    <a:lnTo>
                      <a:pt x="42" y="147"/>
                    </a:lnTo>
                    <a:lnTo>
                      <a:pt x="40" y="149"/>
                    </a:lnTo>
                    <a:lnTo>
                      <a:pt x="38" y="147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8" y="145"/>
                    </a:lnTo>
                    <a:lnTo>
                      <a:pt x="38" y="143"/>
                    </a:lnTo>
                    <a:lnTo>
                      <a:pt x="40" y="141"/>
                    </a:lnTo>
                    <a:lnTo>
                      <a:pt x="38" y="141"/>
                    </a:lnTo>
                    <a:lnTo>
                      <a:pt x="36" y="141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32" y="137"/>
                    </a:lnTo>
                    <a:lnTo>
                      <a:pt x="30" y="137"/>
                    </a:lnTo>
                    <a:lnTo>
                      <a:pt x="28" y="137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7" y="131"/>
                    </a:lnTo>
                    <a:lnTo>
                      <a:pt x="25" y="131"/>
                    </a:lnTo>
                    <a:lnTo>
                      <a:pt x="23" y="131"/>
                    </a:lnTo>
                    <a:lnTo>
                      <a:pt x="21" y="131"/>
                    </a:lnTo>
                    <a:lnTo>
                      <a:pt x="19" y="131"/>
                    </a:lnTo>
                    <a:lnTo>
                      <a:pt x="17" y="131"/>
                    </a:lnTo>
                    <a:lnTo>
                      <a:pt x="17" y="128"/>
                    </a:lnTo>
                    <a:lnTo>
                      <a:pt x="17" y="126"/>
                    </a:lnTo>
                    <a:lnTo>
                      <a:pt x="19" y="126"/>
                    </a:lnTo>
                    <a:lnTo>
                      <a:pt x="19" y="124"/>
                    </a:lnTo>
                    <a:lnTo>
                      <a:pt x="19" y="122"/>
                    </a:lnTo>
                    <a:lnTo>
                      <a:pt x="17" y="118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9" y="109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5"/>
                    </a:lnTo>
                    <a:lnTo>
                      <a:pt x="11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4" y="91"/>
                    </a:lnTo>
                    <a:lnTo>
                      <a:pt x="2" y="93"/>
                    </a:lnTo>
                    <a:lnTo>
                      <a:pt x="0" y="93"/>
                    </a:lnTo>
                    <a:lnTo>
                      <a:pt x="0" y="89"/>
                    </a:lnTo>
                    <a:lnTo>
                      <a:pt x="4" y="88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2" y="82"/>
                    </a:lnTo>
                    <a:lnTo>
                      <a:pt x="4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11" y="70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21" y="61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19"/>
                    </a:lnTo>
                    <a:lnTo>
                      <a:pt x="30" y="1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2" name="Freeform 168"/>
              <p:cNvSpPr>
                <a:spLocks noEditPoints="1"/>
              </p:cNvSpPr>
              <p:nvPr/>
            </p:nvSpPr>
            <p:spPr bwMode="auto">
              <a:xfrm>
                <a:off x="2303463" y="2339975"/>
                <a:ext cx="966788" cy="512762"/>
              </a:xfrm>
              <a:custGeom>
                <a:avLst/>
                <a:gdLst>
                  <a:gd name="T0" fmla="*/ 185 w 319"/>
                  <a:gd name="T1" fmla="*/ 16 h 169"/>
                  <a:gd name="T2" fmla="*/ 224 w 319"/>
                  <a:gd name="T3" fmla="*/ 32 h 169"/>
                  <a:gd name="T4" fmla="*/ 266 w 319"/>
                  <a:gd name="T5" fmla="*/ 51 h 169"/>
                  <a:gd name="T6" fmla="*/ 300 w 319"/>
                  <a:gd name="T7" fmla="*/ 42 h 169"/>
                  <a:gd name="T8" fmla="*/ 315 w 319"/>
                  <a:gd name="T9" fmla="*/ 34 h 169"/>
                  <a:gd name="T10" fmla="*/ 317 w 319"/>
                  <a:gd name="T11" fmla="*/ 50 h 169"/>
                  <a:gd name="T12" fmla="*/ 307 w 319"/>
                  <a:gd name="T13" fmla="*/ 53 h 169"/>
                  <a:gd name="T14" fmla="*/ 298 w 319"/>
                  <a:gd name="T15" fmla="*/ 57 h 169"/>
                  <a:gd name="T16" fmla="*/ 296 w 319"/>
                  <a:gd name="T17" fmla="*/ 67 h 169"/>
                  <a:gd name="T18" fmla="*/ 289 w 319"/>
                  <a:gd name="T19" fmla="*/ 72 h 169"/>
                  <a:gd name="T20" fmla="*/ 274 w 319"/>
                  <a:gd name="T21" fmla="*/ 78 h 169"/>
                  <a:gd name="T22" fmla="*/ 268 w 319"/>
                  <a:gd name="T23" fmla="*/ 87 h 169"/>
                  <a:gd name="T24" fmla="*/ 266 w 319"/>
                  <a:gd name="T25" fmla="*/ 89 h 169"/>
                  <a:gd name="T26" fmla="*/ 261 w 319"/>
                  <a:gd name="T27" fmla="*/ 95 h 169"/>
                  <a:gd name="T28" fmla="*/ 259 w 319"/>
                  <a:gd name="T29" fmla="*/ 85 h 169"/>
                  <a:gd name="T30" fmla="*/ 258 w 319"/>
                  <a:gd name="T31" fmla="*/ 92 h 169"/>
                  <a:gd name="T32" fmla="*/ 258 w 319"/>
                  <a:gd name="T33" fmla="*/ 95 h 169"/>
                  <a:gd name="T34" fmla="*/ 255 w 319"/>
                  <a:gd name="T35" fmla="*/ 98 h 169"/>
                  <a:gd name="T36" fmla="*/ 256 w 319"/>
                  <a:gd name="T37" fmla="*/ 105 h 169"/>
                  <a:gd name="T38" fmla="*/ 259 w 319"/>
                  <a:gd name="T39" fmla="*/ 108 h 169"/>
                  <a:gd name="T40" fmla="*/ 254 w 319"/>
                  <a:gd name="T41" fmla="*/ 112 h 169"/>
                  <a:gd name="T42" fmla="*/ 245 w 319"/>
                  <a:gd name="T43" fmla="*/ 119 h 169"/>
                  <a:gd name="T44" fmla="*/ 231 w 319"/>
                  <a:gd name="T45" fmla="*/ 126 h 169"/>
                  <a:gd name="T46" fmla="*/ 224 w 319"/>
                  <a:gd name="T47" fmla="*/ 140 h 169"/>
                  <a:gd name="T48" fmla="*/ 228 w 319"/>
                  <a:gd name="T49" fmla="*/ 162 h 169"/>
                  <a:gd name="T50" fmla="*/ 219 w 319"/>
                  <a:gd name="T51" fmla="*/ 165 h 169"/>
                  <a:gd name="T52" fmla="*/ 215 w 319"/>
                  <a:gd name="T53" fmla="*/ 158 h 169"/>
                  <a:gd name="T54" fmla="*/ 213 w 319"/>
                  <a:gd name="T55" fmla="*/ 146 h 169"/>
                  <a:gd name="T56" fmla="*/ 204 w 319"/>
                  <a:gd name="T57" fmla="*/ 143 h 169"/>
                  <a:gd name="T58" fmla="*/ 199 w 319"/>
                  <a:gd name="T59" fmla="*/ 140 h 169"/>
                  <a:gd name="T60" fmla="*/ 189 w 319"/>
                  <a:gd name="T61" fmla="*/ 139 h 169"/>
                  <a:gd name="T62" fmla="*/ 176 w 319"/>
                  <a:gd name="T63" fmla="*/ 142 h 169"/>
                  <a:gd name="T64" fmla="*/ 177 w 319"/>
                  <a:gd name="T65" fmla="*/ 146 h 169"/>
                  <a:gd name="T66" fmla="*/ 168 w 319"/>
                  <a:gd name="T67" fmla="*/ 145 h 169"/>
                  <a:gd name="T68" fmla="*/ 159 w 319"/>
                  <a:gd name="T69" fmla="*/ 143 h 169"/>
                  <a:gd name="T70" fmla="*/ 147 w 319"/>
                  <a:gd name="T71" fmla="*/ 143 h 169"/>
                  <a:gd name="T72" fmla="*/ 137 w 319"/>
                  <a:gd name="T73" fmla="*/ 149 h 169"/>
                  <a:gd name="T74" fmla="*/ 131 w 319"/>
                  <a:gd name="T75" fmla="*/ 164 h 169"/>
                  <a:gd name="T76" fmla="*/ 121 w 319"/>
                  <a:gd name="T77" fmla="*/ 156 h 169"/>
                  <a:gd name="T78" fmla="*/ 115 w 319"/>
                  <a:gd name="T79" fmla="*/ 143 h 169"/>
                  <a:gd name="T80" fmla="*/ 105 w 319"/>
                  <a:gd name="T81" fmla="*/ 143 h 169"/>
                  <a:gd name="T82" fmla="*/ 97 w 319"/>
                  <a:gd name="T83" fmla="*/ 143 h 169"/>
                  <a:gd name="T84" fmla="*/ 93 w 319"/>
                  <a:gd name="T85" fmla="*/ 136 h 169"/>
                  <a:gd name="T86" fmla="*/ 85 w 319"/>
                  <a:gd name="T87" fmla="*/ 128 h 169"/>
                  <a:gd name="T88" fmla="*/ 23 w 319"/>
                  <a:gd name="T89" fmla="*/ 112 h 169"/>
                  <a:gd name="T90" fmla="*/ 12 w 319"/>
                  <a:gd name="T91" fmla="*/ 104 h 169"/>
                  <a:gd name="T92" fmla="*/ 8 w 319"/>
                  <a:gd name="T93" fmla="*/ 91 h 169"/>
                  <a:gd name="T94" fmla="*/ 7 w 319"/>
                  <a:gd name="T95" fmla="*/ 84 h 169"/>
                  <a:gd name="T96" fmla="*/ 5 w 319"/>
                  <a:gd name="T97" fmla="*/ 84 h 169"/>
                  <a:gd name="T98" fmla="*/ 1 w 319"/>
                  <a:gd name="T99" fmla="*/ 66 h 169"/>
                  <a:gd name="T100" fmla="*/ 4 w 319"/>
                  <a:gd name="T101" fmla="*/ 49 h 169"/>
                  <a:gd name="T102" fmla="*/ 14 w 319"/>
                  <a:gd name="T103" fmla="*/ 24 h 169"/>
                  <a:gd name="T104" fmla="*/ 15 w 319"/>
                  <a:gd name="T105" fmla="*/ 20 h 169"/>
                  <a:gd name="T106" fmla="*/ 16 w 319"/>
                  <a:gd name="T107" fmla="*/ 9 h 169"/>
                  <a:gd name="T108" fmla="*/ 24 w 319"/>
                  <a:gd name="T109" fmla="*/ 10 h 169"/>
                  <a:gd name="T110" fmla="*/ 24 w 319"/>
                  <a:gd name="T111" fmla="*/ 14 h 169"/>
                  <a:gd name="T112" fmla="*/ 29 w 319"/>
                  <a:gd name="T113" fmla="*/ 3 h 169"/>
                  <a:gd name="T114" fmla="*/ 276 w 319"/>
                  <a:gd name="T115" fmla="*/ 76 h 169"/>
                  <a:gd name="T116" fmla="*/ 282 w 319"/>
                  <a:gd name="T117" fmla="*/ 74 h 169"/>
                  <a:gd name="T118" fmla="*/ 28 w 319"/>
                  <a:gd name="T119" fmla="*/ 5 h 169"/>
                  <a:gd name="T120" fmla="*/ 133 w 319"/>
                  <a:gd name="T121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9" h="169">
                    <a:moveTo>
                      <a:pt x="28" y="0"/>
                    </a:moveTo>
                    <a:cubicBezTo>
                      <a:pt x="174" y="13"/>
                      <a:pt x="174" y="13"/>
                      <a:pt x="174" y="13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82" y="17"/>
                      <a:pt x="182" y="17"/>
                      <a:pt x="182" y="17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3" y="16"/>
                      <a:pt x="183" y="16"/>
                      <a:pt x="183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5" y="16"/>
                      <a:pt x="185" y="16"/>
                      <a:pt x="185" y="16"/>
                    </a:cubicBezTo>
                    <a:cubicBezTo>
                      <a:pt x="186" y="17"/>
                      <a:pt x="186" y="17"/>
                      <a:pt x="186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90" y="19"/>
                      <a:pt x="190" y="19"/>
                      <a:pt x="190" y="19"/>
                    </a:cubicBezTo>
                    <a:cubicBezTo>
                      <a:pt x="191" y="19"/>
                      <a:pt x="191" y="19"/>
                      <a:pt x="191" y="19"/>
                    </a:cubicBezTo>
                    <a:cubicBezTo>
                      <a:pt x="192" y="20"/>
                      <a:pt x="192" y="20"/>
                      <a:pt x="192" y="20"/>
                    </a:cubicBezTo>
                    <a:cubicBezTo>
                      <a:pt x="192" y="20"/>
                      <a:pt x="192" y="20"/>
                      <a:pt x="192" y="20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6" y="20"/>
                      <a:pt x="196" y="20"/>
                      <a:pt x="196" y="20"/>
                    </a:cubicBezTo>
                    <a:cubicBezTo>
                      <a:pt x="196" y="21"/>
                      <a:pt x="196" y="21"/>
                      <a:pt x="196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199" y="22"/>
                      <a:pt x="199" y="22"/>
                      <a:pt x="199" y="22"/>
                    </a:cubicBezTo>
                    <a:cubicBezTo>
                      <a:pt x="201" y="22"/>
                      <a:pt x="201" y="22"/>
                      <a:pt x="201" y="22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224" y="32"/>
                      <a:pt x="224" y="32"/>
                      <a:pt x="224" y="32"/>
                    </a:cubicBezTo>
                    <a:cubicBezTo>
                      <a:pt x="226" y="34"/>
                      <a:pt x="226" y="34"/>
                      <a:pt x="226" y="34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33" y="52"/>
                      <a:pt x="233" y="52"/>
                      <a:pt x="233" y="52"/>
                    </a:cubicBezTo>
                    <a:cubicBezTo>
                      <a:pt x="232" y="59"/>
                      <a:pt x="232" y="59"/>
                      <a:pt x="232" y="59"/>
                    </a:cubicBezTo>
                    <a:cubicBezTo>
                      <a:pt x="232" y="60"/>
                      <a:pt x="232" y="60"/>
                      <a:pt x="232" y="60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0" y="62"/>
                      <a:pt x="230" y="62"/>
                      <a:pt x="230" y="62"/>
                    </a:cubicBezTo>
                    <a:cubicBezTo>
                      <a:pt x="228" y="63"/>
                      <a:pt x="228" y="63"/>
                      <a:pt x="228" y="6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28" y="66"/>
                      <a:pt x="228" y="66"/>
                      <a:pt x="228" y="66"/>
                    </a:cubicBezTo>
                    <a:cubicBezTo>
                      <a:pt x="247" y="61"/>
                      <a:pt x="247" y="61"/>
                      <a:pt x="247" y="61"/>
                    </a:cubicBezTo>
                    <a:cubicBezTo>
                      <a:pt x="250" y="60"/>
                      <a:pt x="250" y="60"/>
                      <a:pt x="250" y="60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61" y="55"/>
                      <a:pt x="261" y="55"/>
                      <a:pt x="261" y="55"/>
                    </a:cubicBezTo>
                    <a:cubicBezTo>
                      <a:pt x="265" y="52"/>
                      <a:pt x="265" y="52"/>
                      <a:pt x="265" y="52"/>
                    </a:cubicBezTo>
                    <a:cubicBezTo>
                      <a:pt x="266" y="51"/>
                      <a:pt x="266" y="51"/>
                      <a:pt x="266" y="51"/>
                    </a:cubicBezTo>
                    <a:cubicBezTo>
                      <a:pt x="268" y="51"/>
                      <a:pt x="268" y="51"/>
                      <a:pt x="268" y="51"/>
                    </a:cubicBezTo>
                    <a:cubicBezTo>
                      <a:pt x="270" y="49"/>
                      <a:pt x="270" y="49"/>
                      <a:pt x="270" y="49"/>
                    </a:cubicBezTo>
                    <a:cubicBezTo>
                      <a:pt x="272" y="48"/>
                      <a:pt x="272" y="48"/>
                      <a:pt x="272" y="48"/>
                    </a:cubicBezTo>
                    <a:cubicBezTo>
                      <a:pt x="273" y="47"/>
                      <a:pt x="273" y="47"/>
                      <a:pt x="273" y="47"/>
                    </a:cubicBezTo>
                    <a:cubicBezTo>
                      <a:pt x="274" y="47"/>
                      <a:pt x="274" y="47"/>
                      <a:pt x="274" y="47"/>
                    </a:cubicBezTo>
                    <a:cubicBezTo>
                      <a:pt x="276" y="46"/>
                      <a:pt x="276" y="46"/>
                      <a:pt x="276" y="46"/>
                    </a:cubicBezTo>
                    <a:cubicBezTo>
                      <a:pt x="292" y="47"/>
                      <a:pt x="292" y="47"/>
                      <a:pt x="292" y="47"/>
                    </a:cubicBezTo>
                    <a:cubicBezTo>
                      <a:pt x="294" y="45"/>
                      <a:pt x="294" y="45"/>
                      <a:pt x="294" y="45"/>
                    </a:cubicBezTo>
                    <a:cubicBezTo>
                      <a:pt x="294" y="45"/>
                      <a:pt x="294" y="45"/>
                      <a:pt x="294" y="45"/>
                    </a:cubicBezTo>
                    <a:cubicBezTo>
                      <a:pt x="295" y="45"/>
                      <a:pt x="295" y="45"/>
                      <a:pt x="295" y="45"/>
                    </a:cubicBezTo>
                    <a:cubicBezTo>
                      <a:pt x="295" y="45"/>
                      <a:pt x="295" y="45"/>
                      <a:pt x="295" y="45"/>
                    </a:cubicBezTo>
                    <a:cubicBezTo>
                      <a:pt x="296" y="45"/>
                      <a:pt x="296" y="45"/>
                      <a:pt x="296" y="45"/>
                    </a:cubicBezTo>
                    <a:cubicBezTo>
                      <a:pt x="297" y="45"/>
                      <a:pt x="297" y="45"/>
                      <a:pt x="297" y="45"/>
                    </a:cubicBezTo>
                    <a:cubicBezTo>
                      <a:pt x="297" y="44"/>
                      <a:pt x="297" y="44"/>
                      <a:pt x="297" y="44"/>
                    </a:cubicBezTo>
                    <a:cubicBezTo>
                      <a:pt x="299" y="42"/>
                      <a:pt x="299" y="42"/>
                      <a:pt x="299" y="42"/>
                    </a:cubicBezTo>
                    <a:cubicBezTo>
                      <a:pt x="300" y="42"/>
                      <a:pt x="300" y="42"/>
                      <a:pt x="300" y="42"/>
                    </a:cubicBezTo>
                    <a:cubicBezTo>
                      <a:pt x="301" y="40"/>
                      <a:pt x="301" y="40"/>
                      <a:pt x="301" y="40"/>
                    </a:cubicBezTo>
                    <a:cubicBezTo>
                      <a:pt x="302" y="39"/>
                      <a:pt x="302" y="39"/>
                      <a:pt x="302" y="39"/>
                    </a:cubicBezTo>
                    <a:cubicBezTo>
                      <a:pt x="302" y="38"/>
                      <a:pt x="302" y="38"/>
                      <a:pt x="302" y="38"/>
                    </a:cubicBezTo>
                    <a:cubicBezTo>
                      <a:pt x="303" y="38"/>
                      <a:pt x="303" y="38"/>
                      <a:pt x="303" y="38"/>
                    </a:cubicBezTo>
                    <a:cubicBezTo>
                      <a:pt x="303" y="37"/>
                      <a:pt x="303" y="37"/>
                      <a:pt x="303" y="37"/>
                    </a:cubicBezTo>
                    <a:cubicBezTo>
                      <a:pt x="304" y="36"/>
                      <a:pt x="304" y="36"/>
                      <a:pt x="304" y="36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307" y="33"/>
                      <a:pt x="307" y="33"/>
                      <a:pt x="307" y="33"/>
                    </a:cubicBezTo>
                    <a:cubicBezTo>
                      <a:pt x="308" y="32"/>
                      <a:pt x="308" y="32"/>
                      <a:pt x="308" y="32"/>
                    </a:cubicBezTo>
                    <a:cubicBezTo>
                      <a:pt x="308" y="32"/>
                      <a:pt x="308" y="32"/>
                      <a:pt x="308" y="32"/>
                    </a:cubicBezTo>
                    <a:cubicBezTo>
                      <a:pt x="309" y="32"/>
                      <a:pt x="309" y="32"/>
                      <a:pt x="309" y="32"/>
                    </a:cubicBezTo>
                    <a:cubicBezTo>
                      <a:pt x="309" y="33"/>
                      <a:pt x="309" y="33"/>
                      <a:pt x="309" y="33"/>
                    </a:cubicBezTo>
                    <a:cubicBezTo>
                      <a:pt x="311" y="33"/>
                      <a:pt x="311" y="33"/>
                      <a:pt x="311" y="33"/>
                    </a:cubicBezTo>
                    <a:cubicBezTo>
                      <a:pt x="312" y="33"/>
                      <a:pt x="312" y="33"/>
                      <a:pt x="312" y="33"/>
                    </a:cubicBezTo>
                    <a:cubicBezTo>
                      <a:pt x="313" y="33"/>
                      <a:pt x="313" y="33"/>
                      <a:pt x="313" y="33"/>
                    </a:cubicBezTo>
                    <a:cubicBezTo>
                      <a:pt x="315" y="34"/>
                      <a:pt x="315" y="34"/>
                      <a:pt x="315" y="34"/>
                    </a:cubicBezTo>
                    <a:cubicBezTo>
                      <a:pt x="315" y="36"/>
                      <a:pt x="315" y="36"/>
                      <a:pt x="315" y="36"/>
                    </a:cubicBezTo>
                    <a:cubicBezTo>
                      <a:pt x="314" y="43"/>
                      <a:pt x="314" y="43"/>
                      <a:pt x="314" y="43"/>
                    </a:cubicBezTo>
                    <a:cubicBezTo>
                      <a:pt x="313" y="43"/>
                      <a:pt x="313" y="43"/>
                      <a:pt x="313" y="43"/>
                    </a:cubicBezTo>
                    <a:cubicBezTo>
                      <a:pt x="314" y="43"/>
                      <a:pt x="314" y="43"/>
                      <a:pt x="314" y="43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4"/>
                      <a:pt x="315" y="44"/>
                      <a:pt x="315" y="44"/>
                    </a:cubicBezTo>
                    <a:cubicBezTo>
                      <a:pt x="315" y="45"/>
                      <a:pt x="315" y="45"/>
                      <a:pt x="315" y="45"/>
                    </a:cubicBezTo>
                    <a:cubicBezTo>
                      <a:pt x="315" y="46"/>
                      <a:pt x="315" y="46"/>
                      <a:pt x="315" y="46"/>
                    </a:cubicBezTo>
                    <a:cubicBezTo>
                      <a:pt x="315" y="46"/>
                      <a:pt x="315" y="46"/>
                      <a:pt x="315" y="46"/>
                    </a:cubicBezTo>
                    <a:cubicBezTo>
                      <a:pt x="314" y="47"/>
                      <a:pt x="314" y="47"/>
                      <a:pt x="314" y="47"/>
                    </a:cubicBezTo>
                    <a:cubicBezTo>
                      <a:pt x="315" y="47"/>
                      <a:pt x="315" y="47"/>
                      <a:pt x="315" y="47"/>
                    </a:cubicBezTo>
                    <a:cubicBezTo>
                      <a:pt x="315" y="47"/>
                      <a:pt x="315" y="47"/>
                      <a:pt x="315" y="47"/>
                    </a:cubicBezTo>
                    <a:cubicBezTo>
                      <a:pt x="315" y="47"/>
                      <a:pt x="315" y="47"/>
                      <a:pt x="315" y="47"/>
                    </a:cubicBezTo>
                    <a:cubicBezTo>
                      <a:pt x="317" y="48"/>
                      <a:pt x="317" y="48"/>
                      <a:pt x="317" y="48"/>
                    </a:cubicBezTo>
                    <a:cubicBezTo>
                      <a:pt x="316" y="49"/>
                      <a:pt x="316" y="49"/>
                      <a:pt x="316" y="49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18" y="49"/>
                      <a:pt x="318" y="49"/>
                      <a:pt x="318" y="49"/>
                    </a:cubicBezTo>
                    <a:cubicBezTo>
                      <a:pt x="319" y="50"/>
                      <a:pt x="319" y="50"/>
                      <a:pt x="319" y="50"/>
                    </a:cubicBezTo>
                    <a:cubicBezTo>
                      <a:pt x="318" y="51"/>
                      <a:pt x="318" y="51"/>
                      <a:pt x="318" y="51"/>
                    </a:cubicBezTo>
                    <a:cubicBezTo>
                      <a:pt x="317" y="51"/>
                      <a:pt x="317" y="51"/>
                      <a:pt x="317" y="51"/>
                    </a:cubicBezTo>
                    <a:cubicBezTo>
                      <a:pt x="317" y="50"/>
                      <a:pt x="317" y="50"/>
                      <a:pt x="317" y="50"/>
                    </a:cubicBezTo>
                    <a:cubicBezTo>
                      <a:pt x="315" y="51"/>
                      <a:pt x="315" y="51"/>
                      <a:pt x="315" y="51"/>
                    </a:cubicBezTo>
                    <a:cubicBezTo>
                      <a:pt x="314" y="51"/>
                      <a:pt x="314" y="51"/>
                      <a:pt x="314" y="51"/>
                    </a:cubicBezTo>
                    <a:cubicBezTo>
                      <a:pt x="313" y="52"/>
                      <a:pt x="313" y="52"/>
                      <a:pt x="313" y="52"/>
                    </a:cubicBezTo>
                    <a:cubicBezTo>
                      <a:pt x="313" y="52"/>
                      <a:pt x="313" y="52"/>
                      <a:pt x="313" y="52"/>
                    </a:cubicBezTo>
                    <a:cubicBezTo>
                      <a:pt x="312" y="52"/>
                      <a:pt x="312" y="52"/>
                      <a:pt x="312" y="52"/>
                    </a:cubicBezTo>
                    <a:cubicBezTo>
                      <a:pt x="311" y="53"/>
                      <a:pt x="311" y="53"/>
                      <a:pt x="311" y="53"/>
                    </a:cubicBezTo>
                    <a:cubicBezTo>
                      <a:pt x="310" y="53"/>
                      <a:pt x="310" y="53"/>
                      <a:pt x="310" y="53"/>
                    </a:cubicBezTo>
                    <a:cubicBezTo>
                      <a:pt x="310" y="52"/>
                      <a:pt x="310" y="52"/>
                      <a:pt x="310" y="52"/>
                    </a:cubicBezTo>
                    <a:cubicBezTo>
                      <a:pt x="309" y="52"/>
                      <a:pt x="309" y="52"/>
                      <a:pt x="309" y="52"/>
                    </a:cubicBezTo>
                    <a:cubicBezTo>
                      <a:pt x="308" y="53"/>
                      <a:pt x="308" y="53"/>
                      <a:pt x="308" y="53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6" y="52"/>
                      <a:pt x="306" y="52"/>
                      <a:pt x="306" y="52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305" y="53"/>
                      <a:pt x="305" y="53"/>
                      <a:pt x="305" y="53"/>
                    </a:cubicBezTo>
                    <a:cubicBezTo>
                      <a:pt x="304" y="54"/>
                      <a:pt x="304" y="54"/>
                      <a:pt x="304" y="54"/>
                    </a:cubicBezTo>
                    <a:cubicBezTo>
                      <a:pt x="303" y="55"/>
                      <a:pt x="303" y="55"/>
                      <a:pt x="303" y="55"/>
                    </a:cubicBezTo>
                    <a:cubicBezTo>
                      <a:pt x="303" y="54"/>
                      <a:pt x="303" y="54"/>
                      <a:pt x="303" y="54"/>
                    </a:cubicBezTo>
                    <a:cubicBezTo>
                      <a:pt x="303" y="55"/>
                      <a:pt x="303" y="55"/>
                      <a:pt x="303" y="55"/>
                    </a:cubicBezTo>
                    <a:cubicBezTo>
                      <a:pt x="302" y="55"/>
                      <a:pt x="302" y="55"/>
                      <a:pt x="302" y="55"/>
                    </a:cubicBezTo>
                    <a:cubicBezTo>
                      <a:pt x="302" y="54"/>
                      <a:pt x="302" y="54"/>
                      <a:pt x="302" y="54"/>
                    </a:cubicBezTo>
                    <a:cubicBezTo>
                      <a:pt x="301" y="55"/>
                      <a:pt x="301" y="55"/>
                      <a:pt x="301" y="55"/>
                    </a:cubicBezTo>
                    <a:cubicBezTo>
                      <a:pt x="301" y="56"/>
                      <a:pt x="301" y="56"/>
                      <a:pt x="301" y="56"/>
                    </a:cubicBezTo>
                    <a:cubicBezTo>
                      <a:pt x="300" y="56"/>
                      <a:pt x="300" y="56"/>
                      <a:pt x="300" y="56"/>
                    </a:cubicBezTo>
                    <a:cubicBezTo>
                      <a:pt x="300" y="55"/>
                      <a:pt x="300" y="55"/>
                      <a:pt x="300" y="55"/>
                    </a:cubicBezTo>
                    <a:cubicBezTo>
                      <a:pt x="299" y="56"/>
                      <a:pt x="299" y="56"/>
                      <a:pt x="299" y="56"/>
                    </a:cubicBezTo>
                    <a:cubicBezTo>
                      <a:pt x="298" y="56"/>
                      <a:pt x="298" y="56"/>
                      <a:pt x="298" y="56"/>
                    </a:cubicBezTo>
                    <a:cubicBezTo>
                      <a:pt x="298" y="57"/>
                      <a:pt x="298" y="57"/>
                      <a:pt x="298" y="57"/>
                    </a:cubicBezTo>
                    <a:cubicBezTo>
                      <a:pt x="296" y="59"/>
                      <a:pt x="296" y="59"/>
                      <a:pt x="296" y="59"/>
                    </a:cubicBezTo>
                    <a:cubicBezTo>
                      <a:pt x="295" y="60"/>
                      <a:pt x="295" y="60"/>
                      <a:pt x="295" y="60"/>
                    </a:cubicBezTo>
                    <a:cubicBezTo>
                      <a:pt x="294" y="61"/>
                      <a:pt x="294" y="61"/>
                      <a:pt x="294" y="61"/>
                    </a:cubicBezTo>
                    <a:cubicBezTo>
                      <a:pt x="294" y="62"/>
                      <a:pt x="294" y="62"/>
                      <a:pt x="294" y="62"/>
                    </a:cubicBezTo>
                    <a:cubicBezTo>
                      <a:pt x="293" y="62"/>
                      <a:pt x="293" y="62"/>
                      <a:pt x="293" y="62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4" y="63"/>
                      <a:pt x="294" y="63"/>
                      <a:pt x="294" y="63"/>
                    </a:cubicBezTo>
                    <a:cubicBezTo>
                      <a:pt x="294" y="64"/>
                      <a:pt x="294" y="64"/>
                      <a:pt x="294" y="64"/>
                    </a:cubicBezTo>
                    <a:cubicBezTo>
                      <a:pt x="292" y="65"/>
                      <a:pt x="292" y="65"/>
                      <a:pt x="292" y="65"/>
                    </a:cubicBezTo>
                    <a:cubicBezTo>
                      <a:pt x="292" y="66"/>
                      <a:pt x="292" y="66"/>
                      <a:pt x="292" y="66"/>
                    </a:cubicBezTo>
                    <a:cubicBezTo>
                      <a:pt x="294" y="67"/>
                      <a:pt x="294" y="67"/>
                      <a:pt x="294" y="67"/>
                    </a:cubicBezTo>
                    <a:cubicBezTo>
                      <a:pt x="294" y="68"/>
                      <a:pt x="294" y="68"/>
                      <a:pt x="294" y="68"/>
                    </a:cubicBezTo>
                    <a:cubicBezTo>
                      <a:pt x="294" y="69"/>
                      <a:pt x="294" y="69"/>
                      <a:pt x="294" y="69"/>
                    </a:cubicBezTo>
                    <a:cubicBezTo>
                      <a:pt x="296" y="69"/>
                      <a:pt x="296" y="69"/>
                      <a:pt x="296" y="69"/>
                    </a:cubicBezTo>
                    <a:cubicBezTo>
                      <a:pt x="296" y="68"/>
                      <a:pt x="296" y="68"/>
                      <a:pt x="296" y="68"/>
                    </a:cubicBezTo>
                    <a:cubicBezTo>
                      <a:pt x="296" y="67"/>
                      <a:pt x="296" y="67"/>
                      <a:pt x="296" y="67"/>
                    </a:cubicBezTo>
                    <a:cubicBezTo>
                      <a:pt x="297" y="67"/>
                      <a:pt x="297" y="67"/>
                      <a:pt x="297" y="67"/>
                    </a:cubicBezTo>
                    <a:cubicBezTo>
                      <a:pt x="297" y="69"/>
                      <a:pt x="297" y="69"/>
                      <a:pt x="297" y="69"/>
                    </a:cubicBezTo>
                    <a:cubicBezTo>
                      <a:pt x="297" y="70"/>
                      <a:pt x="297" y="70"/>
                      <a:pt x="297" y="70"/>
                    </a:cubicBezTo>
                    <a:cubicBezTo>
                      <a:pt x="294" y="71"/>
                      <a:pt x="294" y="71"/>
                      <a:pt x="294" y="71"/>
                    </a:cubicBezTo>
                    <a:cubicBezTo>
                      <a:pt x="293" y="71"/>
                      <a:pt x="293" y="71"/>
                      <a:pt x="293" y="71"/>
                    </a:cubicBezTo>
                    <a:cubicBezTo>
                      <a:pt x="293" y="70"/>
                      <a:pt x="293" y="70"/>
                      <a:pt x="293" y="70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92" y="71"/>
                      <a:pt x="292" y="71"/>
                      <a:pt x="292" y="71"/>
                    </a:cubicBezTo>
                    <a:cubicBezTo>
                      <a:pt x="291" y="72"/>
                      <a:pt x="291" y="72"/>
                      <a:pt x="291" y="72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0" y="71"/>
                      <a:pt x="290" y="71"/>
                      <a:pt x="290" y="71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89" y="69"/>
                      <a:pt x="289" y="69"/>
                      <a:pt x="289" y="69"/>
                    </a:cubicBezTo>
                    <a:cubicBezTo>
                      <a:pt x="289" y="70"/>
                      <a:pt x="289" y="70"/>
                      <a:pt x="289" y="70"/>
                    </a:cubicBezTo>
                    <a:cubicBezTo>
                      <a:pt x="289" y="71"/>
                      <a:pt x="289" y="71"/>
                      <a:pt x="289" y="71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86" y="72"/>
                      <a:pt x="286" y="72"/>
                      <a:pt x="286" y="72"/>
                    </a:cubicBezTo>
                    <a:cubicBezTo>
                      <a:pt x="285" y="72"/>
                      <a:pt x="285" y="72"/>
                      <a:pt x="285" y="72"/>
                    </a:cubicBezTo>
                    <a:cubicBezTo>
                      <a:pt x="284" y="72"/>
                      <a:pt x="284" y="72"/>
                      <a:pt x="284" y="72"/>
                    </a:cubicBezTo>
                    <a:cubicBezTo>
                      <a:pt x="282" y="72"/>
                      <a:pt x="282" y="72"/>
                      <a:pt x="282" y="72"/>
                    </a:cubicBezTo>
                    <a:cubicBezTo>
                      <a:pt x="281" y="72"/>
                      <a:pt x="281" y="72"/>
                      <a:pt x="281" y="72"/>
                    </a:cubicBezTo>
                    <a:cubicBezTo>
                      <a:pt x="281" y="72"/>
                      <a:pt x="281" y="72"/>
                      <a:pt x="281" y="72"/>
                    </a:cubicBezTo>
                    <a:cubicBezTo>
                      <a:pt x="279" y="73"/>
                      <a:pt x="279" y="73"/>
                      <a:pt x="279" y="73"/>
                    </a:cubicBezTo>
                    <a:cubicBezTo>
                      <a:pt x="278" y="73"/>
                      <a:pt x="278" y="73"/>
                      <a:pt x="278" y="73"/>
                    </a:cubicBezTo>
                    <a:cubicBezTo>
                      <a:pt x="276" y="74"/>
                      <a:pt x="276" y="74"/>
                      <a:pt x="276" y="74"/>
                    </a:cubicBezTo>
                    <a:cubicBezTo>
                      <a:pt x="275" y="74"/>
                      <a:pt x="275" y="74"/>
                      <a:pt x="275" y="74"/>
                    </a:cubicBezTo>
                    <a:cubicBezTo>
                      <a:pt x="274" y="75"/>
                      <a:pt x="274" y="75"/>
                      <a:pt x="274" y="75"/>
                    </a:cubicBezTo>
                    <a:cubicBezTo>
                      <a:pt x="274" y="76"/>
                      <a:pt x="274" y="76"/>
                      <a:pt x="274" y="76"/>
                    </a:cubicBezTo>
                    <a:cubicBezTo>
                      <a:pt x="272" y="76"/>
                      <a:pt x="272" y="76"/>
                      <a:pt x="272" y="76"/>
                    </a:cubicBezTo>
                    <a:cubicBezTo>
                      <a:pt x="273" y="77"/>
                      <a:pt x="273" y="77"/>
                      <a:pt x="273" y="77"/>
                    </a:cubicBezTo>
                    <a:cubicBezTo>
                      <a:pt x="274" y="78"/>
                      <a:pt x="274" y="78"/>
                      <a:pt x="274" y="78"/>
                    </a:cubicBezTo>
                    <a:cubicBezTo>
                      <a:pt x="274" y="78"/>
                      <a:pt x="274" y="78"/>
                      <a:pt x="274" y="78"/>
                    </a:cubicBezTo>
                    <a:cubicBezTo>
                      <a:pt x="273" y="79"/>
                      <a:pt x="273" y="79"/>
                      <a:pt x="273" y="79"/>
                    </a:cubicBezTo>
                    <a:cubicBezTo>
                      <a:pt x="273" y="79"/>
                      <a:pt x="273" y="79"/>
                      <a:pt x="273" y="79"/>
                    </a:cubicBezTo>
                    <a:cubicBezTo>
                      <a:pt x="273" y="80"/>
                      <a:pt x="273" y="80"/>
                      <a:pt x="273" y="80"/>
                    </a:cubicBezTo>
                    <a:cubicBezTo>
                      <a:pt x="273" y="81"/>
                      <a:pt x="273" y="81"/>
                      <a:pt x="273" y="81"/>
                    </a:cubicBezTo>
                    <a:cubicBezTo>
                      <a:pt x="272" y="81"/>
                      <a:pt x="272" y="81"/>
                      <a:pt x="272" y="81"/>
                    </a:cubicBezTo>
                    <a:cubicBezTo>
                      <a:pt x="272" y="82"/>
                      <a:pt x="272" y="82"/>
                      <a:pt x="272" y="82"/>
                    </a:cubicBezTo>
                    <a:cubicBezTo>
                      <a:pt x="271" y="82"/>
                      <a:pt x="271" y="82"/>
                      <a:pt x="271" y="82"/>
                    </a:cubicBezTo>
                    <a:cubicBezTo>
                      <a:pt x="271" y="83"/>
                      <a:pt x="271" y="83"/>
                      <a:pt x="271" y="83"/>
                    </a:cubicBezTo>
                    <a:cubicBezTo>
                      <a:pt x="270" y="85"/>
                      <a:pt x="270" y="85"/>
                      <a:pt x="270" y="85"/>
                    </a:cubicBezTo>
                    <a:cubicBezTo>
                      <a:pt x="270" y="85"/>
                      <a:pt x="270" y="85"/>
                      <a:pt x="270" y="85"/>
                    </a:cubicBezTo>
                    <a:cubicBezTo>
                      <a:pt x="269" y="85"/>
                      <a:pt x="269" y="85"/>
                      <a:pt x="269" y="85"/>
                    </a:cubicBezTo>
                    <a:cubicBezTo>
                      <a:pt x="269" y="85"/>
                      <a:pt x="269" y="85"/>
                      <a:pt x="269" y="85"/>
                    </a:cubicBezTo>
                    <a:cubicBezTo>
                      <a:pt x="269" y="86"/>
                      <a:pt x="269" y="86"/>
                      <a:pt x="269" y="86"/>
                    </a:cubicBezTo>
                    <a:cubicBezTo>
                      <a:pt x="268" y="87"/>
                      <a:pt x="268" y="87"/>
                      <a:pt x="268" y="87"/>
                    </a:cubicBezTo>
                    <a:cubicBezTo>
                      <a:pt x="268" y="87"/>
                      <a:pt x="268" y="87"/>
                      <a:pt x="268" y="87"/>
                    </a:cubicBezTo>
                    <a:cubicBezTo>
                      <a:pt x="267" y="87"/>
                      <a:pt x="267" y="87"/>
                      <a:pt x="267" y="87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67" y="85"/>
                      <a:pt x="267" y="85"/>
                      <a:pt x="267" y="85"/>
                    </a:cubicBezTo>
                    <a:cubicBezTo>
                      <a:pt x="266" y="86"/>
                      <a:pt x="266" y="86"/>
                      <a:pt x="266" y="86"/>
                    </a:cubicBezTo>
                    <a:cubicBezTo>
                      <a:pt x="265" y="84"/>
                      <a:pt x="265" y="84"/>
                      <a:pt x="265" y="84"/>
                    </a:cubicBezTo>
                    <a:cubicBezTo>
                      <a:pt x="264" y="84"/>
                      <a:pt x="264" y="84"/>
                      <a:pt x="264" y="84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6" y="81"/>
                      <a:pt x="266" y="81"/>
                      <a:pt x="266" y="81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64" y="83"/>
                      <a:pt x="264" y="83"/>
                      <a:pt x="264" y="83"/>
                    </a:cubicBezTo>
                    <a:cubicBezTo>
                      <a:pt x="264" y="84"/>
                      <a:pt x="264" y="84"/>
                      <a:pt x="264" y="84"/>
                    </a:cubicBezTo>
                    <a:cubicBezTo>
                      <a:pt x="264" y="85"/>
                      <a:pt x="264" y="85"/>
                      <a:pt x="264" y="85"/>
                    </a:cubicBezTo>
                    <a:cubicBezTo>
                      <a:pt x="264" y="85"/>
                      <a:pt x="264" y="85"/>
                      <a:pt x="264" y="85"/>
                    </a:cubicBezTo>
                    <a:cubicBezTo>
                      <a:pt x="265" y="86"/>
                      <a:pt x="265" y="86"/>
                      <a:pt x="265" y="86"/>
                    </a:cubicBezTo>
                    <a:cubicBezTo>
                      <a:pt x="265" y="87"/>
                      <a:pt x="265" y="87"/>
                      <a:pt x="265" y="87"/>
                    </a:cubicBezTo>
                    <a:cubicBezTo>
                      <a:pt x="266" y="89"/>
                      <a:pt x="266" y="89"/>
                      <a:pt x="266" y="8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5" y="92"/>
                      <a:pt x="265" y="92"/>
                      <a:pt x="265" y="92"/>
                    </a:cubicBezTo>
                    <a:cubicBezTo>
                      <a:pt x="264" y="93"/>
                      <a:pt x="264" y="93"/>
                      <a:pt x="264" y="93"/>
                    </a:cubicBezTo>
                    <a:cubicBezTo>
                      <a:pt x="263" y="95"/>
                      <a:pt x="263" y="95"/>
                      <a:pt x="263" y="95"/>
                    </a:cubicBezTo>
                    <a:cubicBezTo>
                      <a:pt x="262" y="96"/>
                      <a:pt x="262" y="96"/>
                      <a:pt x="262" y="96"/>
                    </a:cubicBezTo>
                    <a:cubicBezTo>
                      <a:pt x="262" y="96"/>
                      <a:pt x="262" y="96"/>
                      <a:pt x="262" y="96"/>
                    </a:cubicBezTo>
                    <a:cubicBezTo>
                      <a:pt x="262" y="97"/>
                      <a:pt x="262" y="97"/>
                      <a:pt x="262" y="97"/>
                    </a:cubicBezTo>
                    <a:cubicBezTo>
                      <a:pt x="262" y="96"/>
                      <a:pt x="262" y="96"/>
                      <a:pt x="262" y="96"/>
                    </a:cubicBezTo>
                    <a:cubicBezTo>
                      <a:pt x="261" y="96"/>
                      <a:pt x="261" y="96"/>
                      <a:pt x="261" y="96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60" y="98"/>
                      <a:pt x="260" y="98"/>
                      <a:pt x="260" y="98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261" y="95"/>
                      <a:pt x="261" y="95"/>
                      <a:pt x="261" y="95"/>
                    </a:cubicBezTo>
                    <a:cubicBezTo>
                      <a:pt x="261" y="95"/>
                      <a:pt x="261" y="95"/>
                      <a:pt x="261" y="95"/>
                    </a:cubicBezTo>
                    <a:cubicBezTo>
                      <a:pt x="261" y="94"/>
                      <a:pt x="261" y="94"/>
                      <a:pt x="261" y="94"/>
                    </a:cubicBezTo>
                    <a:cubicBezTo>
                      <a:pt x="261" y="94"/>
                      <a:pt x="261" y="94"/>
                      <a:pt x="261" y="94"/>
                    </a:cubicBezTo>
                    <a:cubicBezTo>
                      <a:pt x="262" y="93"/>
                      <a:pt x="262" y="93"/>
                      <a:pt x="262" y="93"/>
                    </a:cubicBezTo>
                    <a:cubicBezTo>
                      <a:pt x="261" y="93"/>
                      <a:pt x="261" y="93"/>
                      <a:pt x="261" y="93"/>
                    </a:cubicBezTo>
                    <a:cubicBezTo>
                      <a:pt x="260" y="93"/>
                      <a:pt x="260" y="93"/>
                      <a:pt x="260" y="93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60" y="92"/>
                      <a:pt x="260" y="92"/>
                      <a:pt x="260" y="92"/>
                    </a:cubicBezTo>
                    <a:cubicBezTo>
                      <a:pt x="260" y="92"/>
                      <a:pt x="260" y="92"/>
                      <a:pt x="260" y="92"/>
                    </a:cubicBezTo>
                    <a:cubicBezTo>
                      <a:pt x="260" y="92"/>
                      <a:pt x="260" y="92"/>
                      <a:pt x="260" y="92"/>
                    </a:cubicBezTo>
                    <a:cubicBezTo>
                      <a:pt x="259" y="91"/>
                      <a:pt x="259" y="91"/>
                      <a:pt x="259" y="91"/>
                    </a:cubicBezTo>
                    <a:cubicBezTo>
                      <a:pt x="259" y="90"/>
                      <a:pt x="259" y="90"/>
                      <a:pt x="259" y="90"/>
                    </a:cubicBezTo>
                    <a:cubicBezTo>
                      <a:pt x="259" y="89"/>
                      <a:pt x="259" y="89"/>
                      <a:pt x="259" y="89"/>
                    </a:cubicBezTo>
                    <a:cubicBezTo>
                      <a:pt x="260" y="87"/>
                      <a:pt x="260" y="87"/>
                      <a:pt x="260" y="87"/>
                    </a:cubicBezTo>
                    <a:cubicBezTo>
                      <a:pt x="259" y="86"/>
                      <a:pt x="259" y="86"/>
                      <a:pt x="259" y="86"/>
                    </a:cubicBezTo>
                    <a:cubicBezTo>
                      <a:pt x="259" y="85"/>
                      <a:pt x="259" y="85"/>
                      <a:pt x="259" y="85"/>
                    </a:cubicBezTo>
                    <a:cubicBezTo>
                      <a:pt x="260" y="84"/>
                      <a:pt x="260" y="84"/>
                      <a:pt x="260" y="84"/>
                    </a:cubicBezTo>
                    <a:cubicBezTo>
                      <a:pt x="260" y="84"/>
                      <a:pt x="260" y="84"/>
                      <a:pt x="260" y="84"/>
                    </a:cubicBezTo>
                    <a:cubicBezTo>
                      <a:pt x="260" y="83"/>
                      <a:pt x="260" y="83"/>
                      <a:pt x="260" y="83"/>
                    </a:cubicBezTo>
                    <a:cubicBezTo>
                      <a:pt x="260" y="83"/>
                      <a:pt x="260" y="83"/>
                      <a:pt x="260" y="83"/>
                    </a:cubicBezTo>
                    <a:cubicBezTo>
                      <a:pt x="260" y="83"/>
                      <a:pt x="260" y="83"/>
                      <a:pt x="260" y="83"/>
                    </a:cubicBezTo>
                    <a:cubicBezTo>
                      <a:pt x="260" y="84"/>
                      <a:pt x="260" y="84"/>
                      <a:pt x="260" y="84"/>
                    </a:cubicBezTo>
                    <a:cubicBezTo>
                      <a:pt x="259" y="85"/>
                      <a:pt x="259" y="85"/>
                      <a:pt x="259" y="85"/>
                    </a:cubicBezTo>
                    <a:cubicBezTo>
                      <a:pt x="258" y="85"/>
                      <a:pt x="258" y="85"/>
                      <a:pt x="258" y="85"/>
                    </a:cubicBezTo>
                    <a:cubicBezTo>
                      <a:pt x="258" y="85"/>
                      <a:pt x="258" y="85"/>
                      <a:pt x="258" y="85"/>
                    </a:cubicBezTo>
                    <a:cubicBezTo>
                      <a:pt x="258" y="86"/>
                      <a:pt x="258" y="86"/>
                      <a:pt x="258" y="86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58" y="88"/>
                      <a:pt x="258" y="88"/>
                      <a:pt x="258" y="88"/>
                    </a:cubicBezTo>
                    <a:cubicBezTo>
                      <a:pt x="258" y="89"/>
                      <a:pt x="258" y="89"/>
                      <a:pt x="258" y="89"/>
                    </a:cubicBezTo>
                    <a:cubicBezTo>
                      <a:pt x="258" y="89"/>
                      <a:pt x="258" y="89"/>
                      <a:pt x="258" y="89"/>
                    </a:cubicBezTo>
                    <a:cubicBezTo>
                      <a:pt x="258" y="90"/>
                      <a:pt x="258" y="90"/>
                      <a:pt x="258" y="90"/>
                    </a:cubicBezTo>
                    <a:cubicBezTo>
                      <a:pt x="258" y="92"/>
                      <a:pt x="258" y="92"/>
                      <a:pt x="258" y="92"/>
                    </a:cubicBezTo>
                    <a:cubicBezTo>
                      <a:pt x="257" y="92"/>
                      <a:pt x="257" y="92"/>
                      <a:pt x="257" y="92"/>
                    </a:cubicBezTo>
                    <a:cubicBezTo>
                      <a:pt x="256" y="91"/>
                      <a:pt x="256" y="91"/>
                      <a:pt x="256" y="91"/>
                    </a:cubicBezTo>
                    <a:cubicBezTo>
                      <a:pt x="255" y="91"/>
                      <a:pt x="255" y="91"/>
                      <a:pt x="255" y="91"/>
                    </a:cubicBezTo>
                    <a:cubicBezTo>
                      <a:pt x="254" y="90"/>
                      <a:pt x="254" y="90"/>
                      <a:pt x="254" y="90"/>
                    </a:cubicBezTo>
                    <a:cubicBezTo>
                      <a:pt x="254" y="90"/>
                      <a:pt x="254" y="90"/>
                      <a:pt x="254" y="90"/>
                    </a:cubicBezTo>
                    <a:cubicBezTo>
                      <a:pt x="254" y="89"/>
                      <a:pt x="254" y="89"/>
                      <a:pt x="254" y="89"/>
                    </a:cubicBezTo>
                    <a:cubicBezTo>
                      <a:pt x="254" y="88"/>
                      <a:pt x="254" y="88"/>
                      <a:pt x="254" y="88"/>
                    </a:cubicBezTo>
                    <a:cubicBezTo>
                      <a:pt x="253" y="89"/>
                      <a:pt x="253" y="89"/>
                      <a:pt x="253" y="89"/>
                    </a:cubicBezTo>
                    <a:cubicBezTo>
                      <a:pt x="253" y="90"/>
                      <a:pt x="253" y="90"/>
                      <a:pt x="253" y="90"/>
                    </a:cubicBezTo>
                    <a:cubicBezTo>
                      <a:pt x="254" y="90"/>
                      <a:pt x="254" y="90"/>
                      <a:pt x="254" y="90"/>
                    </a:cubicBezTo>
                    <a:cubicBezTo>
                      <a:pt x="255" y="91"/>
                      <a:pt x="255" y="91"/>
                      <a:pt x="255" y="91"/>
                    </a:cubicBezTo>
                    <a:cubicBezTo>
                      <a:pt x="256" y="92"/>
                      <a:pt x="256" y="92"/>
                      <a:pt x="256" y="92"/>
                    </a:cubicBezTo>
                    <a:cubicBezTo>
                      <a:pt x="257" y="93"/>
                      <a:pt x="257" y="93"/>
                      <a:pt x="257" y="93"/>
                    </a:cubicBezTo>
                    <a:cubicBezTo>
                      <a:pt x="258" y="94"/>
                      <a:pt x="258" y="94"/>
                      <a:pt x="258" y="94"/>
                    </a:cubicBezTo>
                    <a:cubicBezTo>
                      <a:pt x="258" y="94"/>
                      <a:pt x="258" y="94"/>
                      <a:pt x="258" y="94"/>
                    </a:cubicBezTo>
                    <a:cubicBezTo>
                      <a:pt x="258" y="95"/>
                      <a:pt x="258" y="95"/>
                      <a:pt x="258" y="95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57" y="94"/>
                      <a:pt x="257" y="94"/>
                      <a:pt x="257" y="94"/>
                    </a:cubicBezTo>
                    <a:cubicBezTo>
                      <a:pt x="256" y="94"/>
                      <a:pt x="256" y="94"/>
                      <a:pt x="256" y="94"/>
                    </a:cubicBezTo>
                    <a:cubicBezTo>
                      <a:pt x="257" y="96"/>
                      <a:pt x="257" y="96"/>
                      <a:pt x="257" y="96"/>
                    </a:cubicBezTo>
                    <a:cubicBezTo>
                      <a:pt x="258" y="96"/>
                      <a:pt x="258" y="96"/>
                      <a:pt x="258" y="96"/>
                    </a:cubicBezTo>
                    <a:cubicBezTo>
                      <a:pt x="258" y="97"/>
                      <a:pt x="258" y="97"/>
                      <a:pt x="258" y="97"/>
                    </a:cubicBezTo>
                    <a:cubicBezTo>
                      <a:pt x="258" y="97"/>
                      <a:pt x="258" y="97"/>
                      <a:pt x="258" y="97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7" y="97"/>
                      <a:pt x="257" y="97"/>
                      <a:pt x="257" y="97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7" y="99"/>
                      <a:pt x="257" y="99"/>
                      <a:pt x="257" y="99"/>
                    </a:cubicBezTo>
                    <a:cubicBezTo>
                      <a:pt x="256" y="98"/>
                      <a:pt x="256" y="98"/>
                      <a:pt x="256" y="98"/>
                    </a:cubicBezTo>
                    <a:cubicBezTo>
                      <a:pt x="255" y="98"/>
                      <a:pt x="255" y="98"/>
                      <a:pt x="255" y="98"/>
                    </a:cubicBezTo>
                    <a:cubicBezTo>
                      <a:pt x="254" y="98"/>
                      <a:pt x="254" y="98"/>
                      <a:pt x="254" y="98"/>
                    </a:cubicBezTo>
                    <a:cubicBezTo>
                      <a:pt x="255" y="98"/>
                      <a:pt x="255" y="98"/>
                      <a:pt x="255" y="98"/>
                    </a:cubicBezTo>
                    <a:cubicBezTo>
                      <a:pt x="256" y="99"/>
                      <a:pt x="256" y="99"/>
                      <a:pt x="256" y="99"/>
                    </a:cubicBezTo>
                    <a:cubicBezTo>
                      <a:pt x="256" y="99"/>
                      <a:pt x="256" y="99"/>
                      <a:pt x="256" y="99"/>
                    </a:cubicBezTo>
                    <a:cubicBezTo>
                      <a:pt x="257" y="100"/>
                      <a:pt x="257" y="100"/>
                      <a:pt x="257" y="100"/>
                    </a:cubicBezTo>
                    <a:cubicBezTo>
                      <a:pt x="258" y="100"/>
                      <a:pt x="258" y="100"/>
                      <a:pt x="258" y="100"/>
                    </a:cubicBezTo>
                    <a:cubicBezTo>
                      <a:pt x="258" y="100"/>
                      <a:pt x="258" y="100"/>
                      <a:pt x="258" y="100"/>
                    </a:cubicBezTo>
                    <a:cubicBezTo>
                      <a:pt x="259" y="100"/>
                      <a:pt x="259" y="100"/>
                      <a:pt x="259" y="100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8" y="102"/>
                      <a:pt x="258" y="102"/>
                      <a:pt x="258" y="102"/>
                    </a:cubicBezTo>
                    <a:cubicBezTo>
                      <a:pt x="258" y="103"/>
                      <a:pt x="258" y="103"/>
                      <a:pt x="258" y="103"/>
                    </a:cubicBezTo>
                    <a:cubicBezTo>
                      <a:pt x="259" y="103"/>
                      <a:pt x="259" y="103"/>
                      <a:pt x="259" y="103"/>
                    </a:cubicBezTo>
                    <a:cubicBezTo>
                      <a:pt x="259" y="104"/>
                      <a:pt x="259" y="104"/>
                      <a:pt x="259" y="104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8" y="105"/>
                      <a:pt x="258" y="105"/>
                      <a:pt x="258" y="105"/>
                    </a:cubicBezTo>
                    <a:cubicBezTo>
                      <a:pt x="258" y="105"/>
                      <a:pt x="258" y="105"/>
                      <a:pt x="258" y="105"/>
                    </a:cubicBezTo>
                    <a:cubicBezTo>
                      <a:pt x="256" y="105"/>
                      <a:pt x="256" y="105"/>
                      <a:pt x="256" y="105"/>
                    </a:cubicBezTo>
                    <a:cubicBezTo>
                      <a:pt x="255" y="106"/>
                      <a:pt x="255" y="106"/>
                      <a:pt x="255" y="106"/>
                    </a:cubicBezTo>
                    <a:cubicBezTo>
                      <a:pt x="255" y="106"/>
                      <a:pt x="255" y="106"/>
                      <a:pt x="255" y="106"/>
                    </a:cubicBezTo>
                    <a:cubicBezTo>
                      <a:pt x="254" y="104"/>
                      <a:pt x="254" y="104"/>
                      <a:pt x="254" y="104"/>
                    </a:cubicBezTo>
                    <a:cubicBezTo>
                      <a:pt x="254" y="105"/>
                      <a:pt x="254" y="105"/>
                      <a:pt x="254" y="105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7"/>
                      <a:pt x="254" y="107"/>
                      <a:pt x="254" y="107"/>
                    </a:cubicBezTo>
                    <a:cubicBezTo>
                      <a:pt x="255" y="107"/>
                      <a:pt x="255" y="107"/>
                      <a:pt x="255" y="107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8" y="108"/>
                      <a:pt x="258" y="108"/>
                      <a:pt x="258" y="108"/>
                    </a:cubicBezTo>
                    <a:cubicBezTo>
                      <a:pt x="258" y="108"/>
                      <a:pt x="258" y="108"/>
                      <a:pt x="258" y="108"/>
                    </a:cubicBezTo>
                    <a:cubicBezTo>
                      <a:pt x="258" y="107"/>
                      <a:pt x="258" y="107"/>
                      <a:pt x="258" y="107"/>
                    </a:cubicBezTo>
                    <a:cubicBezTo>
                      <a:pt x="259" y="106"/>
                      <a:pt x="259" y="106"/>
                      <a:pt x="259" y="106"/>
                    </a:cubicBezTo>
                    <a:cubicBezTo>
                      <a:pt x="259" y="106"/>
                      <a:pt x="259" y="106"/>
                      <a:pt x="259" y="106"/>
                    </a:cubicBezTo>
                    <a:cubicBezTo>
                      <a:pt x="260" y="107"/>
                      <a:pt x="260" y="107"/>
                      <a:pt x="260" y="107"/>
                    </a:cubicBezTo>
                    <a:cubicBezTo>
                      <a:pt x="259" y="108"/>
                      <a:pt x="259" y="108"/>
                      <a:pt x="259" y="108"/>
                    </a:cubicBezTo>
                    <a:cubicBezTo>
                      <a:pt x="259" y="108"/>
                      <a:pt x="259" y="108"/>
                      <a:pt x="259" y="108"/>
                    </a:cubicBezTo>
                    <a:cubicBezTo>
                      <a:pt x="258" y="109"/>
                      <a:pt x="258" y="109"/>
                      <a:pt x="258" y="109"/>
                    </a:cubicBezTo>
                    <a:cubicBezTo>
                      <a:pt x="257" y="110"/>
                      <a:pt x="257" y="110"/>
                      <a:pt x="257" y="110"/>
                    </a:cubicBezTo>
                    <a:cubicBezTo>
                      <a:pt x="257" y="110"/>
                      <a:pt x="257" y="110"/>
                      <a:pt x="257" y="110"/>
                    </a:cubicBezTo>
                    <a:cubicBezTo>
                      <a:pt x="256" y="110"/>
                      <a:pt x="256" y="110"/>
                      <a:pt x="256" y="110"/>
                    </a:cubicBezTo>
                    <a:cubicBezTo>
                      <a:pt x="255" y="110"/>
                      <a:pt x="255" y="110"/>
                      <a:pt x="255" y="110"/>
                    </a:cubicBezTo>
                    <a:cubicBezTo>
                      <a:pt x="255" y="109"/>
                      <a:pt x="255" y="109"/>
                      <a:pt x="255" y="109"/>
                    </a:cubicBezTo>
                    <a:cubicBezTo>
                      <a:pt x="255" y="110"/>
                      <a:pt x="255" y="110"/>
                      <a:pt x="255" y="110"/>
                    </a:cubicBezTo>
                    <a:cubicBezTo>
                      <a:pt x="254" y="110"/>
                      <a:pt x="254" y="110"/>
                      <a:pt x="254" y="110"/>
                    </a:cubicBezTo>
                    <a:cubicBezTo>
                      <a:pt x="253" y="110"/>
                      <a:pt x="253" y="110"/>
                      <a:pt x="253" y="110"/>
                    </a:cubicBezTo>
                    <a:cubicBezTo>
                      <a:pt x="252" y="110"/>
                      <a:pt x="252" y="110"/>
                      <a:pt x="252" y="110"/>
                    </a:cubicBezTo>
                    <a:cubicBezTo>
                      <a:pt x="253" y="110"/>
                      <a:pt x="253" y="110"/>
                      <a:pt x="253" y="110"/>
                    </a:cubicBezTo>
                    <a:cubicBezTo>
                      <a:pt x="254" y="110"/>
                      <a:pt x="254" y="110"/>
                      <a:pt x="254" y="110"/>
                    </a:cubicBezTo>
                    <a:cubicBezTo>
                      <a:pt x="255" y="111"/>
                      <a:pt x="255" y="111"/>
                      <a:pt x="255" y="111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2"/>
                      <a:pt x="254" y="112"/>
                      <a:pt x="254" y="112"/>
                    </a:cubicBezTo>
                    <a:cubicBezTo>
                      <a:pt x="253" y="112"/>
                      <a:pt x="253" y="112"/>
                      <a:pt x="253" y="112"/>
                    </a:cubicBezTo>
                    <a:cubicBezTo>
                      <a:pt x="252" y="112"/>
                      <a:pt x="252" y="112"/>
                      <a:pt x="252" y="112"/>
                    </a:cubicBezTo>
                    <a:cubicBezTo>
                      <a:pt x="253" y="113"/>
                      <a:pt x="253" y="113"/>
                      <a:pt x="253" y="113"/>
                    </a:cubicBezTo>
                    <a:cubicBezTo>
                      <a:pt x="254" y="113"/>
                      <a:pt x="254" y="113"/>
                      <a:pt x="254" y="113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56" y="112"/>
                      <a:pt x="256" y="112"/>
                      <a:pt x="256" y="112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54" y="114"/>
                      <a:pt x="254" y="114"/>
                      <a:pt x="254" y="114"/>
                    </a:cubicBezTo>
                    <a:cubicBezTo>
                      <a:pt x="254" y="113"/>
                      <a:pt x="254" y="113"/>
                      <a:pt x="254" y="113"/>
                    </a:cubicBezTo>
                    <a:cubicBezTo>
                      <a:pt x="253" y="113"/>
                      <a:pt x="253" y="113"/>
                      <a:pt x="253" y="113"/>
                    </a:cubicBezTo>
                    <a:cubicBezTo>
                      <a:pt x="253" y="114"/>
                      <a:pt x="253" y="114"/>
                      <a:pt x="253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49" y="115"/>
                      <a:pt x="249" y="115"/>
                      <a:pt x="249" y="115"/>
                    </a:cubicBezTo>
                    <a:cubicBezTo>
                      <a:pt x="246" y="117"/>
                      <a:pt x="246" y="117"/>
                      <a:pt x="246" y="117"/>
                    </a:cubicBezTo>
                    <a:cubicBezTo>
                      <a:pt x="245" y="119"/>
                      <a:pt x="245" y="119"/>
                      <a:pt x="245" y="119"/>
                    </a:cubicBezTo>
                    <a:cubicBezTo>
                      <a:pt x="244" y="119"/>
                      <a:pt x="244" y="119"/>
                      <a:pt x="244" y="119"/>
                    </a:cubicBezTo>
                    <a:cubicBezTo>
                      <a:pt x="244" y="119"/>
                      <a:pt x="244" y="119"/>
                      <a:pt x="244" y="119"/>
                    </a:cubicBezTo>
                    <a:cubicBezTo>
                      <a:pt x="242" y="119"/>
                      <a:pt x="242" y="119"/>
                      <a:pt x="242" y="119"/>
                    </a:cubicBezTo>
                    <a:cubicBezTo>
                      <a:pt x="241" y="120"/>
                      <a:pt x="241" y="120"/>
                      <a:pt x="241" y="120"/>
                    </a:cubicBez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9" y="123"/>
                      <a:pt x="239" y="123"/>
                      <a:pt x="239" y="123"/>
                    </a:cubicBezTo>
                    <a:cubicBezTo>
                      <a:pt x="238" y="123"/>
                      <a:pt x="238" y="123"/>
                      <a:pt x="238" y="123"/>
                    </a:cubicBezTo>
                    <a:cubicBezTo>
                      <a:pt x="237" y="123"/>
                      <a:pt x="237" y="123"/>
                      <a:pt x="237" y="123"/>
                    </a:cubicBezTo>
                    <a:cubicBezTo>
                      <a:pt x="237" y="124"/>
                      <a:pt x="237" y="124"/>
                      <a:pt x="237" y="124"/>
                    </a:cubicBezTo>
                    <a:cubicBezTo>
                      <a:pt x="236" y="125"/>
                      <a:pt x="236" y="125"/>
                      <a:pt x="236" y="125"/>
                    </a:cubicBezTo>
                    <a:cubicBezTo>
                      <a:pt x="236" y="125"/>
                      <a:pt x="236" y="125"/>
                      <a:pt x="236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4" y="125"/>
                      <a:pt x="234" y="125"/>
                      <a:pt x="234" y="125"/>
                    </a:cubicBezTo>
                    <a:cubicBezTo>
                      <a:pt x="233" y="126"/>
                      <a:pt x="233" y="126"/>
                      <a:pt x="233" y="126"/>
                    </a:cubicBezTo>
                    <a:cubicBezTo>
                      <a:pt x="231" y="126"/>
                      <a:pt x="231" y="126"/>
                      <a:pt x="231" y="126"/>
                    </a:cubicBezTo>
                    <a:cubicBezTo>
                      <a:pt x="231" y="127"/>
                      <a:pt x="231" y="127"/>
                      <a:pt x="231" y="127"/>
                    </a:cubicBezTo>
                    <a:cubicBezTo>
                      <a:pt x="230" y="127"/>
                      <a:pt x="230" y="127"/>
                      <a:pt x="230" y="127"/>
                    </a:cubicBezTo>
                    <a:cubicBezTo>
                      <a:pt x="230" y="127"/>
                      <a:pt x="230" y="127"/>
                      <a:pt x="230" y="127"/>
                    </a:cubicBezTo>
                    <a:cubicBezTo>
                      <a:pt x="228" y="127"/>
                      <a:pt x="228" y="127"/>
                      <a:pt x="228" y="127"/>
                    </a:cubicBezTo>
                    <a:cubicBezTo>
                      <a:pt x="228" y="128"/>
                      <a:pt x="228" y="128"/>
                      <a:pt x="228" y="128"/>
                    </a:cubicBezTo>
                    <a:cubicBezTo>
                      <a:pt x="229" y="128"/>
                      <a:pt x="229" y="128"/>
                      <a:pt x="229" y="128"/>
                    </a:cubicBezTo>
                    <a:cubicBezTo>
                      <a:pt x="228" y="129"/>
                      <a:pt x="228" y="129"/>
                      <a:pt x="228" y="129"/>
                    </a:cubicBezTo>
                    <a:cubicBezTo>
                      <a:pt x="228" y="130"/>
                      <a:pt x="228" y="130"/>
                      <a:pt x="228" y="130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6" y="131"/>
                      <a:pt x="226" y="131"/>
                      <a:pt x="226" y="131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4" y="133"/>
                      <a:pt x="224" y="133"/>
                      <a:pt x="224" y="133"/>
                    </a:cubicBezTo>
                    <a:cubicBezTo>
                      <a:pt x="224" y="135"/>
                      <a:pt x="224" y="135"/>
                      <a:pt x="224" y="135"/>
                    </a:cubicBezTo>
                    <a:cubicBezTo>
                      <a:pt x="224" y="138"/>
                      <a:pt x="224" y="138"/>
                      <a:pt x="224" y="138"/>
                    </a:cubicBezTo>
                    <a:cubicBezTo>
                      <a:pt x="224" y="140"/>
                      <a:pt x="224" y="140"/>
                      <a:pt x="224" y="140"/>
                    </a:cubicBezTo>
                    <a:cubicBezTo>
                      <a:pt x="224" y="142"/>
                      <a:pt x="224" y="142"/>
                      <a:pt x="224" y="142"/>
                    </a:cubicBez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4" y="146"/>
                      <a:pt x="224" y="146"/>
                      <a:pt x="224" y="146"/>
                    </a:cubicBezTo>
                    <a:cubicBezTo>
                      <a:pt x="225" y="147"/>
                      <a:pt x="225" y="147"/>
                      <a:pt x="225" y="147"/>
                    </a:cubicBezTo>
                    <a:cubicBezTo>
                      <a:pt x="225" y="149"/>
                      <a:pt x="225" y="149"/>
                      <a:pt x="225" y="149"/>
                    </a:cubicBezTo>
                    <a:cubicBezTo>
                      <a:pt x="226" y="150"/>
                      <a:pt x="226" y="150"/>
                      <a:pt x="226" y="150"/>
                    </a:cubicBezTo>
                    <a:cubicBezTo>
                      <a:pt x="227" y="151"/>
                      <a:pt x="227" y="151"/>
                      <a:pt x="227" y="151"/>
                    </a:cubicBezTo>
                    <a:cubicBezTo>
                      <a:pt x="226" y="152"/>
                      <a:pt x="226" y="152"/>
                      <a:pt x="226" y="152"/>
                    </a:cubicBezTo>
                    <a:cubicBezTo>
                      <a:pt x="226" y="153"/>
                      <a:pt x="226" y="153"/>
                      <a:pt x="226" y="153"/>
                    </a:cubicBezTo>
                    <a:cubicBezTo>
                      <a:pt x="226" y="154"/>
                      <a:pt x="226" y="154"/>
                      <a:pt x="226" y="154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8" y="158"/>
                      <a:pt x="228" y="158"/>
                      <a:pt x="228" y="158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28" y="160"/>
                      <a:pt x="228" y="160"/>
                      <a:pt x="228" y="160"/>
                    </a:cubicBezTo>
                    <a:cubicBezTo>
                      <a:pt x="228" y="160"/>
                      <a:pt x="228" y="160"/>
                      <a:pt x="228" y="160"/>
                    </a:cubicBez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228" y="164"/>
                      <a:pt x="228" y="164"/>
                      <a:pt x="228" y="164"/>
                    </a:cubicBezTo>
                    <a:cubicBezTo>
                      <a:pt x="227" y="165"/>
                      <a:pt x="227" y="165"/>
                      <a:pt x="227" y="165"/>
                    </a:cubicBezTo>
                    <a:cubicBezTo>
                      <a:pt x="226" y="167"/>
                      <a:pt x="226" y="167"/>
                      <a:pt x="226" y="167"/>
                    </a:cubicBezTo>
                    <a:cubicBezTo>
                      <a:pt x="226" y="167"/>
                      <a:pt x="226" y="167"/>
                      <a:pt x="226" y="167"/>
                    </a:cubicBezTo>
                    <a:cubicBezTo>
                      <a:pt x="225" y="169"/>
                      <a:pt x="225" y="169"/>
                      <a:pt x="225" y="169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3" y="169"/>
                      <a:pt x="223" y="169"/>
                      <a:pt x="223" y="169"/>
                    </a:cubicBezTo>
                    <a:cubicBezTo>
                      <a:pt x="222" y="169"/>
                      <a:pt x="222" y="169"/>
                      <a:pt x="222" y="169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1" y="168"/>
                      <a:pt x="221" y="168"/>
                      <a:pt x="221" y="168"/>
                    </a:cubicBezTo>
                    <a:cubicBezTo>
                      <a:pt x="221" y="168"/>
                      <a:pt x="221" y="168"/>
                      <a:pt x="221" y="168"/>
                    </a:cubicBezTo>
                    <a:cubicBezTo>
                      <a:pt x="220" y="167"/>
                      <a:pt x="220" y="167"/>
                      <a:pt x="220" y="167"/>
                    </a:cubicBez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20" y="165"/>
                      <a:pt x="220" y="165"/>
                      <a:pt x="220" y="165"/>
                    </a:cubicBezTo>
                    <a:cubicBezTo>
                      <a:pt x="219" y="165"/>
                      <a:pt x="219" y="165"/>
                      <a:pt x="219" y="165"/>
                    </a:cubicBezTo>
                    <a:cubicBezTo>
                      <a:pt x="218" y="165"/>
                      <a:pt x="218" y="165"/>
                      <a:pt x="218" y="165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8" y="163"/>
                      <a:pt x="218" y="163"/>
                      <a:pt x="218" y="163"/>
                    </a:cubicBezTo>
                    <a:cubicBezTo>
                      <a:pt x="217" y="162"/>
                      <a:pt x="217" y="162"/>
                      <a:pt x="217" y="162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7" y="160"/>
                      <a:pt x="217" y="160"/>
                      <a:pt x="217" y="160"/>
                    </a:cubicBezTo>
                    <a:cubicBezTo>
                      <a:pt x="218" y="159"/>
                      <a:pt x="218" y="159"/>
                      <a:pt x="218" y="159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6" y="160"/>
                      <a:pt x="216" y="160"/>
                      <a:pt x="216" y="160"/>
                    </a:cubicBezTo>
                    <a:cubicBezTo>
                      <a:pt x="216" y="159"/>
                      <a:pt x="216" y="159"/>
                      <a:pt x="216" y="159"/>
                    </a:cubicBezTo>
                    <a:cubicBezTo>
                      <a:pt x="216" y="159"/>
                      <a:pt x="216" y="159"/>
                      <a:pt x="216" y="159"/>
                    </a:cubicBezTo>
                    <a:cubicBezTo>
                      <a:pt x="215" y="159"/>
                      <a:pt x="215" y="159"/>
                      <a:pt x="215" y="159"/>
                    </a:cubicBezTo>
                    <a:cubicBezTo>
                      <a:pt x="215" y="158"/>
                      <a:pt x="215" y="158"/>
                      <a:pt x="215" y="158"/>
                    </a:cubicBezTo>
                    <a:cubicBezTo>
                      <a:pt x="215" y="157"/>
                      <a:pt x="215" y="157"/>
                      <a:pt x="215" y="157"/>
                    </a:cubicBezTo>
                    <a:cubicBezTo>
                      <a:pt x="214" y="156"/>
                      <a:pt x="214" y="156"/>
                      <a:pt x="214" y="156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5" y="153"/>
                      <a:pt x="215" y="153"/>
                      <a:pt x="215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4" y="155"/>
                      <a:pt x="214" y="155"/>
                      <a:pt x="214" y="155"/>
                    </a:cubicBezTo>
                    <a:cubicBezTo>
                      <a:pt x="214" y="155"/>
                      <a:pt x="214" y="155"/>
                      <a:pt x="214" y="155"/>
                    </a:cubicBezTo>
                    <a:cubicBezTo>
                      <a:pt x="213" y="154"/>
                      <a:pt x="213" y="154"/>
                      <a:pt x="213" y="154"/>
                    </a:cubicBezTo>
                    <a:cubicBezTo>
                      <a:pt x="213" y="153"/>
                      <a:pt x="213" y="153"/>
                      <a:pt x="213" y="153"/>
                    </a:cubicBezTo>
                    <a:cubicBezTo>
                      <a:pt x="214" y="151"/>
                      <a:pt x="214" y="151"/>
                      <a:pt x="214" y="151"/>
                    </a:cubicBezTo>
                    <a:cubicBezTo>
                      <a:pt x="215" y="149"/>
                      <a:pt x="215" y="149"/>
                      <a:pt x="215" y="149"/>
                    </a:cubicBezTo>
                    <a:cubicBezTo>
                      <a:pt x="215" y="148"/>
                      <a:pt x="215" y="148"/>
                      <a:pt x="215" y="148"/>
                    </a:cubicBezTo>
                    <a:cubicBezTo>
                      <a:pt x="214" y="146"/>
                      <a:pt x="214" y="146"/>
                      <a:pt x="214" y="146"/>
                    </a:cubicBezTo>
                    <a:cubicBezTo>
                      <a:pt x="213" y="146"/>
                      <a:pt x="213" y="146"/>
                      <a:pt x="213" y="146"/>
                    </a:cubicBezTo>
                    <a:cubicBezTo>
                      <a:pt x="213" y="146"/>
                      <a:pt x="213" y="146"/>
                      <a:pt x="213" y="146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12" y="145"/>
                      <a:pt x="212" y="145"/>
                      <a:pt x="212" y="145"/>
                    </a:cubicBezTo>
                    <a:cubicBezTo>
                      <a:pt x="212" y="145"/>
                      <a:pt x="212" y="145"/>
                      <a:pt x="212" y="145"/>
                    </a:cubicBezTo>
                    <a:cubicBezTo>
                      <a:pt x="211" y="144"/>
                      <a:pt x="211" y="144"/>
                      <a:pt x="211" y="144"/>
                    </a:cubicBezTo>
                    <a:cubicBezTo>
                      <a:pt x="211" y="144"/>
                      <a:pt x="211" y="144"/>
                      <a:pt x="211" y="144"/>
                    </a:cubicBezTo>
                    <a:cubicBezTo>
                      <a:pt x="210" y="143"/>
                      <a:pt x="210" y="143"/>
                      <a:pt x="210" y="143"/>
                    </a:cubicBezTo>
                    <a:cubicBezTo>
                      <a:pt x="210" y="141"/>
                      <a:pt x="210" y="141"/>
                      <a:pt x="210" y="141"/>
                    </a:cubicBezTo>
                    <a:cubicBezTo>
                      <a:pt x="209" y="141"/>
                      <a:pt x="209" y="141"/>
                      <a:pt x="209" y="141"/>
                    </a:cubicBezTo>
                    <a:cubicBezTo>
                      <a:pt x="208" y="141"/>
                      <a:pt x="208" y="141"/>
                      <a:pt x="208" y="141"/>
                    </a:cubicBezTo>
                    <a:cubicBezTo>
                      <a:pt x="207" y="141"/>
                      <a:pt x="207" y="141"/>
                      <a:pt x="207" y="141"/>
                    </a:cubicBezTo>
                    <a:cubicBezTo>
                      <a:pt x="206" y="141"/>
                      <a:pt x="206" y="141"/>
                      <a:pt x="206" y="141"/>
                    </a:cubicBezTo>
                    <a:cubicBezTo>
                      <a:pt x="206" y="141"/>
                      <a:pt x="206" y="141"/>
                      <a:pt x="206" y="141"/>
                    </a:cubicBezTo>
                    <a:cubicBezTo>
                      <a:pt x="206" y="142"/>
                      <a:pt x="206" y="142"/>
                      <a:pt x="206" y="142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4" y="143"/>
                      <a:pt x="204" y="143"/>
                      <a:pt x="204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1" y="143"/>
                      <a:pt x="201" y="143"/>
                      <a:pt x="201" y="143"/>
                    </a:cubicBezTo>
                    <a:cubicBezTo>
                      <a:pt x="201" y="143"/>
                      <a:pt x="201" y="143"/>
                      <a:pt x="201" y="143"/>
                    </a:cubicBezTo>
                    <a:cubicBezTo>
                      <a:pt x="201" y="142"/>
                      <a:pt x="201" y="142"/>
                      <a:pt x="201" y="142"/>
                    </a:cubicBezTo>
                    <a:cubicBezTo>
                      <a:pt x="201" y="143"/>
                      <a:pt x="201" y="143"/>
                      <a:pt x="201" y="143"/>
                    </a:cubicBezTo>
                    <a:cubicBezTo>
                      <a:pt x="202" y="143"/>
                      <a:pt x="202" y="143"/>
                      <a:pt x="202" y="143"/>
                    </a:cubicBezTo>
                    <a:cubicBezTo>
                      <a:pt x="201" y="142"/>
                      <a:pt x="201" y="142"/>
                      <a:pt x="201" y="142"/>
                    </a:cubicBezTo>
                    <a:cubicBezTo>
                      <a:pt x="201" y="141"/>
                      <a:pt x="201" y="141"/>
                      <a:pt x="201" y="141"/>
                    </a:cubicBezTo>
                    <a:cubicBezTo>
                      <a:pt x="199" y="140"/>
                      <a:pt x="199" y="140"/>
                      <a:pt x="199" y="14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41"/>
                      <a:pt x="200" y="141"/>
                      <a:pt x="200" y="141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199" y="140"/>
                      <a:pt x="199" y="140"/>
                      <a:pt x="199" y="140"/>
                    </a:cubicBezTo>
                    <a:cubicBezTo>
                      <a:pt x="199" y="139"/>
                      <a:pt x="199" y="139"/>
                      <a:pt x="199" y="139"/>
                    </a:cubicBezTo>
                    <a:cubicBezTo>
                      <a:pt x="199" y="139"/>
                      <a:pt x="199" y="139"/>
                      <a:pt x="199" y="139"/>
                    </a:cubicBezTo>
                    <a:cubicBezTo>
                      <a:pt x="199" y="140"/>
                      <a:pt x="199" y="140"/>
                      <a:pt x="199" y="140"/>
                    </a:cubicBezTo>
                    <a:cubicBezTo>
                      <a:pt x="199" y="140"/>
                      <a:pt x="199" y="140"/>
                      <a:pt x="199" y="140"/>
                    </a:cubicBezTo>
                    <a:cubicBezTo>
                      <a:pt x="198" y="140"/>
                      <a:pt x="198" y="140"/>
                      <a:pt x="198" y="140"/>
                    </a:cubicBezTo>
                    <a:cubicBezTo>
                      <a:pt x="197" y="139"/>
                      <a:pt x="197" y="139"/>
                      <a:pt x="197" y="139"/>
                    </a:cubicBezTo>
                    <a:cubicBezTo>
                      <a:pt x="196" y="139"/>
                      <a:pt x="196" y="139"/>
                      <a:pt x="196" y="139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5" y="139"/>
                      <a:pt x="195" y="139"/>
                      <a:pt x="195" y="139"/>
                    </a:cubicBezTo>
                    <a:cubicBezTo>
                      <a:pt x="196" y="139"/>
                      <a:pt x="196" y="139"/>
                      <a:pt x="196" y="139"/>
                    </a:cubicBezTo>
                    <a:cubicBezTo>
                      <a:pt x="197" y="139"/>
                      <a:pt x="197" y="139"/>
                      <a:pt x="197" y="139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3" y="139"/>
                      <a:pt x="193" y="139"/>
                      <a:pt x="193" y="139"/>
                    </a:cubicBezTo>
                    <a:cubicBezTo>
                      <a:pt x="192" y="139"/>
                      <a:pt x="192" y="139"/>
                      <a:pt x="192" y="139"/>
                    </a:cubicBezTo>
                    <a:cubicBezTo>
                      <a:pt x="191" y="139"/>
                      <a:pt x="191" y="139"/>
                      <a:pt x="191" y="139"/>
                    </a:cubicBezTo>
                    <a:cubicBezTo>
                      <a:pt x="190" y="139"/>
                      <a:pt x="190" y="139"/>
                      <a:pt x="190" y="139"/>
                    </a:cubicBezTo>
                    <a:cubicBezTo>
                      <a:pt x="189" y="139"/>
                      <a:pt x="189" y="139"/>
                      <a:pt x="189" y="139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38"/>
                      <a:pt x="187" y="138"/>
                      <a:pt x="187" y="138"/>
                    </a:cubicBezTo>
                    <a:cubicBezTo>
                      <a:pt x="187" y="138"/>
                      <a:pt x="187" y="138"/>
                      <a:pt x="187" y="138"/>
                    </a:cubicBezTo>
                    <a:cubicBezTo>
                      <a:pt x="187" y="137"/>
                      <a:pt x="187" y="137"/>
                      <a:pt x="187" y="137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6" y="138"/>
                      <a:pt x="186" y="138"/>
                      <a:pt x="186" y="138"/>
                    </a:cubicBezTo>
                    <a:cubicBezTo>
                      <a:pt x="185" y="139"/>
                      <a:pt x="185" y="139"/>
                      <a:pt x="185" y="139"/>
                    </a:cubicBezTo>
                    <a:cubicBezTo>
                      <a:pt x="184" y="138"/>
                      <a:pt x="184" y="138"/>
                      <a:pt x="184" y="138"/>
                    </a:cubicBezTo>
                    <a:cubicBezTo>
                      <a:pt x="184" y="139"/>
                      <a:pt x="184" y="139"/>
                      <a:pt x="184" y="139"/>
                    </a:cubicBezTo>
                    <a:cubicBezTo>
                      <a:pt x="182" y="138"/>
                      <a:pt x="182" y="138"/>
                      <a:pt x="182" y="138"/>
                    </a:cubicBezTo>
                    <a:cubicBezTo>
                      <a:pt x="179" y="139"/>
                      <a:pt x="179" y="139"/>
                      <a:pt x="179" y="139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76" y="140"/>
                      <a:pt x="176" y="140"/>
                      <a:pt x="176" y="140"/>
                    </a:cubicBezTo>
                    <a:cubicBezTo>
                      <a:pt x="175" y="141"/>
                      <a:pt x="175" y="141"/>
                      <a:pt x="175" y="141"/>
                    </a:cubicBezTo>
                    <a:cubicBezTo>
                      <a:pt x="175" y="142"/>
                      <a:pt x="175" y="142"/>
                      <a:pt x="175" y="142"/>
                    </a:cubicBezTo>
                    <a:cubicBezTo>
                      <a:pt x="176" y="142"/>
                      <a:pt x="176" y="142"/>
                      <a:pt x="176" y="142"/>
                    </a:cubicBezTo>
                    <a:cubicBezTo>
                      <a:pt x="177" y="141"/>
                      <a:pt x="177" y="141"/>
                      <a:pt x="177" y="141"/>
                    </a:cubicBezTo>
                    <a:cubicBezTo>
                      <a:pt x="177" y="141"/>
                      <a:pt x="177" y="141"/>
                      <a:pt x="177" y="141"/>
                    </a:cubicBezTo>
                    <a:cubicBezTo>
                      <a:pt x="177" y="142"/>
                      <a:pt x="177" y="142"/>
                      <a:pt x="177" y="142"/>
                    </a:cubicBezTo>
                    <a:cubicBezTo>
                      <a:pt x="178" y="142"/>
                      <a:pt x="178" y="142"/>
                      <a:pt x="178" y="142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6" y="143"/>
                      <a:pt x="176" y="143"/>
                      <a:pt x="176" y="143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177" y="145"/>
                      <a:pt x="177" y="145"/>
                      <a:pt x="177" y="145"/>
                    </a:cubicBezTo>
                    <a:cubicBezTo>
                      <a:pt x="178" y="145"/>
                      <a:pt x="178" y="145"/>
                      <a:pt x="178" y="145"/>
                    </a:cubicBezTo>
                    <a:cubicBezTo>
                      <a:pt x="180" y="146"/>
                      <a:pt x="180" y="146"/>
                      <a:pt x="180" y="146"/>
                    </a:cubicBezTo>
                    <a:cubicBezTo>
                      <a:pt x="180" y="147"/>
                      <a:pt x="180" y="147"/>
                      <a:pt x="180" y="147"/>
                    </a:cubicBezTo>
                    <a:cubicBezTo>
                      <a:pt x="179" y="147"/>
                      <a:pt x="179" y="147"/>
                      <a:pt x="179" y="147"/>
                    </a:cubicBezTo>
                    <a:cubicBezTo>
                      <a:pt x="178" y="147"/>
                      <a:pt x="178" y="147"/>
                      <a:pt x="178" y="147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177" y="146"/>
                      <a:pt x="177" y="146"/>
                      <a:pt x="177" y="146"/>
                    </a:cubicBezTo>
                    <a:cubicBezTo>
                      <a:pt x="177" y="145"/>
                      <a:pt x="177" y="145"/>
                      <a:pt x="177" y="145"/>
                    </a:cubicBezTo>
                    <a:cubicBezTo>
                      <a:pt x="176" y="145"/>
                      <a:pt x="176" y="145"/>
                      <a:pt x="176" y="145"/>
                    </a:cubicBezTo>
                    <a:cubicBezTo>
                      <a:pt x="175" y="144"/>
                      <a:pt x="175" y="144"/>
                      <a:pt x="175" y="144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174" y="146"/>
                      <a:pt x="174" y="146"/>
                      <a:pt x="174" y="146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71" y="147"/>
                      <a:pt x="171" y="147"/>
                      <a:pt x="171" y="147"/>
                    </a:cubicBez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68" y="144"/>
                      <a:pt x="168" y="144"/>
                      <a:pt x="168" y="144"/>
                    </a:cubicBezTo>
                    <a:cubicBezTo>
                      <a:pt x="167" y="144"/>
                      <a:pt x="167" y="144"/>
                      <a:pt x="167" y="144"/>
                    </a:cubicBezTo>
                    <a:cubicBezTo>
                      <a:pt x="166" y="144"/>
                      <a:pt x="166" y="144"/>
                      <a:pt x="166" y="144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43"/>
                      <a:pt x="165" y="143"/>
                      <a:pt x="165" y="143"/>
                    </a:cubicBezTo>
                    <a:cubicBezTo>
                      <a:pt x="165" y="143"/>
                      <a:pt x="165" y="143"/>
                      <a:pt x="165" y="143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3" y="142"/>
                      <a:pt x="163" y="142"/>
                      <a:pt x="163" y="142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2" y="144"/>
                      <a:pt x="162" y="144"/>
                      <a:pt x="162" y="144"/>
                    </a:cubicBezTo>
                    <a:cubicBezTo>
                      <a:pt x="159" y="143"/>
                      <a:pt x="159" y="143"/>
                      <a:pt x="159" y="143"/>
                    </a:cubicBezTo>
                    <a:cubicBezTo>
                      <a:pt x="159" y="143"/>
                      <a:pt x="159" y="143"/>
                      <a:pt x="159" y="143"/>
                    </a:cubicBezTo>
                    <a:cubicBezTo>
                      <a:pt x="156" y="142"/>
                      <a:pt x="156" y="142"/>
                      <a:pt x="156" y="142"/>
                    </a:cubicBezTo>
                    <a:cubicBezTo>
                      <a:pt x="155" y="142"/>
                      <a:pt x="155" y="142"/>
                      <a:pt x="155" y="142"/>
                    </a:cubicBezTo>
                    <a:cubicBezTo>
                      <a:pt x="153" y="143"/>
                      <a:pt x="153" y="143"/>
                      <a:pt x="153" y="143"/>
                    </a:cubicBezTo>
                    <a:cubicBezTo>
                      <a:pt x="152" y="143"/>
                      <a:pt x="152" y="143"/>
                      <a:pt x="152" y="143"/>
                    </a:cubicBez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50" y="144"/>
                      <a:pt x="150" y="144"/>
                      <a:pt x="150" y="144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49" y="143"/>
                      <a:pt x="149" y="143"/>
                      <a:pt x="149" y="143"/>
                    </a:cubicBezTo>
                    <a:cubicBezTo>
                      <a:pt x="150" y="142"/>
                      <a:pt x="150" y="142"/>
                      <a:pt x="150" y="142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149" y="142"/>
                      <a:pt x="149" y="142"/>
                      <a:pt x="149" y="142"/>
                    </a:cubicBezTo>
                    <a:cubicBezTo>
                      <a:pt x="148" y="142"/>
                      <a:pt x="148" y="142"/>
                      <a:pt x="148" y="142"/>
                    </a:cubicBezTo>
                    <a:cubicBezTo>
                      <a:pt x="147" y="142"/>
                      <a:pt x="147" y="142"/>
                      <a:pt x="147" y="142"/>
                    </a:cubicBezTo>
                    <a:cubicBezTo>
                      <a:pt x="147" y="142"/>
                      <a:pt x="147" y="142"/>
                      <a:pt x="147" y="142"/>
                    </a:cubicBezTo>
                    <a:cubicBezTo>
                      <a:pt x="147" y="143"/>
                      <a:pt x="147" y="143"/>
                      <a:pt x="147" y="143"/>
                    </a:cubicBezTo>
                    <a:cubicBezTo>
                      <a:pt x="147" y="144"/>
                      <a:pt x="147" y="144"/>
                      <a:pt x="147" y="144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7" y="146"/>
                      <a:pt x="147" y="146"/>
                      <a:pt x="147" y="146"/>
                    </a:cubicBezTo>
                    <a:cubicBezTo>
                      <a:pt x="146" y="146"/>
                      <a:pt x="146" y="146"/>
                      <a:pt x="146" y="146"/>
                    </a:cubicBezTo>
                    <a:cubicBezTo>
                      <a:pt x="144" y="147"/>
                      <a:pt x="144" y="147"/>
                      <a:pt x="144" y="147"/>
                    </a:cubicBezTo>
                    <a:cubicBezTo>
                      <a:pt x="142" y="148"/>
                      <a:pt x="142" y="148"/>
                      <a:pt x="142" y="148"/>
                    </a:cubicBezTo>
                    <a:cubicBezTo>
                      <a:pt x="141" y="148"/>
                      <a:pt x="141" y="148"/>
                      <a:pt x="141" y="148"/>
                    </a:cubicBezTo>
                    <a:cubicBezTo>
                      <a:pt x="140" y="149"/>
                      <a:pt x="140" y="149"/>
                      <a:pt x="140" y="149"/>
                    </a:cubicBezTo>
                    <a:cubicBezTo>
                      <a:pt x="139" y="149"/>
                      <a:pt x="139" y="149"/>
                      <a:pt x="139" y="149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6" y="149"/>
                      <a:pt x="136" y="149"/>
                      <a:pt x="136" y="149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5" y="151"/>
                      <a:pt x="135" y="151"/>
                      <a:pt x="135" y="151"/>
                    </a:cubicBezTo>
                    <a:cubicBezTo>
                      <a:pt x="135" y="150"/>
                      <a:pt x="135" y="150"/>
                      <a:pt x="135" y="150"/>
                    </a:cubicBez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5" y="152"/>
                      <a:pt x="135" y="152"/>
                      <a:pt x="135" y="152"/>
                    </a:cubicBezTo>
                    <a:cubicBezTo>
                      <a:pt x="133" y="153"/>
                      <a:pt x="133" y="153"/>
                      <a:pt x="133" y="153"/>
                    </a:cubicBezTo>
                    <a:cubicBezTo>
                      <a:pt x="133" y="153"/>
                      <a:pt x="133" y="153"/>
                      <a:pt x="133" y="153"/>
                    </a:cubicBezTo>
                    <a:cubicBezTo>
                      <a:pt x="133" y="155"/>
                      <a:pt x="133" y="155"/>
                      <a:pt x="133" y="155"/>
                    </a:cubicBezTo>
                    <a:cubicBezTo>
                      <a:pt x="132" y="156"/>
                      <a:pt x="132" y="156"/>
                      <a:pt x="132" y="156"/>
                    </a:cubicBezTo>
                    <a:cubicBezTo>
                      <a:pt x="132" y="158"/>
                      <a:pt x="132" y="158"/>
                      <a:pt x="132" y="158"/>
                    </a:cubicBez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2" y="160"/>
                      <a:pt x="132" y="160"/>
                      <a:pt x="132" y="160"/>
                    </a:cubicBezTo>
                    <a:cubicBezTo>
                      <a:pt x="131" y="162"/>
                      <a:pt x="131" y="162"/>
                      <a:pt x="131" y="162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131" y="164"/>
                      <a:pt x="131" y="164"/>
                      <a:pt x="131" y="164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0" y="165"/>
                      <a:pt x="130" y="165"/>
                      <a:pt x="130" y="165"/>
                    </a:cubicBezTo>
                    <a:cubicBezTo>
                      <a:pt x="130" y="164"/>
                      <a:pt x="130" y="164"/>
                      <a:pt x="130" y="164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5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2"/>
                      <a:pt x="123" y="162"/>
                      <a:pt x="123" y="162"/>
                    </a:cubicBezTo>
                    <a:cubicBezTo>
                      <a:pt x="123" y="162"/>
                      <a:pt x="123" y="162"/>
                      <a:pt x="123" y="162"/>
                    </a:cubicBez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1" y="157"/>
                      <a:pt x="121" y="157"/>
                      <a:pt x="121" y="157"/>
                    </a:cubicBezTo>
                    <a:cubicBezTo>
                      <a:pt x="121" y="156"/>
                      <a:pt x="121" y="156"/>
                      <a:pt x="121" y="156"/>
                    </a:cubicBezTo>
                    <a:cubicBezTo>
                      <a:pt x="121" y="156"/>
                      <a:pt x="121" y="156"/>
                      <a:pt x="121" y="156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4"/>
                      <a:pt x="121" y="154"/>
                      <a:pt x="121" y="154"/>
                    </a:cubicBezTo>
                    <a:cubicBezTo>
                      <a:pt x="121" y="153"/>
                      <a:pt x="121" y="153"/>
                      <a:pt x="121" y="153"/>
                    </a:cubicBezTo>
                    <a:cubicBezTo>
                      <a:pt x="120" y="153"/>
                      <a:pt x="120" y="153"/>
                      <a:pt x="120" y="153"/>
                    </a:cubicBezTo>
                    <a:cubicBezTo>
                      <a:pt x="120" y="152"/>
                      <a:pt x="120" y="152"/>
                      <a:pt x="120" y="152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7" y="148"/>
                      <a:pt x="117" y="148"/>
                      <a:pt x="117" y="148"/>
                    </a:cubicBezTo>
                    <a:cubicBezTo>
                      <a:pt x="117" y="148"/>
                      <a:pt x="117" y="148"/>
                      <a:pt x="117" y="148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16" y="146"/>
                      <a:pt x="116" y="146"/>
                      <a:pt x="116" y="146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114" y="142"/>
                      <a:pt x="114" y="142"/>
                      <a:pt x="114" y="142"/>
                    </a:cubicBezTo>
                    <a:cubicBezTo>
                      <a:pt x="113" y="141"/>
                      <a:pt x="113" y="141"/>
                      <a:pt x="113" y="141"/>
                    </a:cubicBezTo>
                    <a:cubicBezTo>
                      <a:pt x="112" y="141"/>
                      <a:pt x="112" y="141"/>
                      <a:pt x="112" y="141"/>
                    </a:cubicBezTo>
                    <a:cubicBezTo>
                      <a:pt x="112" y="141"/>
                      <a:pt x="112" y="141"/>
                      <a:pt x="112" y="141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1" y="140"/>
                      <a:pt x="111" y="140"/>
                      <a:pt x="111" y="140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9" y="140"/>
                      <a:pt x="109" y="140"/>
                      <a:pt x="109" y="140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7" y="141"/>
                      <a:pt x="107" y="141"/>
                      <a:pt x="107" y="141"/>
                    </a:cubicBezTo>
                    <a:cubicBezTo>
                      <a:pt x="107" y="141"/>
                      <a:pt x="107" y="141"/>
                      <a:pt x="107" y="141"/>
                    </a:cubicBezTo>
                    <a:cubicBezTo>
                      <a:pt x="107" y="141"/>
                      <a:pt x="107" y="141"/>
                      <a:pt x="107" y="141"/>
                    </a:cubicBezTo>
                    <a:cubicBezTo>
                      <a:pt x="106" y="141"/>
                      <a:pt x="106" y="141"/>
                      <a:pt x="106" y="141"/>
                    </a:cubicBezTo>
                    <a:cubicBezTo>
                      <a:pt x="105" y="142"/>
                      <a:pt x="105" y="142"/>
                      <a:pt x="105" y="142"/>
                    </a:cubicBezTo>
                    <a:cubicBezTo>
                      <a:pt x="105" y="143"/>
                      <a:pt x="105" y="143"/>
                      <a:pt x="105" y="143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4"/>
                      <a:pt x="104" y="144"/>
                      <a:pt x="104" y="144"/>
                    </a:cubicBezTo>
                    <a:cubicBezTo>
                      <a:pt x="104" y="144"/>
                      <a:pt x="104" y="144"/>
                      <a:pt x="104" y="144"/>
                    </a:cubicBezTo>
                    <a:cubicBezTo>
                      <a:pt x="104" y="144"/>
                      <a:pt x="104" y="144"/>
                      <a:pt x="104" y="144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01" y="145"/>
                      <a:pt x="101" y="145"/>
                      <a:pt x="101" y="145"/>
                    </a:cubicBezTo>
                    <a:cubicBezTo>
                      <a:pt x="100" y="144"/>
                      <a:pt x="100" y="144"/>
                      <a:pt x="100" y="144"/>
                    </a:cubicBezTo>
                    <a:cubicBezTo>
                      <a:pt x="99" y="144"/>
                      <a:pt x="99" y="144"/>
                      <a:pt x="99" y="144"/>
                    </a:cubicBezTo>
                    <a:cubicBezTo>
                      <a:pt x="99" y="144"/>
                      <a:pt x="99" y="144"/>
                      <a:pt x="99" y="144"/>
                    </a:cubicBezTo>
                    <a:cubicBezTo>
                      <a:pt x="98" y="143"/>
                      <a:pt x="98" y="143"/>
                      <a:pt x="98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95" y="142"/>
                      <a:pt x="95" y="142"/>
                      <a:pt x="95" y="142"/>
                    </a:cubicBezTo>
                    <a:cubicBezTo>
                      <a:pt x="95" y="142"/>
                      <a:pt x="95" y="142"/>
                      <a:pt x="95" y="142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94" y="140"/>
                      <a:pt x="94" y="140"/>
                      <a:pt x="94" y="140"/>
                    </a:cubicBezTo>
                    <a:cubicBezTo>
                      <a:pt x="93" y="139"/>
                      <a:pt x="93" y="139"/>
                      <a:pt x="93" y="139"/>
                    </a:cubicBezTo>
                    <a:cubicBezTo>
                      <a:pt x="93" y="138"/>
                      <a:pt x="93" y="138"/>
                      <a:pt x="93" y="138"/>
                    </a:cubicBezTo>
                    <a:cubicBezTo>
                      <a:pt x="94" y="138"/>
                      <a:pt x="94" y="138"/>
                      <a:pt x="94" y="138"/>
                    </a:cubicBezTo>
                    <a:cubicBezTo>
                      <a:pt x="94" y="138"/>
                      <a:pt x="94" y="138"/>
                      <a:pt x="94" y="138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1" y="134"/>
                      <a:pt x="91" y="134"/>
                      <a:pt x="91" y="134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1" y="133"/>
                      <a:pt x="91" y="133"/>
                      <a:pt x="91" y="133"/>
                    </a:cubicBezTo>
                    <a:cubicBezTo>
                      <a:pt x="91" y="133"/>
                      <a:pt x="91" y="133"/>
                      <a:pt x="91" y="133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7" y="129"/>
                      <a:pt x="87" y="129"/>
                      <a:pt x="87" y="129"/>
                    </a:cubicBezTo>
                    <a:cubicBezTo>
                      <a:pt x="86" y="128"/>
                      <a:pt x="86" y="128"/>
                      <a:pt x="86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76" y="127"/>
                      <a:pt x="76" y="127"/>
                      <a:pt x="76" y="127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60" y="129"/>
                      <a:pt x="60" y="129"/>
                      <a:pt x="60" y="129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7" y="117"/>
                      <a:pt x="27" y="117"/>
                      <a:pt x="27" y="117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4" y="113"/>
                      <a:pt x="24" y="113"/>
                      <a:pt x="24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0" y="111"/>
                      <a:pt x="20" y="111"/>
                      <a:pt x="20" y="111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2" y="104"/>
                      <a:pt x="12" y="104"/>
                      <a:pt x="12" y="104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9" y="83"/>
                      <a:pt x="9" y="83"/>
                      <a:pt x="9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lose/>
                    <a:moveTo>
                      <a:pt x="292" y="72"/>
                    </a:moveTo>
                    <a:cubicBezTo>
                      <a:pt x="293" y="72"/>
                      <a:pt x="293" y="72"/>
                      <a:pt x="293" y="72"/>
                    </a:cubicBezTo>
                    <a:cubicBezTo>
                      <a:pt x="293" y="72"/>
                      <a:pt x="293" y="72"/>
                      <a:pt x="293" y="72"/>
                    </a:cubicBezTo>
                    <a:cubicBezTo>
                      <a:pt x="294" y="72"/>
                      <a:pt x="294" y="72"/>
                      <a:pt x="294" y="72"/>
                    </a:cubicBezTo>
                    <a:cubicBezTo>
                      <a:pt x="294" y="72"/>
                      <a:pt x="294" y="72"/>
                      <a:pt x="294" y="72"/>
                    </a:cubicBezTo>
                    <a:cubicBezTo>
                      <a:pt x="294" y="71"/>
                      <a:pt x="294" y="71"/>
                      <a:pt x="294" y="71"/>
                    </a:cubicBezTo>
                    <a:cubicBezTo>
                      <a:pt x="293" y="71"/>
                      <a:pt x="293" y="71"/>
                      <a:pt x="293" y="71"/>
                    </a:cubicBezTo>
                    <a:cubicBezTo>
                      <a:pt x="293" y="72"/>
                      <a:pt x="293" y="72"/>
                      <a:pt x="293" y="72"/>
                    </a:cubicBezTo>
                    <a:cubicBezTo>
                      <a:pt x="292" y="72"/>
                      <a:pt x="292" y="72"/>
                      <a:pt x="292" y="72"/>
                    </a:cubicBezTo>
                    <a:close/>
                    <a:moveTo>
                      <a:pt x="275" y="76"/>
                    </a:moveTo>
                    <a:cubicBezTo>
                      <a:pt x="275" y="76"/>
                      <a:pt x="275" y="76"/>
                      <a:pt x="275" y="76"/>
                    </a:cubicBezTo>
                    <a:cubicBezTo>
                      <a:pt x="276" y="76"/>
                      <a:pt x="276" y="76"/>
                      <a:pt x="276" y="76"/>
                    </a:cubicBezTo>
                    <a:cubicBezTo>
                      <a:pt x="276" y="76"/>
                      <a:pt x="276" y="76"/>
                      <a:pt x="276" y="76"/>
                    </a:cubicBezTo>
                    <a:cubicBezTo>
                      <a:pt x="277" y="76"/>
                      <a:pt x="277" y="76"/>
                      <a:pt x="277" y="76"/>
                    </a:cubicBezTo>
                    <a:cubicBezTo>
                      <a:pt x="278" y="76"/>
                      <a:pt x="278" y="76"/>
                      <a:pt x="278" y="76"/>
                    </a:cubicBezTo>
                    <a:cubicBezTo>
                      <a:pt x="280" y="75"/>
                      <a:pt x="280" y="75"/>
                      <a:pt x="280" y="75"/>
                    </a:cubicBezTo>
                    <a:cubicBezTo>
                      <a:pt x="281" y="75"/>
                      <a:pt x="281" y="75"/>
                      <a:pt x="281" y="75"/>
                    </a:cubicBezTo>
                    <a:cubicBezTo>
                      <a:pt x="283" y="75"/>
                      <a:pt x="283" y="75"/>
                      <a:pt x="283" y="75"/>
                    </a:cubicBezTo>
                    <a:cubicBezTo>
                      <a:pt x="283" y="75"/>
                      <a:pt x="283" y="75"/>
                      <a:pt x="283" y="75"/>
                    </a:cubicBezTo>
                    <a:cubicBezTo>
                      <a:pt x="284" y="75"/>
                      <a:pt x="284" y="75"/>
                      <a:pt x="284" y="75"/>
                    </a:cubicBezTo>
                    <a:cubicBezTo>
                      <a:pt x="285" y="74"/>
                      <a:pt x="285" y="74"/>
                      <a:pt x="285" y="74"/>
                    </a:cubicBezTo>
                    <a:cubicBezTo>
                      <a:pt x="286" y="74"/>
                      <a:pt x="286" y="74"/>
                      <a:pt x="286" y="74"/>
                    </a:cubicBezTo>
                    <a:cubicBezTo>
                      <a:pt x="285" y="74"/>
                      <a:pt x="285" y="74"/>
                      <a:pt x="285" y="74"/>
                    </a:cubicBezTo>
                    <a:cubicBezTo>
                      <a:pt x="284" y="74"/>
                      <a:pt x="284" y="74"/>
                      <a:pt x="284" y="74"/>
                    </a:cubicBezTo>
                    <a:cubicBezTo>
                      <a:pt x="283" y="74"/>
                      <a:pt x="283" y="74"/>
                      <a:pt x="283" y="74"/>
                    </a:cubicBezTo>
                    <a:cubicBezTo>
                      <a:pt x="283" y="74"/>
                      <a:pt x="283" y="74"/>
                      <a:pt x="283" y="74"/>
                    </a:cubicBezTo>
                    <a:cubicBezTo>
                      <a:pt x="284" y="73"/>
                      <a:pt x="284" y="73"/>
                      <a:pt x="284" y="73"/>
                    </a:cubicBezTo>
                    <a:cubicBezTo>
                      <a:pt x="284" y="73"/>
                      <a:pt x="284" y="73"/>
                      <a:pt x="284" y="73"/>
                    </a:cubicBezTo>
                    <a:cubicBezTo>
                      <a:pt x="282" y="74"/>
                      <a:pt x="282" y="74"/>
                      <a:pt x="282" y="74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279" y="74"/>
                      <a:pt x="279" y="74"/>
                      <a:pt x="279" y="74"/>
                    </a:cubicBezTo>
                    <a:cubicBezTo>
                      <a:pt x="278" y="74"/>
                      <a:pt x="278" y="74"/>
                      <a:pt x="278" y="74"/>
                    </a:cubicBezTo>
                    <a:cubicBezTo>
                      <a:pt x="276" y="75"/>
                      <a:pt x="276" y="75"/>
                      <a:pt x="276" y="75"/>
                    </a:cubicBezTo>
                    <a:cubicBezTo>
                      <a:pt x="275" y="75"/>
                      <a:pt x="275" y="75"/>
                      <a:pt x="275" y="75"/>
                    </a:cubicBezTo>
                    <a:cubicBezTo>
                      <a:pt x="274" y="76"/>
                      <a:pt x="274" y="76"/>
                      <a:pt x="274" y="76"/>
                    </a:cubicBezTo>
                    <a:cubicBezTo>
                      <a:pt x="275" y="76"/>
                      <a:pt x="275" y="76"/>
                      <a:pt x="275" y="76"/>
                    </a:cubicBezTo>
                    <a:cubicBezTo>
                      <a:pt x="275" y="76"/>
                      <a:pt x="275" y="76"/>
                      <a:pt x="275" y="76"/>
                    </a:cubicBezTo>
                    <a:close/>
                    <a:moveTo>
                      <a:pt x="28" y="5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lose/>
                    <a:moveTo>
                      <a:pt x="135" y="153"/>
                    </a:moveTo>
                    <a:cubicBezTo>
                      <a:pt x="135" y="153"/>
                      <a:pt x="135" y="153"/>
                      <a:pt x="135" y="153"/>
                    </a:cubicBezTo>
                    <a:cubicBezTo>
                      <a:pt x="136" y="151"/>
                      <a:pt x="136" y="151"/>
                      <a:pt x="136" y="151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6" y="151"/>
                      <a:pt x="136" y="151"/>
                      <a:pt x="136" y="151"/>
                    </a:cubicBezTo>
                    <a:cubicBezTo>
                      <a:pt x="135" y="153"/>
                      <a:pt x="135" y="153"/>
                      <a:pt x="135" y="153"/>
                    </a:cubicBezTo>
                    <a:close/>
                    <a:moveTo>
                      <a:pt x="133" y="156"/>
                    </a:moveTo>
                    <a:cubicBezTo>
                      <a:pt x="134" y="155"/>
                      <a:pt x="134" y="155"/>
                      <a:pt x="134" y="155"/>
                    </a:cubicBezTo>
                    <a:cubicBezTo>
                      <a:pt x="134" y="154"/>
                      <a:pt x="134" y="154"/>
                      <a:pt x="134" y="154"/>
                    </a:cubicBezTo>
                    <a:cubicBezTo>
                      <a:pt x="134" y="154"/>
                      <a:pt x="134" y="154"/>
                      <a:pt x="134" y="154"/>
                    </a:cubicBezTo>
                    <a:cubicBezTo>
                      <a:pt x="133" y="156"/>
                      <a:pt x="133" y="156"/>
                      <a:pt x="133" y="156"/>
                    </a:cubicBezTo>
                    <a:close/>
                    <a:moveTo>
                      <a:pt x="133" y="163"/>
                    </a:move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32" y="159"/>
                      <a:pt x="132" y="159"/>
                      <a:pt x="132" y="159"/>
                    </a:cubicBezTo>
                    <a:cubicBezTo>
                      <a:pt x="133" y="156"/>
                      <a:pt x="133" y="156"/>
                      <a:pt x="133" y="156"/>
                    </a:cubicBezTo>
                    <a:cubicBezTo>
                      <a:pt x="132" y="158"/>
                      <a:pt x="132" y="158"/>
                      <a:pt x="132" y="1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32" y="161"/>
                      <a:pt x="133" y="163"/>
                      <a:pt x="133" y="163"/>
                    </a:cubicBez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1" name="Freeform 177"/>
              <p:cNvSpPr>
                <a:spLocks noEditPoints="1"/>
              </p:cNvSpPr>
              <p:nvPr/>
            </p:nvSpPr>
            <p:spPr bwMode="auto">
              <a:xfrm>
                <a:off x="3079750" y="3176588"/>
                <a:ext cx="669925" cy="633412"/>
              </a:xfrm>
              <a:custGeom>
                <a:avLst/>
                <a:gdLst>
                  <a:gd name="T0" fmla="*/ 131 w 221"/>
                  <a:gd name="T1" fmla="*/ 28 h 209"/>
                  <a:gd name="T2" fmla="*/ 133 w 221"/>
                  <a:gd name="T3" fmla="*/ 27 h 209"/>
                  <a:gd name="T4" fmla="*/ 135 w 221"/>
                  <a:gd name="T5" fmla="*/ 27 h 209"/>
                  <a:gd name="T6" fmla="*/ 139 w 221"/>
                  <a:gd name="T7" fmla="*/ 28 h 209"/>
                  <a:gd name="T8" fmla="*/ 127 w 221"/>
                  <a:gd name="T9" fmla="*/ 6 h 209"/>
                  <a:gd name="T10" fmla="*/ 119 w 221"/>
                  <a:gd name="T11" fmla="*/ 16 h 209"/>
                  <a:gd name="T12" fmla="*/ 112 w 221"/>
                  <a:gd name="T13" fmla="*/ 17 h 209"/>
                  <a:gd name="T14" fmla="*/ 101 w 221"/>
                  <a:gd name="T15" fmla="*/ 15 h 209"/>
                  <a:gd name="T16" fmla="*/ 96 w 221"/>
                  <a:gd name="T17" fmla="*/ 17 h 209"/>
                  <a:gd name="T18" fmla="*/ 82 w 221"/>
                  <a:gd name="T19" fmla="*/ 20 h 209"/>
                  <a:gd name="T20" fmla="*/ 82 w 221"/>
                  <a:gd name="T21" fmla="*/ 7 h 209"/>
                  <a:gd name="T22" fmla="*/ 75 w 221"/>
                  <a:gd name="T23" fmla="*/ 0 h 209"/>
                  <a:gd name="T24" fmla="*/ 56 w 221"/>
                  <a:gd name="T25" fmla="*/ 7 h 209"/>
                  <a:gd name="T26" fmla="*/ 59 w 221"/>
                  <a:gd name="T27" fmla="*/ 15 h 209"/>
                  <a:gd name="T28" fmla="*/ 39 w 221"/>
                  <a:gd name="T29" fmla="*/ 21 h 209"/>
                  <a:gd name="T30" fmla="*/ 23 w 221"/>
                  <a:gd name="T31" fmla="*/ 21 h 209"/>
                  <a:gd name="T32" fmla="*/ 26 w 221"/>
                  <a:gd name="T33" fmla="*/ 36 h 209"/>
                  <a:gd name="T34" fmla="*/ 13 w 221"/>
                  <a:gd name="T35" fmla="*/ 51 h 209"/>
                  <a:gd name="T36" fmla="*/ 4 w 221"/>
                  <a:gd name="T37" fmla="*/ 63 h 209"/>
                  <a:gd name="T38" fmla="*/ 7 w 221"/>
                  <a:gd name="T39" fmla="*/ 76 h 209"/>
                  <a:gd name="T40" fmla="*/ 20 w 221"/>
                  <a:gd name="T41" fmla="*/ 85 h 209"/>
                  <a:gd name="T42" fmla="*/ 34 w 221"/>
                  <a:gd name="T43" fmla="*/ 84 h 209"/>
                  <a:gd name="T44" fmla="*/ 48 w 221"/>
                  <a:gd name="T45" fmla="*/ 83 h 209"/>
                  <a:gd name="T46" fmla="*/ 64 w 221"/>
                  <a:gd name="T47" fmla="*/ 96 h 209"/>
                  <a:gd name="T48" fmla="*/ 79 w 221"/>
                  <a:gd name="T49" fmla="*/ 110 h 209"/>
                  <a:gd name="T50" fmla="*/ 94 w 221"/>
                  <a:gd name="T51" fmla="*/ 135 h 209"/>
                  <a:gd name="T52" fmla="*/ 107 w 221"/>
                  <a:gd name="T53" fmla="*/ 145 h 209"/>
                  <a:gd name="T54" fmla="*/ 115 w 221"/>
                  <a:gd name="T55" fmla="*/ 161 h 209"/>
                  <a:gd name="T56" fmla="*/ 117 w 221"/>
                  <a:gd name="T57" fmla="*/ 172 h 209"/>
                  <a:gd name="T58" fmla="*/ 105 w 221"/>
                  <a:gd name="T59" fmla="*/ 182 h 209"/>
                  <a:gd name="T60" fmla="*/ 107 w 221"/>
                  <a:gd name="T61" fmla="*/ 190 h 209"/>
                  <a:gd name="T62" fmla="*/ 121 w 221"/>
                  <a:gd name="T63" fmla="*/ 199 h 209"/>
                  <a:gd name="T64" fmla="*/ 129 w 221"/>
                  <a:gd name="T65" fmla="*/ 203 h 209"/>
                  <a:gd name="T66" fmla="*/ 134 w 221"/>
                  <a:gd name="T67" fmla="*/ 193 h 209"/>
                  <a:gd name="T68" fmla="*/ 138 w 221"/>
                  <a:gd name="T69" fmla="*/ 189 h 209"/>
                  <a:gd name="T70" fmla="*/ 132 w 221"/>
                  <a:gd name="T71" fmla="*/ 198 h 209"/>
                  <a:gd name="T72" fmla="*/ 147 w 221"/>
                  <a:gd name="T73" fmla="*/ 178 h 209"/>
                  <a:gd name="T74" fmla="*/ 147 w 221"/>
                  <a:gd name="T75" fmla="*/ 169 h 209"/>
                  <a:gd name="T76" fmla="*/ 151 w 221"/>
                  <a:gd name="T77" fmla="*/ 160 h 209"/>
                  <a:gd name="T78" fmla="*/ 166 w 221"/>
                  <a:gd name="T79" fmla="*/ 151 h 209"/>
                  <a:gd name="T80" fmla="*/ 173 w 221"/>
                  <a:gd name="T81" fmla="*/ 147 h 209"/>
                  <a:gd name="T82" fmla="*/ 179 w 221"/>
                  <a:gd name="T83" fmla="*/ 147 h 209"/>
                  <a:gd name="T84" fmla="*/ 189 w 221"/>
                  <a:gd name="T85" fmla="*/ 138 h 209"/>
                  <a:gd name="T86" fmla="*/ 195 w 221"/>
                  <a:gd name="T87" fmla="*/ 122 h 209"/>
                  <a:gd name="T88" fmla="*/ 198 w 221"/>
                  <a:gd name="T89" fmla="*/ 100 h 209"/>
                  <a:gd name="T90" fmla="*/ 197 w 221"/>
                  <a:gd name="T91" fmla="*/ 93 h 209"/>
                  <a:gd name="T92" fmla="*/ 204 w 221"/>
                  <a:gd name="T93" fmla="*/ 91 h 209"/>
                  <a:gd name="T94" fmla="*/ 219 w 221"/>
                  <a:gd name="T95" fmla="*/ 72 h 209"/>
                  <a:gd name="T96" fmla="*/ 214 w 221"/>
                  <a:gd name="T97" fmla="*/ 54 h 209"/>
                  <a:gd name="T98" fmla="*/ 192 w 221"/>
                  <a:gd name="T99" fmla="*/ 42 h 209"/>
                  <a:gd name="T100" fmla="*/ 180 w 221"/>
                  <a:gd name="T101" fmla="*/ 42 h 209"/>
                  <a:gd name="T102" fmla="*/ 171 w 221"/>
                  <a:gd name="T103" fmla="*/ 41 h 209"/>
                  <a:gd name="T104" fmla="*/ 165 w 221"/>
                  <a:gd name="T105" fmla="*/ 44 h 209"/>
                  <a:gd name="T106" fmla="*/ 160 w 221"/>
                  <a:gd name="T107" fmla="*/ 37 h 209"/>
                  <a:gd name="T108" fmla="*/ 153 w 221"/>
                  <a:gd name="T109" fmla="*/ 33 h 209"/>
                  <a:gd name="T110" fmla="*/ 144 w 221"/>
                  <a:gd name="T111" fmla="*/ 35 h 209"/>
                  <a:gd name="T112" fmla="*/ 136 w 221"/>
                  <a:gd name="T113" fmla="*/ 43 h 209"/>
                  <a:gd name="T114" fmla="*/ 133 w 221"/>
                  <a:gd name="T115" fmla="*/ 37 h 209"/>
                  <a:gd name="T116" fmla="*/ 144 w 221"/>
                  <a:gd name="T117" fmla="*/ 31 h 209"/>
                  <a:gd name="T118" fmla="*/ 131 w 221"/>
                  <a:gd name="T119" fmla="*/ 32 h 209"/>
                  <a:gd name="T120" fmla="*/ 126 w 221"/>
                  <a:gd name="T121" fmla="*/ 32 h 209"/>
                  <a:gd name="T122" fmla="*/ 135 w 221"/>
                  <a:gd name="T123" fmla="*/ 22 h 209"/>
                  <a:gd name="T124" fmla="*/ 129 w 221"/>
                  <a:gd name="T125" fmla="*/ 1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1" h="209">
                    <a:moveTo>
                      <a:pt x="129" y="31"/>
                    </a:moveTo>
                    <a:cubicBezTo>
                      <a:pt x="129" y="31"/>
                      <a:pt x="129" y="31"/>
                      <a:pt x="129" y="31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1"/>
                      <a:pt x="129" y="31"/>
                    </a:cubicBezTo>
                    <a:close/>
                    <a:moveTo>
                      <a:pt x="128" y="31"/>
                    </a:moveTo>
                    <a:cubicBezTo>
                      <a:pt x="128" y="31"/>
                      <a:pt x="128" y="31"/>
                      <a:pt x="128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29" y="29"/>
                      <a:pt x="129" y="29"/>
                      <a:pt x="129" y="29"/>
                    </a:cubicBezTo>
                    <a:cubicBezTo>
                      <a:pt x="128" y="31"/>
                      <a:pt x="128" y="31"/>
                      <a:pt x="128" y="31"/>
                    </a:cubicBezTo>
                    <a:close/>
                    <a:moveTo>
                      <a:pt x="133" y="27"/>
                    </a:moveTo>
                    <a:cubicBezTo>
                      <a:pt x="133" y="27"/>
                      <a:pt x="133" y="27"/>
                      <a:pt x="133" y="27"/>
                    </a:cubicBezTo>
                    <a:cubicBezTo>
                      <a:pt x="132" y="27"/>
                      <a:pt x="132" y="27"/>
                      <a:pt x="132" y="27"/>
                    </a:cubicBezTo>
                    <a:cubicBezTo>
                      <a:pt x="132" y="27"/>
                      <a:pt x="132" y="27"/>
                      <a:pt x="132" y="27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3" y="28"/>
                      <a:pt x="133" y="28"/>
                      <a:pt x="133" y="28"/>
                    </a:cubicBezTo>
                    <a:cubicBezTo>
                      <a:pt x="133" y="27"/>
                      <a:pt x="133" y="27"/>
                      <a:pt x="133" y="27"/>
                    </a:cubicBezTo>
                    <a:close/>
                    <a:moveTo>
                      <a:pt x="133" y="26"/>
                    </a:moveTo>
                    <a:cubicBezTo>
                      <a:pt x="133" y="25"/>
                      <a:pt x="133" y="25"/>
                      <a:pt x="133" y="25"/>
                    </a:cubicBezTo>
                    <a:cubicBezTo>
                      <a:pt x="133" y="25"/>
                      <a:pt x="133" y="25"/>
                      <a:pt x="133" y="25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26"/>
                      <a:pt x="134" y="26"/>
                      <a:pt x="134" y="26"/>
                    </a:cubicBezTo>
                    <a:cubicBezTo>
                      <a:pt x="133" y="26"/>
                      <a:pt x="133" y="26"/>
                      <a:pt x="133" y="26"/>
                    </a:cubicBezTo>
                    <a:close/>
                    <a:moveTo>
                      <a:pt x="133" y="27"/>
                    </a:moveTo>
                    <a:cubicBezTo>
                      <a:pt x="134" y="27"/>
                      <a:pt x="134" y="27"/>
                      <a:pt x="134" y="27"/>
                    </a:cubicBezTo>
                    <a:cubicBezTo>
                      <a:pt x="135" y="27"/>
                      <a:pt x="135" y="27"/>
                      <a:pt x="135" y="27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3" y="27"/>
                      <a:pt x="133" y="27"/>
                      <a:pt x="133" y="27"/>
                    </a:cubicBezTo>
                    <a:close/>
                    <a:moveTo>
                      <a:pt x="136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6" y="28"/>
                      <a:pt x="136" y="28"/>
                      <a:pt x="136" y="28"/>
                    </a:cubicBezTo>
                    <a:close/>
                    <a:moveTo>
                      <a:pt x="133" y="18"/>
                    </a:moveTo>
                    <a:cubicBezTo>
                      <a:pt x="132" y="17"/>
                      <a:pt x="132" y="17"/>
                      <a:pt x="132" y="17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4" y="18"/>
                      <a:pt x="133" y="18"/>
                      <a:pt x="133" y="18"/>
                    </a:cubicBezTo>
                    <a:close/>
                    <a:moveTo>
                      <a:pt x="128" y="8"/>
                    </a:moveTo>
                    <a:cubicBezTo>
                      <a:pt x="127" y="7"/>
                      <a:pt x="127" y="7"/>
                      <a:pt x="127" y="7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7"/>
                      <a:pt x="102" y="17"/>
                      <a:pt x="102" y="17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9" y="97"/>
                      <a:pt x="69" y="97"/>
                      <a:pt x="69" y="97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90" y="115"/>
                      <a:pt x="90" y="115"/>
                      <a:pt x="90" y="115"/>
                    </a:cubicBezTo>
                    <a:cubicBezTo>
                      <a:pt x="89" y="118"/>
                      <a:pt x="89" y="118"/>
                      <a:pt x="89" y="118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5" y="123"/>
                      <a:pt x="95" y="123"/>
                      <a:pt x="95" y="123"/>
                    </a:cubicBezTo>
                    <a:cubicBezTo>
                      <a:pt x="96" y="125"/>
                      <a:pt x="96" y="125"/>
                      <a:pt x="96" y="125"/>
                    </a:cubicBezTo>
                    <a:cubicBezTo>
                      <a:pt x="93" y="130"/>
                      <a:pt x="93" y="130"/>
                      <a:pt x="93" y="130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2" y="132"/>
                      <a:pt x="92" y="132"/>
                      <a:pt x="92" y="132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4" y="135"/>
                      <a:pt x="94" y="135"/>
                      <a:pt x="94" y="135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95" y="142"/>
                      <a:pt x="95" y="142"/>
                      <a:pt x="95" y="142"/>
                    </a:cubicBezTo>
                    <a:cubicBezTo>
                      <a:pt x="94" y="143"/>
                      <a:pt x="94" y="143"/>
                      <a:pt x="94" y="143"/>
                    </a:cubicBezTo>
                    <a:cubicBezTo>
                      <a:pt x="95" y="144"/>
                      <a:pt x="95" y="144"/>
                      <a:pt x="95" y="144"/>
                    </a:cubicBezTo>
                    <a:cubicBezTo>
                      <a:pt x="97" y="144"/>
                      <a:pt x="97" y="144"/>
                      <a:pt x="97" y="144"/>
                    </a:cubicBezTo>
                    <a:cubicBezTo>
                      <a:pt x="98" y="144"/>
                      <a:pt x="98" y="144"/>
                      <a:pt x="98" y="144"/>
                    </a:cubicBezTo>
                    <a:cubicBezTo>
                      <a:pt x="100" y="144"/>
                      <a:pt x="100" y="144"/>
                      <a:pt x="100" y="144"/>
                    </a:cubicBez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07" y="145"/>
                      <a:pt x="107" y="145"/>
                      <a:pt x="107" y="145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4" y="153"/>
                      <a:pt x="114" y="153"/>
                      <a:pt x="114" y="153"/>
                    </a:cubicBezTo>
                    <a:cubicBezTo>
                      <a:pt x="115" y="154"/>
                      <a:pt x="115" y="154"/>
                      <a:pt x="115" y="154"/>
                    </a:cubicBezTo>
                    <a:cubicBezTo>
                      <a:pt x="116" y="154"/>
                      <a:pt x="116" y="154"/>
                      <a:pt x="116" y="154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5" y="162"/>
                      <a:pt x="115" y="162"/>
                      <a:pt x="115" y="162"/>
                    </a:cubicBezTo>
                    <a:cubicBezTo>
                      <a:pt x="115" y="162"/>
                      <a:pt x="115" y="162"/>
                      <a:pt x="115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8" y="162"/>
                      <a:pt x="118" y="162"/>
                      <a:pt x="118" y="162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19" y="167"/>
                      <a:pt x="119" y="167"/>
                      <a:pt x="119" y="167"/>
                    </a:cubicBezTo>
                    <a:cubicBezTo>
                      <a:pt x="120" y="169"/>
                      <a:pt x="120" y="169"/>
                      <a:pt x="120" y="169"/>
                    </a:cubicBezTo>
                    <a:cubicBezTo>
                      <a:pt x="120" y="171"/>
                      <a:pt x="120" y="171"/>
                      <a:pt x="120" y="171"/>
                    </a:cubicBezTo>
                    <a:cubicBezTo>
                      <a:pt x="119" y="171"/>
                      <a:pt x="119" y="171"/>
                      <a:pt x="119" y="171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3" y="174"/>
                      <a:pt x="113" y="174"/>
                      <a:pt x="113" y="174"/>
                    </a:cubicBezTo>
                    <a:cubicBezTo>
                      <a:pt x="113" y="175"/>
                      <a:pt x="113" y="175"/>
                      <a:pt x="113" y="175"/>
                    </a:cubicBezTo>
                    <a:cubicBezTo>
                      <a:pt x="112" y="175"/>
                      <a:pt x="112" y="175"/>
                      <a:pt x="112" y="175"/>
                    </a:cubicBezTo>
                    <a:cubicBezTo>
                      <a:pt x="110" y="177"/>
                      <a:pt x="110" y="177"/>
                      <a:pt x="110" y="177"/>
                    </a:cubicBezTo>
                    <a:cubicBezTo>
                      <a:pt x="109" y="177"/>
                      <a:pt x="109" y="177"/>
                      <a:pt x="109" y="177"/>
                    </a:cubicBezTo>
                    <a:cubicBezTo>
                      <a:pt x="109" y="178"/>
                      <a:pt x="109" y="178"/>
                      <a:pt x="109" y="178"/>
                    </a:cubicBezTo>
                    <a:cubicBezTo>
                      <a:pt x="108" y="178"/>
                      <a:pt x="108" y="178"/>
                      <a:pt x="108" y="178"/>
                    </a:cubicBezTo>
                    <a:cubicBezTo>
                      <a:pt x="108" y="178"/>
                      <a:pt x="108" y="178"/>
                      <a:pt x="108" y="178"/>
                    </a:cubicBez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5" y="182"/>
                      <a:pt x="105" y="182"/>
                      <a:pt x="105" y="182"/>
                    </a:cubicBezTo>
                    <a:cubicBezTo>
                      <a:pt x="105" y="182"/>
                      <a:pt x="105" y="182"/>
                      <a:pt x="105" y="182"/>
                    </a:cubicBezTo>
                    <a:cubicBezTo>
                      <a:pt x="104" y="183"/>
                      <a:pt x="104" y="183"/>
                      <a:pt x="104" y="183"/>
                    </a:cubicBezTo>
                    <a:cubicBezTo>
                      <a:pt x="103" y="185"/>
                      <a:pt x="103" y="185"/>
                      <a:pt x="103" y="185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101" y="187"/>
                      <a:pt x="101" y="187"/>
                      <a:pt x="101" y="187"/>
                    </a:cubicBezTo>
                    <a:cubicBezTo>
                      <a:pt x="101" y="188"/>
                      <a:pt x="101" y="188"/>
                      <a:pt x="101" y="188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100" y="189"/>
                      <a:pt x="100" y="189"/>
                      <a:pt x="100" y="189"/>
                    </a:cubicBezTo>
                    <a:cubicBezTo>
                      <a:pt x="101" y="189"/>
                      <a:pt x="101" y="189"/>
                      <a:pt x="101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107" y="190"/>
                      <a:pt x="107" y="190"/>
                      <a:pt x="107" y="190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09" y="192"/>
                      <a:pt x="109" y="192"/>
                      <a:pt x="109" y="192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2" y="193"/>
                      <a:pt x="112" y="193"/>
                      <a:pt x="112" y="193"/>
                    </a:cubicBezTo>
                    <a:cubicBezTo>
                      <a:pt x="112" y="193"/>
                      <a:pt x="112" y="193"/>
                      <a:pt x="112" y="193"/>
                    </a:cubicBezTo>
                    <a:cubicBezTo>
                      <a:pt x="114" y="195"/>
                      <a:pt x="114" y="195"/>
                      <a:pt x="114" y="195"/>
                    </a:cubicBezTo>
                    <a:cubicBezTo>
                      <a:pt x="115" y="196"/>
                      <a:pt x="115" y="196"/>
                      <a:pt x="115" y="196"/>
                    </a:cubicBezTo>
                    <a:cubicBezTo>
                      <a:pt x="117" y="196"/>
                      <a:pt x="117" y="196"/>
                      <a:pt x="117" y="196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8" y="199"/>
                      <a:pt x="118" y="199"/>
                      <a:pt x="118" y="199"/>
                    </a:cubicBezTo>
                    <a:cubicBezTo>
                      <a:pt x="119" y="198"/>
                      <a:pt x="119" y="198"/>
                      <a:pt x="119" y="198"/>
                    </a:cubicBezTo>
                    <a:cubicBezTo>
                      <a:pt x="121" y="199"/>
                      <a:pt x="121" y="199"/>
                      <a:pt x="121" y="199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25" y="203"/>
                      <a:pt x="125" y="203"/>
                      <a:pt x="125" y="203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4" y="206"/>
                      <a:pt x="124" y="206"/>
                      <a:pt x="124" y="206"/>
                    </a:cubicBezTo>
                    <a:cubicBezTo>
                      <a:pt x="124" y="208"/>
                      <a:pt x="124" y="208"/>
                      <a:pt x="124" y="208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25" y="209"/>
                      <a:pt x="125" y="209"/>
                      <a:pt x="125" y="209"/>
                    </a:cubicBezTo>
                    <a:cubicBezTo>
                      <a:pt x="126" y="209"/>
                      <a:pt x="126" y="209"/>
                      <a:pt x="126" y="209"/>
                    </a:cubicBezTo>
                    <a:cubicBezTo>
                      <a:pt x="128" y="208"/>
                      <a:pt x="128" y="208"/>
                      <a:pt x="128" y="208"/>
                    </a:cubicBezTo>
                    <a:cubicBezTo>
                      <a:pt x="129" y="206"/>
                      <a:pt x="129" y="206"/>
                      <a:pt x="129" y="206"/>
                    </a:cubicBezTo>
                    <a:cubicBezTo>
                      <a:pt x="129" y="203"/>
                      <a:pt x="129" y="203"/>
                      <a:pt x="129" y="203"/>
                    </a:cubicBezTo>
                    <a:cubicBezTo>
                      <a:pt x="130" y="200"/>
                      <a:pt x="130" y="200"/>
                      <a:pt x="130" y="200"/>
                    </a:cubicBezTo>
                    <a:cubicBezTo>
                      <a:pt x="131" y="200"/>
                      <a:pt x="131" y="200"/>
                      <a:pt x="131" y="200"/>
                    </a:cubicBezTo>
                    <a:cubicBezTo>
                      <a:pt x="130" y="199"/>
                      <a:pt x="130" y="199"/>
                      <a:pt x="130" y="199"/>
                    </a:cubicBezTo>
                    <a:cubicBezTo>
                      <a:pt x="129" y="198"/>
                      <a:pt x="129" y="198"/>
                      <a:pt x="129" y="198"/>
                    </a:cubicBezTo>
                    <a:cubicBezTo>
                      <a:pt x="130" y="197"/>
                      <a:pt x="130" y="197"/>
                      <a:pt x="130" y="197"/>
                    </a:cubicBezTo>
                    <a:cubicBezTo>
                      <a:pt x="131" y="197"/>
                      <a:pt x="131" y="197"/>
                      <a:pt x="131" y="197"/>
                    </a:cubicBezTo>
                    <a:cubicBezTo>
                      <a:pt x="131" y="196"/>
                      <a:pt x="131" y="196"/>
                      <a:pt x="131" y="196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32" y="194"/>
                      <a:pt x="132" y="194"/>
                      <a:pt x="132" y="194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33" y="195"/>
                      <a:pt x="133" y="195"/>
                      <a:pt x="133" y="195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4" y="193"/>
                      <a:pt x="134" y="193"/>
                      <a:pt x="134" y="193"/>
                    </a:cubicBezTo>
                    <a:cubicBezTo>
                      <a:pt x="134" y="192"/>
                      <a:pt x="134" y="192"/>
                      <a:pt x="134" y="192"/>
                    </a:cubicBezTo>
                    <a:cubicBezTo>
                      <a:pt x="134" y="191"/>
                      <a:pt x="134" y="191"/>
                      <a:pt x="134" y="191"/>
                    </a:cubicBezTo>
                    <a:cubicBezTo>
                      <a:pt x="135" y="191"/>
                      <a:pt x="135" y="191"/>
                      <a:pt x="135" y="191"/>
                    </a:cubicBezTo>
                    <a:cubicBezTo>
                      <a:pt x="135" y="191"/>
                      <a:pt x="135" y="191"/>
                      <a:pt x="135" y="191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34" y="187"/>
                      <a:pt x="134" y="187"/>
                      <a:pt x="134" y="187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36" y="188"/>
                      <a:pt x="136" y="188"/>
                      <a:pt x="136" y="188"/>
                    </a:cubicBezTo>
                    <a:cubicBezTo>
                      <a:pt x="137" y="189"/>
                      <a:pt x="137" y="189"/>
                      <a:pt x="137" y="189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9" y="190"/>
                      <a:pt x="139" y="190"/>
                      <a:pt x="139" y="190"/>
                    </a:cubicBezTo>
                    <a:cubicBezTo>
                      <a:pt x="138" y="190"/>
                      <a:pt x="138" y="190"/>
                      <a:pt x="138" y="190"/>
                    </a:cubicBezTo>
                    <a:cubicBezTo>
                      <a:pt x="138" y="192"/>
                      <a:pt x="138" y="192"/>
                      <a:pt x="138" y="192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5" y="194"/>
                      <a:pt x="135" y="194"/>
                      <a:pt x="135" y="194"/>
                    </a:cubicBez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33" y="197"/>
                      <a:pt x="133" y="197"/>
                      <a:pt x="133" y="197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31" y="199"/>
                      <a:pt x="131" y="199"/>
                      <a:pt x="131" y="199"/>
                    </a:cubicBezTo>
                    <a:cubicBezTo>
                      <a:pt x="132" y="199"/>
                      <a:pt x="132" y="199"/>
                      <a:pt x="132" y="199"/>
                    </a:cubicBezTo>
                    <a:cubicBezTo>
                      <a:pt x="135" y="197"/>
                      <a:pt x="135" y="197"/>
                      <a:pt x="135" y="197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40" y="191"/>
                      <a:pt x="140" y="191"/>
                      <a:pt x="140" y="191"/>
                    </a:cubicBezTo>
                    <a:cubicBezTo>
                      <a:pt x="141" y="189"/>
                      <a:pt x="141" y="189"/>
                      <a:pt x="141" y="189"/>
                    </a:cubicBezTo>
                    <a:cubicBezTo>
                      <a:pt x="142" y="186"/>
                      <a:pt x="142" y="186"/>
                      <a:pt x="142" y="186"/>
                    </a:cubicBezTo>
                    <a:cubicBezTo>
                      <a:pt x="145" y="182"/>
                      <a:pt x="145" y="182"/>
                      <a:pt x="145" y="182"/>
                    </a:cubicBezTo>
                    <a:cubicBezTo>
                      <a:pt x="147" y="179"/>
                      <a:pt x="147" y="179"/>
                      <a:pt x="147" y="179"/>
                    </a:cubicBezTo>
                    <a:cubicBezTo>
                      <a:pt x="147" y="178"/>
                      <a:pt x="147" y="178"/>
                      <a:pt x="147" y="178"/>
                    </a:cubicBezTo>
                    <a:cubicBezTo>
                      <a:pt x="147" y="178"/>
                      <a:pt x="147" y="178"/>
                      <a:pt x="147" y="178"/>
                    </a:cubicBezTo>
                    <a:cubicBezTo>
                      <a:pt x="147" y="177"/>
                      <a:pt x="147" y="177"/>
                      <a:pt x="147" y="177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49" y="175"/>
                      <a:pt x="149" y="175"/>
                      <a:pt x="149" y="175"/>
                    </a:cubicBezTo>
                    <a:cubicBezTo>
                      <a:pt x="149" y="174"/>
                      <a:pt x="149" y="174"/>
                      <a:pt x="149" y="174"/>
                    </a:cubicBezTo>
                    <a:cubicBezTo>
                      <a:pt x="149" y="174"/>
                      <a:pt x="149" y="174"/>
                      <a:pt x="149" y="174"/>
                    </a:cubicBezTo>
                    <a:cubicBezTo>
                      <a:pt x="149" y="174"/>
                      <a:pt x="149" y="174"/>
                      <a:pt x="149" y="174"/>
                    </a:cubicBezTo>
                    <a:cubicBezTo>
                      <a:pt x="148" y="173"/>
                      <a:pt x="148" y="173"/>
                      <a:pt x="148" y="173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147" y="171"/>
                      <a:pt x="147" y="171"/>
                      <a:pt x="147" y="171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47" y="167"/>
                      <a:pt x="147" y="167"/>
                      <a:pt x="147" y="167"/>
                    </a:cubicBezTo>
                    <a:cubicBezTo>
                      <a:pt x="146" y="166"/>
                      <a:pt x="146" y="166"/>
                      <a:pt x="146" y="166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48" y="164"/>
                      <a:pt x="148" y="164"/>
                      <a:pt x="148" y="164"/>
                    </a:cubicBezTo>
                    <a:cubicBezTo>
                      <a:pt x="147" y="164"/>
                      <a:pt x="147" y="164"/>
                      <a:pt x="147" y="164"/>
                    </a:cubicBezTo>
                    <a:cubicBezTo>
                      <a:pt x="148" y="164"/>
                      <a:pt x="148" y="164"/>
                      <a:pt x="148" y="164"/>
                    </a:cubicBezTo>
                    <a:cubicBezTo>
                      <a:pt x="149" y="163"/>
                      <a:pt x="149" y="163"/>
                      <a:pt x="149" y="163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49" y="161"/>
                      <a:pt x="149" y="161"/>
                      <a:pt x="149" y="161"/>
                    </a:cubicBezTo>
                    <a:cubicBezTo>
                      <a:pt x="150" y="161"/>
                      <a:pt x="150" y="161"/>
                      <a:pt x="150" y="161"/>
                    </a:cubicBezTo>
                    <a:cubicBezTo>
                      <a:pt x="151" y="160"/>
                      <a:pt x="151" y="160"/>
                      <a:pt x="151" y="160"/>
                    </a:cubicBezTo>
                    <a:cubicBezTo>
                      <a:pt x="152" y="159"/>
                      <a:pt x="152" y="159"/>
                      <a:pt x="152" y="159"/>
                    </a:cubicBezTo>
                    <a:cubicBezTo>
                      <a:pt x="152" y="159"/>
                      <a:pt x="152" y="159"/>
                      <a:pt x="152" y="159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8" y="154"/>
                      <a:pt x="158" y="154"/>
                      <a:pt x="158" y="154"/>
                    </a:cubicBezTo>
                    <a:cubicBezTo>
                      <a:pt x="160" y="154"/>
                      <a:pt x="160" y="154"/>
                      <a:pt x="160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2" y="152"/>
                      <a:pt x="162" y="152"/>
                      <a:pt x="162" y="152"/>
                    </a:cubicBezTo>
                    <a:cubicBezTo>
                      <a:pt x="163" y="152"/>
                      <a:pt x="163" y="152"/>
                      <a:pt x="163" y="152"/>
                    </a:cubicBezTo>
                    <a:cubicBezTo>
                      <a:pt x="164" y="153"/>
                      <a:pt x="164" y="153"/>
                      <a:pt x="164" y="153"/>
                    </a:cubicBez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68" y="149"/>
                      <a:pt x="168" y="149"/>
                      <a:pt x="168" y="149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8" y="148"/>
                      <a:pt x="168" y="148"/>
                      <a:pt x="168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168" y="147"/>
                      <a:pt x="168" y="147"/>
                      <a:pt x="168" y="147"/>
                    </a:cubicBezTo>
                    <a:cubicBezTo>
                      <a:pt x="170" y="147"/>
                      <a:pt x="170" y="147"/>
                      <a:pt x="170" y="147"/>
                    </a:cubicBezTo>
                    <a:cubicBezTo>
                      <a:pt x="171" y="147"/>
                      <a:pt x="171" y="147"/>
                      <a:pt x="171" y="147"/>
                    </a:cubicBezTo>
                    <a:cubicBezTo>
                      <a:pt x="172" y="147"/>
                      <a:pt x="172" y="147"/>
                      <a:pt x="172" y="147"/>
                    </a:cubicBezTo>
                    <a:cubicBezTo>
                      <a:pt x="172" y="146"/>
                      <a:pt x="172" y="146"/>
                      <a:pt x="172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7"/>
                      <a:pt x="173" y="147"/>
                      <a:pt x="173" y="147"/>
                    </a:cubicBezTo>
                    <a:cubicBezTo>
                      <a:pt x="172" y="147"/>
                      <a:pt x="172" y="147"/>
                      <a:pt x="172" y="147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3" y="148"/>
                      <a:pt x="173" y="148"/>
                      <a:pt x="173" y="148"/>
                    </a:cubicBezTo>
                    <a:cubicBezTo>
                      <a:pt x="175" y="147"/>
                      <a:pt x="175" y="147"/>
                      <a:pt x="175" y="147"/>
                    </a:cubicBezTo>
                    <a:cubicBezTo>
                      <a:pt x="175" y="146"/>
                      <a:pt x="175" y="146"/>
                      <a:pt x="175" y="146"/>
                    </a:cubicBezTo>
                    <a:cubicBezTo>
                      <a:pt x="176" y="146"/>
                      <a:pt x="176" y="146"/>
                      <a:pt x="176" y="146"/>
                    </a:cubicBezTo>
                    <a:cubicBezTo>
                      <a:pt x="177" y="146"/>
                      <a:pt x="177" y="146"/>
                      <a:pt x="177" y="146"/>
                    </a:cubicBezTo>
                    <a:cubicBezTo>
                      <a:pt x="176" y="146"/>
                      <a:pt x="176" y="146"/>
                      <a:pt x="176" y="146"/>
                    </a:cubicBezTo>
                    <a:cubicBezTo>
                      <a:pt x="176" y="146"/>
                      <a:pt x="176" y="147"/>
                      <a:pt x="176" y="147"/>
                    </a:cubicBezTo>
                    <a:cubicBezTo>
                      <a:pt x="177" y="147"/>
                      <a:pt x="178" y="148"/>
                      <a:pt x="178" y="148"/>
                    </a:cubicBezTo>
                    <a:cubicBezTo>
                      <a:pt x="179" y="147"/>
                      <a:pt x="179" y="147"/>
                      <a:pt x="179" y="147"/>
                    </a:cubicBezTo>
                    <a:cubicBezTo>
                      <a:pt x="181" y="147"/>
                      <a:pt x="181" y="147"/>
                      <a:pt x="181" y="147"/>
                    </a:cubicBezTo>
                    <a:cubicBezTo>
                      <a:pt x="182" y="147"/>
                      <a:pt x="182" y="147"/>
                      <a:pt x="182" y="147"/>
                    </a:cubicBezTo>
                    <a:cubicBezTo>
                      <a:pt x="184" y="147"/>
                      <a:pt x="184" y="147"/>
                      <a:pt x="184" y="147"/>
                    </a:cubicBezTo>
                    <a:cubicBezTo>
                      <a:pt x="184" y="146"/>
                      <a:pt x="184" y="146"/>
                      <a:pt x="184" y="146"/>
                    </a:cubicBezTo>
                    <a:cubicBezTo>
                      <a:pt x="183" y="146"/>
                      <a:pt x="183" y="146"/>
                      <a:pt x="183" y="146"/>
                    </a:cubicBezTo>
                    <a:cubicBezTo>
                      <a:pt x="183" y="145"/>
                      <a:pt x="183" y="145"/>
                      <a:pt x="183" y="145"/>
                    </a:cubicBezTo>
                    <a:cubicBezTo>
                      <a:pt x="186" y="144"/>
                      <a:pt x="186" y="144"/>
                      <a:pt x="186" y="144"/>
                    </a:cubicBezTo>
                    <a:cubicBezTo>
                      <a:pt x="188" y="143"/>
                      <a:pt x="188" y="143"/>
                      <a:pt x="188" y="143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90" y="142"/>
                      <a:pt x="190" y="142"/>
                      <a:pt x="190" y="142"/>
                    </a:cubicBezTo>
                    <a:cubicBezTo>
                      <a:pt x="189" y="141"/>
                      <a:pt x="189" y="141"/>
                      <a:pt x="189" y="141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9" y="138"/>
                      <a:pt x="189" y="138"/>
                      <a:pt x="189" y="138"/>
                    </a:cubicBezTo>
                    <a:cubicBezTo>
                      <a:pt x="190" y="137"/>
                      <a:pt x="190" y="137"/>
                      <a:pt x="190" y="137"/>
                    </a:cubicBezTo>
                    <a:cubicBezTo>
                      <a:pt x="190" y="136"/>
                      <a:pt x="190" y="136"/>
                      <a:pt x="190" y="136"/>
                    </a:cubicBezTo>
                    <a:cubicBezTo>
                      <a:pt x="190" y="136"/>
                      <a:pt x="190" y="136"/>
                      <a:pt x="190" y="136"/>
                    </a:cubicBezTo>
                    <a:cubicBezTo>
                      <a:pt x="191" y="135"/>
                      <a:pt x="191" y="135"/>
                      <a:pt x="191" y="135"/>
                    </a:cubicBezTo>
                    <a:cubicBezTo>
                      <a:pt x="191" y="134"/>
                      <a:pt x="191" y="134"/>
                      <a:pt x="191" y="134"/>
                    </a:cubicBezTo>
                    <a:cubicBezTo>
                      <a:pt x="191" y="134"/>
                      <a:pt x="191" y="134"/>
                      <a:pt x="191" y="134"/>
                    </a:cubicBezTo>
                    <a:cubicBezTo>
                      <a:pt x="193" y="132"/>
                      <a:pt x="193" y="132"/>
                      <a:pt x="193" y="132"/>
                    </a:cubicBezTo>
                    <a:cubicBezTo>
                      <a:pt x="195" y="130"/>
                      <a:pt x="195" y="130"/>
                      <a:pt x="195" y="130"/>
                    </a:cubicBezTo>
                    <a:cubicBezTo>
                      <a:pt x="195" y="128"/>
                      <a:pt x="195" y="128"/>
                      <a:pt x="195" y="128"/>
                    </a:cubicBez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4" y="125"/>
                      <a:pt x="194" y="125"/>
                      <a:pt x="194" y="125"/>
                    </a:cubicBezTo>
                    <a:cubicBezTo>
                      <a:pt x="195" y="123"/>
                      <a:pt x="195" y="123"/>
                      <a:pt x="195" y="123"/>
                    </a:cubicBezTo>
                    <a:cubicBezTo>
                      <a:pt x="195" y="122"/>
                      <a:pt x="195" y="122"/>
                      <a:pt x="195" y="122"/>
                    </a:cubicBezTo>
                    <a:cubicBezTo>
                      <a:pt x="196" y="121"/>
                      <a:pt x="196" y="121"/>
                      <a:pt x="196" y="121"/>
                    </a:cubicBezTo>
                    <a:cubicBezTo>
                      <a:pt x="197" y="120"/>
                      <a:pt x="197" y="120"/>
                      <a:pt x="197" y="120"/>
                    </a:cubicBezTo>
                    <a:cubicBezTo>
                      <a:pt x="197" y="119"/>
                      <a:pt x="197" y="119"/>
                      <a:pt x="197" y="119"/>
                    </a:cubicBezTo>
                    <a:cubicBezTo>
                      <a:pt x="197" y="118"/>
                      <a:pt x="197" y="118"/>
                      <a:pt x="197" y="118"/>
                    </a:cubicBezTo>
                    <a:cubicBezTo>
                      <a:pt x="198" y="115"/>
                      <a:pt x="198" y="115"/>
                      <a:pt x="198" y="115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198" y="110"/>
                      <a:pt x="198" y="110"/>
                      <a:pt x="198" y="110"/>
                    </a:cubicBezTo>
                    <a:cubicBezTo>
                      <a:pt x="198" y="103"/>
                      <a:pt x="198" y="103"/>
                      <a:pt x="198" y="103"/>
                    </a:cubicBez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8" y="100"/>
                      <a:pt x="198" y="100"/>
                      <a:pt x="198" y="100"/>
                    </a:cubicBezTo>
                    <a:cubicBezTo>
                      <a:pt x="198" y="100"/>
                      <a:pt x="198" y="100"/>
                      <a:pt x="198" y="100"/>
                    </a:cubicBezTo>
                    <a:cubicBezTo>
                      <a:pt x="198" y="100"/>
                      <a:pt x="198" y="100"/>
                      <a:pt x="198" y="100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8" y="98"/>
                      <a:pt x="198" y="98"/>
                      <a:pt x="198" y="98"/>
                    </a:cubicBezTo>
                    <a:cubicBezTo>
                      <a:pt x="197" y="97"/>
                      <a:pt x="197" y="97"/>
                      <a:pt x="197" y="97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199" y="94"/>
                      <a:pt x="199" y="94"/>
                      <a:pt x="199" y="94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6" y="93"/>
                      <a:pt x="196" y="93"/>
                      <a:pt x="196" y="93"/>
                    </a:cubicBezTo>
                    <a:cubicBezTo>
                      <a:pt x="197" y="93"/>
                      <a:pt x="197" y="93"/>
                      <a:pt x="197" y="93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7" y="93"/>
                      <a:pt x="197" y="93"/>
                      <a:pt x="197" y="93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3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200" y="92"/>
                      <a:pt x="200" y="92"/>
                      <a:pt x="200" y="92"/>
                    </a:cubicBezTo>
                    <a:cubicBezTo>
                      <a:pt x="200" y="93"/>
                      <a:pt x="200" y="93"/>
                      <a:pt x="200" y="93"/>
                    </a:cubicBezTo>
                    <a:cubicBezTo>
                      <a:pt x="201" y="93"/>
                      <a:pt x="201" y="93"/>
                      <a:pt x="201" y="93"/>
                    </a:cubicBezTo>
                    <a:cubicBezTo>
                      <a:pt x="200" y="94"/>
                      <a:pt x="200" y="94"/>
                      <a:pt x="200" y="94"/>
                    </a:cubicBezTo>
                    <a:cubicBezTo>
                      <a:pt x="199" y="94"/>
                      <a:pt x="199" y="94"/>
                      <a:pt x="199" y="94"/>
                    </a:cubicBezTo>
                    <a:cubicBezTo>
                      <a:pt x="199" y="95"/>
                      <a:pt x="199" y="95"/>
                      <a:pt x="199" y="95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201" y="94"/>
                      <a:pt x="201" y="94"/>
                      <a:pt x="201" y="94"/>
                    </a:cubicBezTo>
                    <a:cubicBezTo>
                      <a:pt x="202" y="94"/>
                      <a:pt x="202" y="94"/>
                      <a:pt x="202" y="94"/>
                    </a:cubicBezTo>
                    <a:cubicBezTo>
                      <a:pt x="204" y="91"/>
                      <a:pt x="204" y="91"/>
                      <a:pt x="204" y="91"/>
                    </a:cubicBezTo>
                    <a:cubicBezTo>
                      <a:pt x="205" y="89"/>
                      <a:pt x="205" y="89"/>
                      <a:pt x="205" y="89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8" y="84"/>
                      <a:pt x="208" y="84"/>
                      <a:pt x="208" y="84"/>
                    </a:cubicBezTo>
                    <a:cubicBezTo>
                      <a:pt x="211" y="82"/>
                      <a:pt x="211" y="82"/>
                      <a:pt x="211" y="82"/>
                    </a:cubicBezTo>
                    <a:cubicBezTo>
                      <a:pt x="211" y="81"/>
                      <a:pt x="211" y="81"/>
                      <a:pt x="211" y="81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3" y="80"/>
                      <a:pt x="213" y="80"/>
                      <a:pt x="213" y="80"/>
                    </a:cubicBezTo>
                    <a:cubicBezTo>
                      <a:pt x="215" y="78"/>
                      <a:pt x="215" y="78"/>
                      <a:pt x="215" y="78"/>
                    </a:cubicBezTo>
                    <a:cubicBezTo>
                      <a:pt x="217" y="75"/>
                      <a:pt x="217" y="75"/>
                      <a:pt x="217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9" y="72"/>
                      <a:pt x="219" y="72"/>
                      <a:pt x="219" y="72"/>
                    </a:cubicBezTo>
                    <a:cubicBezTo>
                      <a:pt x="220" y="71"/>
                      <a:pt x="220" y="71"/>
                      <a:pt x="220" y="71"/>
                    </a:cubicBezTo>
                    <a:cubicBezTo>
                      <a:pt x="220" y="70"/>
                      <a:pt x="220" y="70"/>
                      <a:pt x="220" y="70"/>
                    </a:cubicBezTo>
                    <a:cubicBezTo>
                      <a:pt x="220" y="69"/>
                      <a:pt x="220" y="69"/>
                      <a:pt x="220" y="69"/>
                    </a:cubicBezTo>
                    <a:cubicBezTo>
                      <a:pt x="220" y="68"/>
                      <a:pt x="220" y="68"/>
                      <a:pt x="220" y="68"/>
                    </a:cubicBezTo>
                    <a:cubicBezTo>
                      <a:pt x="220" y="67"/>
                      <a:pt x="220" y="67"/>
                      <a:pt x="220" y="67"/>
                    </a:cubicBezTo>
                    <a:cubicBezTo>
                      <a:pt x="221" y="66"/>
                      <a:pt x="221" y="66"/>
                      <a:pt x="221" y="66"/>
                    </a:cubicBezTo>
                    <a:cubicBezTo>
                      <a:pt x="220" y="64"/>
                      <a:pt x="220" y="64"/>
                      <a:pt x="220" y="64"/>
                    </a:cubicBezTo>
                    <a:cubicBezTo>
                      <a:pt x="220" y="63"/>
                      <a:pt x="220" y="63"/>
                      <a:pt x="220" y="63"/>
                    </a:cubicBezTo>
                    <a:cubicBezTo>
                      <a:pt x="219" y="62"/>
                      <a:pt x="219" y="62"/>
                      <a:pt x="219" y="62"/>
                    </a:cubicBezTo>
                    <a:cubicBezTo>
                      <a:pt x="218" y="58"/>
                      <a:pt x="218" y="58"/>
                      <a:pt x="218" y="58"/>
                    </a:cubicBezTo>
                    <a:cubicBezTo>
                      <a:pt x="218" y="57"/>
                      <a:pt x="218" y="57"/>
                      <a:pt x="218" y="57"/>
                    </a:cubicBezTo>
                    <a:cubicBezTo>
                      <a:pt x="217" y="55"/>
                      <a:pt x="217" y="55"/>
                      <a:pt x="217" y="55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1" y="54"/>
                      <a:pt x="211" y="54"/>
                      <a:pt x="211" y="54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09" y="53"/>
                      <a:pt x="209" y="53"/>
                      <a:pt x="209" y="53"/>
                    </a:cubicBezTo>
                    <a:cubicBezTo>
                      <a:pt x="208" y="53"/>
                      <a:pt x="208" y="53"/>
                      <a:pt x="208" y="53"/>
                    </a:cubicBezTo>
                    <a:cubicBezTo>
                      <a:pt x="206" y="52"/>
                      <a:pt x="206" y="52"/>
                      <a:pt x="206" y="52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4" y="51"/>
                      <a:pt x="204" y="51"/>
                      <a:pt x="204" y="51"/>
                    </a:cubicBezTo>
                    <a:cubicBezTo>
                      <a:pt x="201" y="48"/>
                      <a:pt x="201" y="48"/>
                      <a:pt x="201" y="48"/>
                    </a:cubicBezTo>
                    <a:cubicBezTo>
                      <a:pt x="199" y="46"/>
                      <a:pt x="199" y="46"/>
                      <a:pt x="199" y="46"/>
                    </a:cubicBezTo>
                    <a:cubicBezTo>
                      <a:pt x="198" y="46"/>
                      <a:pt x="198" y="46"/>
                      <a:pt x="198" y="46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96" y="44"/>
                      <a:pt x="196" y="44"/>
                      <a:pt x="196" y="44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8" y="42"/>
                      <a:pt x="188" y="42"/>
                      <a:pt x="188" y="42"/>
                    </a:cubicBezTo>
                    <a:cubicBezTo>
                      <a:pt x="186" y="42"/>
                      <a:pt x="186" y="42"/>
                      <a:pt x="186" y="42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2"/>
                      <a:pt x="184" y="42"/>
                      <a:pt x="184" y="42"/>
                    </a:cubicBezTo>
                    <a:cubicBezTo>
                      <a:pt x="184" y="43"/>
                      <a:pt x="184" y="43"/>
                      <a:pt x="184" y="43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0" y="42"/>
                      <a:pt x="180" y="42"/>
                      <a:pt x="180" y="42"/>
                    </a:cubicBezTo>
                    <a:cubicBezTo>
                      <a:pt x="180" y="42"/>
                      <a:pt x="180" y="42"/>
                      <a:pt x="180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7" y="41"/>
                      <a:pt x="177" y="41"/>
                      <a:pt x="177" y="41"/>
                    </a:cubicBezTo>
                    <a:cubicBezTo>
                      <a:pt x="176" y="41"/>
                      <a:pt x="176" y="41"/>
                      <a:pt x="176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2" y="40"/>
                      <a:pt x="172" y="40"/>
                      <a:pt x="172" y="40"/>
                    </a:cubicBezTo>
                    <a:cubicBezTo>
                      <a:pt x="171" y="40"/>
                      <a:pt x="171" y="40"/>
                      <a:pt x="171" y="40"/>
                    </a:cubicBezTo>
                    <a:cubicBezTo>
                      <a:pt x="171" y="40"/>
                      <a:pt x="171" y="40"/>
                      <a:pt x="171" y="40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8" y="43"/>
                      <a:pt x="168" y="43"/>
                      <a:pt x="168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6"/>
                      <a:pt x="166" y="46"/>
                      <a:pt x="166" y="46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5" y="42"/>
                      <a:pt x="165" y="42"/>
                      <a:pt x="165" y="42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65" y="40"/>
                      <a:pt x="165" y="40"/>
                      <a:pt x="165" y="40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4"/>
                      <a:pt x="158" y="34"/>
                      <a:pt x="158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5" y="33"/>
                      <a:pt x="155" y="33"/>
                      <a:pt x="155" y="33"/>
                    </a:cubicBezTo>
                    <a:cubicBezTo>
                      <a:pt x="155" y="33"/>
                      <a:pt x="155" y="33"/>
                      <a:pt x="155" y="33"/>
                    </a:cubicBezTo>
                    <a:cubicBezTo>
                      <a:pt x="154" y="33"/>
                      <a:pt x="154" y="33"/>
                      <a:pt x="154" y="33"/>
                    </a:cubicBezTo>
                    <a:cubicBezTo>
                      <a:pt x="153" y="33"/>
                      <a:pt x="153" y="33"/>
                      <a:pt x="153" y="33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2" y="36"/>
                      <a:pt x="142" y="36"/>
                      <a:pt x="142" y="36"/>
                    </a:cubicBezTo>
                    <a:cubicBezTo>
                      <a:pt x="140" y="37"/>
                      <a:pt x="140" y="37"/>
                      <a:pt x="140" y="37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7" y="42"/>
                      <a:pt x="137" y="42"/>
                      <a:pt x="137" y="42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7" y="42"/>
                      <a:pt x="137" y="42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6" y="37"/>
                      <a:pt x="136" y="37"/>
                      <a:pt x="136" y="37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1"/>
                      <a:pt x="143" y="31"/>
                      <a:pt x="143" y="31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40" y="28"/>
                      <a:pt x="140" y="28"/>
                      <a:pt x="140" y="28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2" y="31"/>
                      <a:pt x="132" y="31"/>
                      <a:pt x="132" y="31"/>
                    </a:cubicBezTo>
                    <a:cubicBezTo>
                      <a:pt x="132" y="31"/>
                      <a:pt x="132" y="31"/>
                      <a:pt x="132" y="31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29" y="32"/>
                      <a:pt x="129" y="32"/>
                      <a:pt x="129" y="32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9" y="27"/>
                      <a:pt x="129" y="27"/>
                      <a:pt x="129" y="27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3" y="18"/>
                      <a:pt x="133" y="18"/>
                      <a:pt x="133" y="18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9"/>
                      <a:pt x="128" y="9"/>
                      <a:pt x="128" y="9"/>
                    </a:cubicBezTo>
                    <a:lnTo>
                      <a:pt x="128" y="8"/>
                    </a:lnTo>
                    <a:close/>
                  </a:path>
                </a:pathLst>
              </a:custGeom>
              <a:solidFill>
                <a:srgbClr val="FFC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52" name="Freeform 178"/>
            <p:cNvSpPr>
              <a:spLocks/>
            </p:cNvSpPr>
            <p:nvPr/>
          </p:nvSpPr>
          <p:spPr bwMode="auto">
            <a:xfrm>
              <a:off x="3665342" y="2871597"/>
              <a:ext cx="44015" cy="58687"/>
            </a:xfrm>
            <a:custGeom>
              <a:avLst/>
              <a:gdLst>
                <a:gd name="T0" fmla="*/ 0 w 30"/>
                <a:gd name="T1" fmla="*/ 32 h 40"/>
                <a:gd name="T2" fmla="*/ 0 w 30"/>
                <a:gd name="T3" fmla="*/ 32 h 40"/>
                <a:gd name="T4" fmla="*/ 2 w 30"/>
                <a:gd name="T5" fmla="*/ 34 h 40"/>
                <a:gd name="T6" fmla="*/ 2 w 30"/>
                <a:gd name="T7" fmla="*/ 34 h 40"/>
                <a:gd name="T8" fmla="*/ 2 w 30"/>
                <a:gd name="T9" fmla="*/ 36 h 40"/>
                <a:gd name="T10" fmla="*/ 4 w 30"/>
                <a:gd name="T11" fmla="*/ 36 h 40"/>
                <a:gd name="T12" fmla="*/ 6 w 30"/>
                <a:gd name="T13" fmla="*/ 38 h 40"/>
                <a:gd name="T14" fmla="*/ 6 w 30"/>
                <a:gd name="T15" fmla="*/ 36 h 40"/>
                <a:gd name="T16" fmla="*/ 8 w 30"/>
                <a:gd name="T17" fmla="*/ 36 h 40"/>
                <a:gd name="T18" fmla="*/ 9 w 30"/>
                <a:gd name="T19" fmla="*/ 36 h 40"/>
                <a:gd name="T20" fmla="*/ 9 w 30"/>
                <a:gd name="T21" fmla="*/ 36 h 40"/>
                <a:gd name="T22" fmla="*/ 9 w 30"/>
                <a:gd name="T23" fmla="*/ 36 h 40"/>
                <a:gd name="T24" fmla="*/ 9 w 30"/>
                <a:gd name="T25" fmla="*/ 40 h 40"/>
                <a:gd name="T26" fmla="*/ 11 w 30"/>
                <a:gd name="T27" fmla="*/ 40 h 40"/>
                <a:gd name="T28" fmla="*/ 13 w 30"/>
                <a:gd name="T29" fmla="*/ 38 h 40"/>
                <a:gd name="T30" fmla="*/ 13 w 30"/>
                <a:gd name="T31" fmla="*/ 36 h 40"/>
                <a:gd name="T32" fmla="*/ 15 w 30"/>
                <a:gd name="T33" fmla="*/ 36 h 40"/>
                <a:gd name="T34" fmla="*/ 17 w 30"/>
                <a:gd name="T35" fmla="*/ 36 h 40"/>
                <a:gd name="T36" fmla="*/ 17 w 30"/>
                <a:gd name="T37" fmla="*/ 34 h 40"/>
                <a:gd name="T38" fmla="*/ 19 w 30"/>
                <a:gd name="T39" fmla="*/ 31 h 40"/>
                <a:gd name="T40" fmla="*/ 21 w 30"/>
                <a:gd name="T41" fmla="*/ 27 h 40"/>
                <a:gd name="T42" fmla="*/ 21 w 30"/>
                <a:gd name="T43" fmla="*/ 25 h 40"/>
                <a:gd name="T44" fmla="*/ 25 w 30"/>
                <a:gd name="T45" fmla="*/ 21 h 40"/>
                <a:gd name="T46" fmla="*/ 27 w 30"/>
                <a:gd name="T47" fmla="*/ 19 h 40"/>
                <a:gd name="T48" fmla="*/ 29 w 30"/>
                <a:gd name="T49" fmla="*/ 17 h 40"/>
                <a:gd name="T50" fmla="*/ 29 w 30"/>
                <a:gd name="T51" fmla="*/ 17 h 40"/>
                <a:gd name="T52" fmla="*/ 30 w 30"/>
                <a:gd name="T53" fmla="*/ 15 h 40"/>
                <a:gd name="T54" fmla="*/ 30 w 30"/>
                <a:gd name="T55" fmla="*/ 13 h 40"/>
                <a:gd name="T56" fmla="*/ 29 w 30"/>
                <a:gd name="T57" fmla="*/ 11 h 40"/>
                <a:gd name="T58" fmla="*/ 27 w 30"/>
                <a:gd name="T59" fmla="*/ 11 h 40"/>
                <a:gd name="T60" fmla="*/ 25 w 30"/>
                <a:gd name="T61" fmla="*/ 11 h 40"/>
                <a:gd name="T62" fmla="*/ 25 w 30"/>
                <a:gd name="T63" fmla="*/ 10 h 40"/>
                <a:gd name="T64" fmla="*/ 21 w 30"/>
                <a:gd name="T65" fmla="*/ 6 h 40"/>
                <a:gd name="T66" fmla="*/ 21 w 30"/>
                <a:gd name="T67" fmla="*/ 6 h 40"/>
                <a:gd name="T68" fmla="*/ 17 w 30"/>
                <a:gd name="T69" fmla="*/ 4 h 40"/>
                <a:gd name="T70" fmla="*/ 11 w 30"/>
                <a:gd name="T71" fmla="*/ 2 h 40"/>
                <a:gd name="T72" fmla="*/ 9 w 30"/>
                <a:gd name="T73" fmla="*/ 0 h 40"/>
                <a:gd name="T74" fmla="*/ 6 w 30"/>
                <a:gd name="T75" fmla="*/ 0 h 40"/>
                <a:gd name="T76" fmla="*/ 4 w 30"/>
                <a:gd name="T77" fmla="*/ 2 h 40"/>
                <a:gd name="T78" fmla="*/ 2 w 30"/>
                <a:gd name="T79" fmla="*/ 2 h 40"/>
                <a:gd name="T80" fmla="*/ 2 w 30"/>
                <a:gd name="T81" fmla="*/ 2 h 40"/>
                <a:gd name="T82" fmla="*/ 2 w 30"/>
                <a:gd name="T83" fmla="*/ 2 h 40"/>
                <a:gd name="T84" fmla="*/ 2 w 30"/>
                <a:gd name="T85" fmla="*/ 4 h 40"/>
                <a:gd name="T86" fmla="*/ 0 w 30"/>
                <a:gd name="T87" fmla="*/ 6 h 40"/>
                <a:gd name="T88" fmla="*/ 0 w 30"/>
                <a:gd name="T89" fmla="*/ 8 h 40"/>
                <a:gd name="T90" fmla="*/ 0 w 30"/>
                <a:gd name="T91" fmla="*/ 10 h 40"/>
                <a:gd name="T92" fmla="*/ 0 w 30"/>
                <a:gd name="T93" fmla="*/ 11 h 40"/>
                <a:gd name="T94" fmla="*/ 0 w 30"/>
                <a:gd name="T95" fmla="*/ 13 h 40"/>
                <a:gd name="T96" fmla="*/ 2 w 30"/>
                <a:gd name="T97" fmla="*/ 15 h 40"/>
                <a:gd name="T98" fmla="*/ 4 w 30"/>
                <a:gd name="T99" fmla="*/ 17 h 40"/>
                <a:gd name="T100" fmla="*/ 4 w 30"/>
                <a:gd name="T101" fmla="*/ 19 h 40"/>
                <a:gd name="T102" fmla="*/ 6 w 30"/>
                <a:gd name="T103" fmla="*/ 21 h 40"/>
                <a:gd name="T104" fmla="*/ 6 w 30"/>
                <a:gd name="T105" fmla="*/ 21 h 40"/>
                <a:gd name="T106" fmla="*/ 6 w 30"/>
                <a:gd name="T107" fmla="*/ 23 h 40"/>
                <a:gd name="T108" fmla="*/ 4 w 30"/>
                <a:gd name="T109" fmla="*/ 25 h 40"/>
                <a:gd name="T110" fmla="*/ 4 w 30"/>
                <a:gd name="T111" fmla="*/ 27 h 40"/>
                <a:gd name="T112" fmla="*/ 4 w 30"/>
                <a:gd name="T113" fmla="*/ 29 h 40"/>
                <a:gd name="T114" fmla="*/ 4 w 30"/>
                <a:gd name="T115" fmla="*/ 31 h 40"/>
                <a:gd name="T116" fmla="*/ 0 w 30"/>
                <a:gd name="T117" fmla="*/ 32 h 40"/>
                <a:gd name="T118" fmla="*/ 0 w 30"/>
                <a:gd name="T1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40">
                  <a:moveTo>
                    <a:pt x="0" y="32"/>
                  </a:moveTo>
                  <a:lnTo>
                    <a:pt x="0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3" name="Freeform 179"/>
            <p:cNvSpPr>
              <a:spLocks/>
            </p:cNvSpPr>
            <p:nvPr/>
          </p:nvSpPr>
          <p:spPr bwMode="auto">
            <a:xfrm>
              <a:off x="3609589" y="2865728"/>
              <a:ext cx="64556" cy="61621"/>
            </a:xfrm>
            <a:custGeom>
              <a:avLst/>
              <a:gdLst>
                <a:gd name="T0" fmla="*/ 17 w 44"/>
                <a:gd name="T1" fmla="*/ 42 h 42"/>
                <a:gd name="T2" fmla="*/ 19 w 44"/>
                <a:gd name="T3" fmla="*/ 42 h 42"/>
                <a:gd name="T4" fmla="*/ 23 w 44"/>
                <a:gd name="T5" fmla="*/ 42 h 42"/>
                <a:gd name="T6" fmla="*/ 23 w 44"/>
                <a:gd name="T7" fmla="*/ 40 h 42"/>
                <a:gd name="T8" fmla="*/ 21 w 44"/>
                <a:gd name="T9" fmla="*/ 36 h 42"/>
                <a:gd name="T10" fmla="*/ 23 w 44"/>
                <a:gd name="T11" fmla="*/ 35 h 42"/>
                <a:gd name="T12" fmla="*/ 30 w 44"/>
                <a:gd name="T13" fmla="*/ 35 h 42"/>
                <a:gd name="T14" fmla="*/ 34 w 44"/>
                <a:gd name="T15" fmla="*/ 33 h 42"/>
                <a:gd name="T16" fmla="*/ 38 w 44"/>
                <a:gd name="T17" fmla="*/ 36 h 42"/>
                <a:gd name="T18" fmla="*/ 42 w 44"/>
                <a:gd name="T19" fmla="*/ 33 h 42"/>
                <a:gd name="T20" fmla="*/ 42 w 44"/>
                <a:gd name="T21" fmla="*/ 29 h 42"/>
                <a:gd name="T22" fmla="*/ 44 w 44"/>
                <a:gd name="T23" fmla="*/ 25 h 42"/>
                <a:gd name="T24" fmla="*/ 42 w 44"/>
                <a:gd name="T25" fmla="*/ 23 h 42"/>
                <a:gd name="T26" fmla="*/ 40 w 44"/>
                <a:gd name="T27" fmla="*/ 19 h 42"/>
                <a:gd name="T28" fmla="*/ 38 w 44"/>
                <a:gd name="T29" fmla="*/ 15 h 42"/>
                <a:gd name="T30" fmla="*/ 38 w 44"/>
                <a:gd name="T31" fmla="*/ 12 h 42"/>
                <a:gd name="T32" fmla="*/ 40 w 44"/>
                <a:gd name="T33" fmla="*/ 8 h 42"/>
                <a:gd name="T34" fmla="*/ 40 w 44"/>
                <a:gd name="T35" fmla="*/ 6 h 42"/>
                <a:gd name="T36" fmla="*/ 42 w 44"/>
                <a:gd name="T37" fmla="*/ 2 h 42"/>
                <a:gd name="T38" fmla="*/ 36 w 44"/>
                <a:gd name="T39" fmla="*/ 2 h 42"/>
                <a:gd name="T40" fmla="*/ 30 w 44"/>
                <a:gd name="T41" fmla="*/ 0 h 42"/>
                <a:gd name="T42" fmla="*/ 24 w 44"/>
                <a:gd name="T43" fmla="*/ 0 h 42"/>
                <a:gd name="T44" fmla="*/ 17 w 44"/>
                <a:gd name="T45" fmla="*/ 0 h 42"/>
                <a:gd name="T46" fmla="*/ 9 w 44"/>
                <a:gd name="T47" fmla="*/ 2 h 42"/>
                <a:gd name="T48" fmla="*/ 9 w 44"/>
                <a:gd name="T49" fmla="*/ 4 h 42"/>
                <a:gd name="T50" fmla="*/ 9 w 44"/>
                <a:gd name="T51" fmla="*/ 8 h 42"/>
                <a:gd name="T52" fmla="*/ 5 w 44"/>
                <a:gd name="T53" fmla="*/ 10 h 42"/>
                <a:gd name="T54" fmla="*/ 2 w 44"/>
                <a:gd name="T55" fmla="*/ 12 h 42"/>
                <a:gd name="T56" fmla="*/ 0 w 44"/>
                <a:gd name="T57" fmla="*/ 17 h 42"/>
                <a:gd name="T58" fmla="*/ 2 w 44"/>
                <a:gd name="T59" fmla="*/ 21 h 42"/>
                <a:gd name="T60" fmla="*/ 3 w 44"/>
                <a:gd name="T61" fmla="*/ 23 h 42"/>
                <a:gd name="T62" fmla="*/ 5 w 44"/>
                <a:gd name="T63" fmla="*/ 25 h 42"/>
                <a:gd name="T64" fmla="*/ 7 w 44"/>
                <a:gd name="T65" fmla="*/ 27 h 42"/>
                <a:gd name="T66" fmla="*/ 9 w 44"/>
                <a:gd name="T67" fmla="*/ 29 h 42"/>
                <a:gd name="T68" fmla="*/ 9 w 44"/>
                <a:gd name="T69" fmla="*/ 33 h 42"/>
                <a:gd name="T70" fmla="*/ 13 w 44"/>
                <a:gd name="T71" fmla="*/ 36 h 42"/>
                <a:gd name="T72" fmla="*/ 15 w 44"/>
                <a:gd name="T73" fmla="*/ 38 h 42"/>
                <a:gd name="T74" fmla="*/ 15 w 44"/>
                <a:gd name="T7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2">
                  <a:moveTo>
                    <a:pt x="17" y="42"/>
                  </a:moveTo>
                  <a:lnTo>
                    <a:pt x="17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4" y="42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5"/>
                  </a:lnTo>
                  <a:lnTo>
                    <a:pt x="38" y="36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4" name="Freeform 180"/>
            <p:cNvSpPr>
              <a:spLocks/>
            </p:cNvSpPr>
            <p:nvPr/>
          </p:nvSpPr>
          <p:spPr bwMode="auto">
            <a:xfrm>
              <a:off x="3555304" y="2829049"/>
              <a:ext cx="79228" cy="110038"/>
            </a:xfrm>
            <a:custGeom>
              <a:avLst/>
              <a:gdLst>
                <a:gd name="T0" fmla="*/ 8 w 54"/>
                <a:gd name="T1" fmla="*/ 33 h 75"/>
                <a:gd name="T2" fmla="*/ 10 w 54"/>
                <a:gd name="T3" fmla="*/ 33 h 75"/>
                <a:gd name="T4" fmla="*/ 16 w 54"/>
                <a:gd name="T5" fmla="*/ 37 h 75"/>
                <a:gd name="T6" fmla="*/ 14 w 54"/>
                <a:gd name="T7" fmla="*/ 40 h 75"/>
                <a:gd name="T8" fmla="*/ 14 w 54"/>
                <a:gd name="T9" fmla="*/ 42 h 75"/>
                <a:gd name="T10" fmla="*/ 18 w 54"/>
                <a:gd name="T11" fmla="*/ 44 h 75"/>
                <a:gd name="T12" fmla="*/ 21 w 54"/>
                <a:gd name="T13" fmla="*/ 44 h 75"/>
                <a:gd name="T14" fmla="*/ 19 w 54"/>
                <a:gd name="T15" fmla="*/ 48 h 75"/>
                <a:gd name="T16" fmla="*/ 16 w 54"/>
                <a:gd name="T17" fmla="*/ 54 h 75"/>
                <a:gd name="T18" fmla="*/ 16 w 54"/>
                <a:gd name="T19" fmla="*/ 58 h 75"/>
                <a:gd name="T20" fmla="*/ 16 w 54"/>
                <a:gd name="T21" fmla="*/ 60 h 75"/>
                <a:gd name="T22" fmla="*/ 16 w 54"/>
                <a:gd name="T23" fmla="*/ 63 h 75"/>
                <a:gd name="T24" fmla="*/ 19 w 54"/>
                <a:gd name="T25" fmla="*/ 67 h 75"/>
                <a:gd name="T26" fmla="*/ 21 w 54"/>
                <a:gd name="T27" fmla="*/ 71 h 75"/>
                <a:gd name="T28" fmla="*/ 27 w 54"/>
                <a:gd name="T29" fmla="*/ 75 h 75"/>
                <a:gd name="T30" fmla="*/ 29 w 54"/>
                <a:gd name="T31" fmla="*/ 73 h 75"/>
                <a:gd name="T32" fmla="*/ 33 w 54"/>
                <a:gd name="T33" fmla="*/ 73 h 75"/>
                <a:gd name="T34" fmla="*/ 35 w 54"/>
                <a:gd name="T35" fmla="*/ 71 h 75"/>
                <a:gd name="T36" fmla="*/ 40 w 54"/>
                <a:gd name="T37" fmla="*/ 69 h 75"/>
                <a:gd name="T38" fmla="*/ 44 w 54"/>
                <a:gd name="T39" fmla="*/ 65 h 75"/>
                <a:gd name="T40" fmla="*/ 48 w 54"/>
                <a:gd name="T41" fmla="*/ 67 h 75"/>
                <a:gd name="T42" fmla="*/ 54 w 54"/>
                <a:gd name="T43" fmla="*/ 67 h 75"/>
                <a:gd name="T44" fmla="*/ 52 w 54"/>
                <a:gd name="T45" fmla="*/ 63 h 75"/>
                <a:gd name="T46" fmla="*/ 50 w 54"/>
                <a:gd name="T47" fmla="*/ 63 h 75"/>
                <a:gd name="T48" fmla="*/ 48 w 54"/>
                <a:gd name="T49" fmla="*/ 60 h 75"/>
                <a:gd name="T50" fmla="*/ 46 w 54"/>
                <a:gd name="T51" fmla="*/ 56 h 75"/>
                <a:gd name="T52" fmla="*/ 46 w 54"/>
                <a:gd name="T53" fmla="*/ 52 h 75"/>
                <a:gd name="T54" fmla="*/ 42 w 54"/>
                <a:gd name="T55" fmla="*/ 52 h 75"/>
                <a:gd name="T56" fmla="*/ 42 w 54"/>
                <a:gd name="T57" fmla="*/ 50 h 75"/>
                <a:gd name="T58" fmla="*/ 40 w 54"/>
                <a:gd name="T59" fmla="*/ 46 h 75"/>
                <a:gd name="T60" fmla="*/ 37 w 54"/>
                <a:gd name="T61" fmla="*/ 44 h 75"/>
                <a:gd name="T62" fmla="*/ 39 w 54"/>
                <a:gd name="T63" fmla="*/ 39 h 75"/>
                <a:gd name="T64" fmla="*/ 40 w 54"/>
                <a:gd name="T65" fmla="*/ 35 h 75"/>
                <a:gd name="T66" fmla="*/ 44 w 54"/>
                <a:gd name="T67" fmla="*/ 33 h 75"/>
                <a:gd name="T68" fmla="*/ 46 w 54"/>
                <a:gd name="T69" fmla="*/ 31 h 75"/>
                <a:gd name="T70" fmla="*/ 46 w 54"/>
                <a:gd name="T71" fmla="*/ 29 h 75"/>
                <a:gd name="T72" fmla="*/ 46 w 54"/>
                <a:gd name="T73" fmla="*/ 27 h 75"/>
                <a:gd name="T74" fmla="*/ 46 w 54"/>
                <a:gd name="T75" fmla="*/ 23 h 75"/>
                <a:gd name="T76" fmla="*/ 39 w 54"/>
                <a:gd name="T77" fmla="*/ 19 h 75"/>
                <a:gd name="T78" fmla="*/ 35 w 54"/>
                <a:gd name="T79" fmla="*/ 18 h 75"/>
                <a:gd name="T80" fmla="*/ 31 w 54"/>
                <a:gd name="T81" fmla="*/ 19 h 75"/>
                <a:gd name="T82" fmla="*/ 31 w 54"/>
                <a:gd name="T83" fmla="*/ 19 h 75"/>
                <a:gd name="T84" fmla="*/ 31 w 54"/>
                <a:gd name="T85" fmla="*/ 14 h 75"/>
                <a:gd name="T86" fmla="*/ 29 w 54"/>
                <a:gd name="T87" fmla="*/ 10 h 75"/>
                <a:gd name="T88" fmla="*/ 21 w 54"/>
                <a:gd name="T89" fmla="*/ 4 h 75"/>
                <a:gd name="T90" fmla="*/ 19 w 54"/>
                <a:gd name="T91" fmla="*/ 2 h 75"/>
                <a:gd name="T92" fmla="*/ 16 w 54"/>
                <a:gd name="T93" fmla="*/ 0 h 75"/>
                <a:gd name="T94" fmla="*/ 14 w 54"/>
                <a:gd name="T95" fmla="*/ 6 h 75"/>
                <a:gd name="T96" fmla="*/ 10 w 54"/>
                <a:gd name="T97" fmla="*/ 6 h 75"/>
                <a:gd name="T98" fmla="*/ 6 w 54"/>
                <a:gd name="T99" fmla="*/ 12 h 75"/>
                <a:gd name="T100" fmla="*/ 10 w 54"/>
                <a:gd name="T101" fmla="*/ 14 h 75"/>
                <a:gd name="T102" fmla="*/ 12 w 54"/>
                <a:gd name="T103" fmla="*/ 18 h 75"/>
                <a:gd name="T104" fmla="*/ 8 w 54"/>
                <a:gd name="T105" fmla="*/ 18 h 75"/>
                <a:gd name="T106" fmla="*/ 4 w 54"/>
                <a:gd name="T107" fmla="*/ 18 h 75"/>
                <a:gd name="T108" fmla="*/ 2 w 54"/>
                <a:gd name="T109" fmla="*/ 21 h 75"/>
                <a:gd name="T110" fmla="*/ 0 w 54"/>
                <a:gd name="T111" fmla="*/ 27 h 75"/>
                <a:gd name="T112" fmla="*/ 8 w 54"/>
                <a:gd name="T113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75">
                  <a:moveTo>
                    <a:pt x="8" y="33"/>
                  </a:moveTo>
                  <a:lnTo>
                    <a:pt x="8" y="33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6" y="39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8" y="65"/>
                  </a:lnTo>
                  <a:lnTo>
                    <a:pt x="19" y="67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7" y="69"/>
                  </a:lnTo>
                  <a:lnTo>
                    <a:pt x="40" y="69"/>
                  </a:lnTo>
                  <a:lnTo>
                    <a:pt x="42" y="67"/>
                  </a:lnTo>
                  <a:lnTo>
                    <a:pt x="44" y="65"/>
                  </a:lnTo>
                  <a:lnTo>
                    <a:pt x="48" y="65"/>
                  </a:lnTo>
                  <a:lnTo>
                    <a:pt x="48" y="67"/>
                  </a:lnTo>
                  <a:lnTo>
                    <a:pt x="50" y="67"/>
                  </a:lnTo>
                  <a:lnTo>
                    <a:pt x="54" y="67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1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0" y="48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9" y="39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0" y="21"/>
                  </a:lnTo>
                  <a:lnTo>
                    <a:pt x="39" y="19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5" name="Freeform 181"/>
            <p:cNvSpPr>
              <a:spLocks noEditPoints="1"/>
            </p:cNvSpPr>
            <p:nvPr/>
          </p:nvSpPr>
          <p:spPr bwMode="auto">
            <a:xfrm>
              <a:off x="3367505" y="2770362"/>
              <a:ext cx="211273" cy="174594"/>
            </a:xfrm>
            <a:custGeom>
              <a:avLst/>
              <a:gdLst>
                <a:gd name="T0" fmla="*/ 43 w 75"/>
                <a:gd name="T1" fmla="*/ 62 h 62"/>
                <a:gd name="T2" fmla="*/ 50 w 75"/>
                <a:gd name="T3" fmla="*/ 56 h 62"/>
                <a:gd name="T4" fmla="*/ 53 w 75"/>
                <a:gd name="T5" fmla="*/ 53 h 62"/>
                <a:gd name="T6" fmla="*/ 50 w 75"/>
                <a:gd name="T7" fmla="*/ 47 h 62"/>
                <a:gd name="T8" fmla="*/ 48 w 75"/>
                <a:gd name="T9" fmla="*/ 44 h 62"/>
                <a:gd name="T10" fmla="*/ 57 w 75"/>
                <a:gd name="T11" fmla="*/ 45 h 62"/>
                <a:gd name="T12" fmla="*/ 66 w 75"/>
                <a:gd name="T13" fmla="*/ 43 h 62"/>
                <a:gd name="T14" fmla="*/ 69 w 75"/>
                <a:gd name="T15" fmla="*/ 37 h 62"/>
                <a:gd name="T16" fmla="*/ 69 w 75"/>
                <a:gd name="T17" fmla="*/ 30 h 62"/>
                <a:gd name="T18" fmla="*/ 73 w 75"/>
                <a:gd name="T19" fmla="*/ 29 h 62"/>
                <a:gd name="T20" fmla="*/ 72 w 75"/>
                <a:gd name="T21" fmla="*/ 24 h 62"/>
                <a:gd name="T22" fmla="*/ 75 w 75"/>
                <a:gd name="T23" fmla="*/ 21 h 62"/>
                <a:gd name="T24" fmla="*/ 70 w 75"/>
                <a:gd name="T25" fmla="*/ 20 h 62"/>
                <a:gd name="T26" fmla="*/ 66 w 75"/>
                <a:gd name="T27" fmla="*/ 21 h 62"/>
                <a:gd name="T28" fmla="*/ 70 w 75"/>
                <a:gd name="T29" fmla="*/ 18 h 62"/>
                <a:gd name="T30" fmla="*/ 65 w 75"/>
                <a:gd name="T31" fmla="*/ 15 h 62"/>
                <a:gd name="T32" fmla="*/ 61 w 75"/>
                <a:gd name="T33" fmla="*/ 13 h 62"/>
                <a:gd name="T34" fmla="*/ 58 w 75"/>
                <a:gd name="T35" fmla="*/ 12 h 62"/>
                <a:gd name="T36" fmla="*/ 64 w 75"/>
                <a:gd name="T37" fmla="*/ 10 h 62"/>
                <a:gd name="T38" fmla="*/ 57 w 75"/>
                <a:gd name="T39" fmla="*/ 9 h 62"/>
                <a:gd name="T40" fmla="*/ 49 w 75"/>
                <a:gd name="T41" fmla="*/ 11 h 62"/>
                <a:gd name="T42" fmla="*/ 45 w 75"/>
                <a:gd name="T43" fmla="*/ 13 h 62"/>
                <a:gd name="T44" fmla="*/ 33 w 75"/>
                <a:gd name="T45" fmla="*/ 11 h 62"/>
                <a:gd name="T46" fmla="*/ 29 w 75"/>
                <a:gd name="T47" fmla="*/ 9 h 62"/>
                <a:gd name="T48" fmla="*/ 23 w 75"/>
                <a:gd name="T49" fmla="*/ 6 h 62"/>
                <a:gd name="T50" fmla="*/ 20 w 75"/>
                <a:gd name="T51" fmla="*/ 2 h 62"/>
                <a:gd name="T52" fmla="*/ 18 w 75"/>
                <a:gd name="T53" fmla="*/ 5 h 62"/>
                <a:gd name="T54" fmla="*/ 19 w 75"/>
                <a:gd name="T55" fmla="*/ 7 h 62"/>
                <a:gd name="T56" fmla="*/ 16 w 75"/>
                <a:gd name="T57" fmla="*/ 7 h 62"/>
                <a:gd name="T58" fmla="*/ 11 w 75"/>
                <a:gd name="T59" fmla="*/ 11 h 62"/>
                <a:gd name="T60" fmla="*/ 9 w 75"/>
                <a:gd name="T61" fmla="*/ 19 h 62"/>
                <a:gd name="T62" fmla="*/ 8 w 75"/>
                <a:gd name="T63" fmla="*/ 14 h 62"/>
                <a:gd name="T64" fmla="*/ 9 w 75"/>
                <a:gd name="T65" fmla="*/ 8 h 62"/>
                <a:gd name="T66" fmla="*/ 9 w 75"/>
                <a:gd name="T67" fmla="*/ 5 h 62"/>
                <a:gd name="T68" fmla="*/ 8 w 75"/>
                <a:gd name="T69" fmla="*/ 5 h 62"/>
                <a:gd name="T70" fmla="*/ 3 w 75"/>
                <a:gd name="T71" fmla="*/ 10 h 62"/>
                <a:gd name="T72" fmla="*/ 0 w 75"/>
                <a:gd name="T73" fmla="*/ 17 h 62"/>
                <a:gd name="T74" fmla="*/ 5 w 75"/>
                <a:gd name="T75" fmla="*/ 23 h 62"/>
                <a:gd name="T76" fmla="*/ 5 w 75"/>
                <a:gd name="T77" fmla="*/ 27 h 62"/>
                <a:gd name="T78" fmla="*/ 11 w 75"/>
                <a:gd name="T79" fmla="*/ 29 h 62"/>
                <a:gd name="T80" fmla="*/ 17 w 75"/>
                <a:gd name="T81" fmla="*/ 29 h 62"/>
                <a:gd name="T82" fmla="*/ 25 w 75"/>
                <a:gd name="T83" fmla="*/ 33 h 62"/>
                <a:gd name="T84" fmla="*/ 31 w 75"/>
                <a:gd name="T85" fmla="*/ 33 h 62"/>
                <a:gd name="T86" fmla="*/ 33 w 75"/>
                <a:gd name="T87" fmla="*/ 36 h 62"/>
                <a:gd name="T88" fmla="*/ 31 w 75"/>
                <a:gd name="T89" fmla="*/ 40 h 62"/>
                <a:gd name="T90" fmla="*/ 31 w 75"/>
                <a:gd name="T91" fmla="*/ 45 h 62"/>
                <a:gd name="T92" fmla="*/ 32 w 75"/>
                <a:gd name="T93" fmla="*/ 52 h 62"/>
                <a:gd name="T94" fmla="*/ 33 w 75"/>
                <a:gd name="T95" fmla="*/ 55 h 62"/>
                <a:gd name="T96" fmla="*/ 27 w 75"/>
                <a:gd name="T97" fmla="*/ 1 h 62"/>
                <a:gd name="T98" fmla="*/ 28 w 75"/>
                <a:gd name="T99" fmla="*/ 2 h 62"/>
                <a:gd name="T100" fmla="*/ 25 w 75"/>
                <a:gd name="T101" fmla="*/ 3 h 62"/>
                <a:gd name="T102" fmla="*/ 19 w 75"/>
                <a:gd name="T103" fmla="*/ 1 h 62"/>
                <a:gd name="T104" fmla="*/ 51 w 75"/>
                <a:gd name="T105" fmla="*/ 8 h 62"/>
                <a:gd name="T106" fmla="*/ 52 w 75"/>
                <a:gd name="T107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" h="62">
                  <a:moveTo>
                    <a:pt x="35" y="59"/>
                  </a:moveTo>
                  <a:cubicBezTo>
                    <a:pt x="37" y="61"/>
                    <a:pt x="37" y="61"/>
                    <a:pt x="37" y="61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27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4" y="1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lose/>
                  <a:moveTo>
                    <a:pt x="18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50" y="9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0" y="8"/>
                    <a:pt x="50" y="9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6" name="Freeform 182"/>
            <p:cNvSpPr>
              <a:spLocks/>
            </p:cNvSpPr>
            <p:nvPr/>
          </p:nvSpPr>
          <p:spPr bwMode="auto">
            <a:xfrm>
              <a:off x="3275073" y="2773296"/>
              <a:ext cx="190733" cy="243551"/>
            </a:xfrm>
            <a:custGeom>
              <a:avLst/>
              <a:gdLst>
                <a:gd name="T0" fmla="*/ 105 w 130"/>
                <a:gd name="T1" fmla="*/ 136 h 166"/>
                <a:gd name="T2" fmla="*/ 103 w 130"/>
                <a:gd name="T3" fmla="*/ 119 h 166"/>
                <a:gd name="T4" fmla="*/ 105 w 130"/>
                <a:gd name="T5" fmla="*/ 113 h 166"/>
                <a:gd name="T6" fmla="*/ 115 w 130"/>
                <a:gd name="T7" fmla="*/ 105 h 166"/>
                <a:gd name="T8" fmla="*/ 125 w 130"/>
                <a:gd name="T9" fmla="*/ 103 h 166"/>
                <a:gd name="T10" fmla="*/ 130 w 130"/>
                <a:gd name="T11" fmla="*/ 111 h 166"/>
                <a:gd name="T12" fmla="*/ 126 w 130"/>
                <a:gd name="T13" fmla="*/ 99 h 166"/>
                <a:gd name="T14" fmla="*/ 123 w 130"/>
                <a:gd name="T15" fmla="*/ 98 h 166"/>
                <a:gd name="T16" fmla="*/ 121 w 130"/>
                <a:gd name="T17" fmla="*/ 82 h 166"/>
                <a:gd name="T18" fmla="*/ 123 w 130"/>
                <a:gd name="T19" fmla="*/ 71 h 166"/>
                <a:gd name="T20" fmla="*/ 126 w 130"/>
                <a:gd name="T21" fmla="*/ 61 h 166"/>
                <a:gd name="T22" fmla="*/ 117 w 130"/>
                <a:gd name="T23" fmla="*/ 61 h 166"/>
                <a:gd name="T24" fmla="*/ 109 w 130"/>
                <a:gd name="T25" fmla="*/ 61 h 166"/>
                <a:gd name="T26" fmla="*/ 90 w 130"/>
                <a:gd name="T27" fmla="*/ 54 h 166"/>
                <a:gd name="T28" fmla="*/ 81 w 130"/>
                <a:gd name="T29" fmla="*/ 54 h 166"/>
                <a:gd name="T30" fmla="*/ 73 w 130"/>
                <a:gd name="T31" fmla="*/ 48 h 166"/>
                <a:gd name="T32" fmla="*/ 67 w 130"/>
                <a:gd name="T33" fmla="*/ 33 h 166"/>
                <a:gd name="T34" fmla="*/ 65 w 130"/>
                <a:gd name="T35" fmla="*/ 25 h 166"/>
                <a:gd name="T36" fmla="*/ 73 w 130"/>
                <a:gd name="T37" fmla="*/ 14 h 166"/>
                <a:gd name="T38" fmla="*/ 84 w 130"/>
                <a:gd name="T39" fmla="*/ 6 h 166"/>
                <a:gd name="T40" fmla="*/ 86 w 130"/>
                <a:gd name="T41" fmla="*/ 2 h 166"/>
                <a:gd name="T42" fmla="*/ 79 w 130"/>
                <a:gd name="T43" fmla="*/ 2 h 166"/>
                <a:gd name="T44" fmla="*/ 75 w 130"/>
                <a:gd name="T45" fmla="*/ 4 h 166"/>
                <a:gd name="T46" fmla="*/ 63 w 130"/>
                <a:gd name="T47" fmla="*/ 10 h 166"/>
                <a:gd name="T48" fmla="*/ 54 w 130"/>
                <a:gd name="T49" fmla="*/ 14 h 166"/>
                <a:gd name="T50" fmla="*/ 52 w 130"/>
                <a:gd name="T51" fmla="*/ 15 h 166"/>
                <a:gd name="T52" fmla="*/ 44 w 130"/>
                <a:gd name="T53" fmla="*/ 15 h 166"/>
                <a:gd name="T54" fmla="*/ 39 w 130"/>
                <a:gd name="T55" fmla="*/ 25 h 166"/>
                <a:gd name="T56" fmla="*/ 35 w 130"/>
                <a:gd name="T57" fmla="*/ 29 h 166"/>
                <a:gd name="T58" fmla="*/ 25 w 130"/>
                <a:gd name="T59" fmla="*/ 36 h 166"/>
                <a:gd name="T60" fmla="*/ 25 w 130"/>
                <a:gd name="T61" fmla="*/ 44 h 166"/>
                <a:gd name="T62" fmla="*/ 21 w 130"/>
                <a:gd name="T63" fmla="*/ 40 h 166"/>
                <a:gd name="T64" fmla="*/ 19 w 130"/>
                <a:gd name="T65" fmla="*/ 42 h 166"/>
                <a:gd name="T66" fmla="*/ 14 w 130"/>
                <a:gd name="T67" fmla="*/ 52 h 166"/>
                <a:gd name="T68" fmla="*/ 18 w 130"/>
                <a:gd name="T69" fmla="*/ 57 h 166"/>
                <a:gd name="T70" fmla="*/ 18 w 130"/>
                <a:gd name="T71" fmla="*/ 63 h 166"/>
                <a:gd name="T72" fmla="*/ 18 w 130"/>
                <a:gd name="T73" fmla="*/ 69 h 166"/>
                <a:gd name="T74" fmla="*/ 18 w 130"/>
                <a:gd name="T75" fmla="*/ 82 h 166"/>
                <a:gd name="T76" fmla="*/ 21 w 130"/>
                <a:gd name="T77" fmla="*/ 86 h 166"/>
                <a:gd name="T78" fmla="*/ 16 w 130"/>
                <a:gd name="T79" fmla="*/ 96 h 166"/>
                <a:gd name="T80" fmla="*/ 2 w 130"/>
                <a:gd name="T81" fmla="*/ 109 h 166"/>
                <a:gd name="T82" fmla="*/ 14 w 130"/>
                <a:gd name="T83" fmla="*/ 117 h 166"/>
                <a:gd name="T84" fmla="*/ 23 w 130"/>
                <a:gd name="T85" fmla="*/ 122 h 166"/>
                <a:gd name="T86" fmla="*/ 31 w 130"/>
                <a:gd name="T87" fmla="*/ 120 h 166"/>
                <a:gd name="T88" fmla="*/ 39 w 130"/>
                <a:gd name="T89" fmla="*/ 124 h 166"/>
                <a:gd name="T90" fmla="*/ 48 w 130"/>
                <a:gd name="T91" fmla="*/ 126 h 166"/>
                <a:gd name="T92" fmla="*/ 54 w 130"/>
                <a:gd name="T93" fmla="*/ 136 h 166"/>
                <a:gd name="T94" fmla="*/ 63 w 130"/>
                <a:gd name="T95" fmla="*/ 143 h 166"/>
                <a:gd name="T96" fmla="*/ 69 w 130"/>
                <a:gd name="T97" fmla="*/ 149 h 166"/>
                <a:gd name="T98" fmla="*/ 81 w 130"/>
                <a:gd name="T99" fmla="*/ 147 h 166"/>
                <a:gd name="T100" fmla="*/ 92 w 130"/>
                <a:gd name="T101" fmla="*/ 147 h 166"/>
                <a:gd name="T102" fmla="*/ 90 w 130"/>
                <a:gd name="T103" fmla="*/ 161 h 166"/>
                <a:gd name="T104" fmla="*/ 98 w 130"/>
                <a:gd name="T10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66">
                  <a:moveTo>
                    <a:pt x="98" y="166"/>
                  </a:moveTo>
                  <a:lnTo>
                    <a:pt x="100" y="161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36"/>
                  </a:lnTo>
                  <a:lnTo>
                    <a:pt x="103" y="132"/>
                  </a:lnTo>
                  <a:lnTo>
                    <a:pt x="100" y="128"/>
                  </a:lnTo>
                  <a:lnTo>
                    <a:pt x="98" y="126"/>
                  </a:lnTo>
                  <a:lnTo>
                    <a:pt x="98" y="120"/>
                  </a:lnTo>
                  <a:lnTo>
                    <a:pt x="103" y="119"/>
                  </a:lnTo>
                  <a:lnTo>
                    <a:pt x="107" y="120"/>
                  </a:lnTo>
                  <a:lnTo>
                    <a:pt x="107" y="119"/>
                  </a:lnTo>
                  <a:lnTo>
                    <a:pt x="105" y="117"/>
                  </a:lnTo>
                  <a:lnTo>
                    <a:pt x="107" y="117"/>
                  </a:lnTo>
                  <a:lnTo>
                    <a:pt x="105" y="113"/>
                  </a:lnTo>
                  <a:lnTo>
                    <a:pt x="102" y="113"/>
                  </a:lnTo>
                  <a:lnTo>
                    <a:pt x="100" y="111"/>
                  </a:lnTo>
                  <a:lnTo>
                    <a:pt x="102" y="107"/>
                  </a:lnTo>
                  <a:lnTo>
                    <a:pt x="113" y="107"/>
                  </a:lnTo>
                  <a:lnTo>
                    <a:pt x="115" y="105"/>
                  </a:lnTo>
                  <a:lnTo>
                    <a:pt x="117" y="105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21" y="105"/>
                  </a:lnTo>
                  <a:lnTo>
                    <a:pt x="125" y="103"/>
                  </a:lnTo>
                  <a:lnTo>
                    <a:pt x="125" y="105"/>
                  </a:lnTo>
                  <a:lnTo>
                    <a:pt x="126" y="107"/>
                  </a:lnTo>
                  <a:lnTo>
                    <a:pt x="126" y="109"/>
                  </a:lnTo>
                  <a:lnTo>
                    <a:pt x="126" y="113"/>
                  </a:lnTo>
                  <a:lnTo>
                    <a:pt x="130" y="111"/>
                  </a:lnTo>
                  <a:lnTo>
                    <a:pt x="130" y="109"/>
                  </a:lnTo>
                  <a:lnTo>
                    <a:pt x="128" y="105"/>
                  </a:lnTo>
                  <a:lnTo>
                    <a:pt x="126" y="103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5" y="99"/>
                  </a:lnTo>
                  <a:lnTo>
                    <a:pt x="125" y="98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98"/>
                  </a:lnTo>
                  <a:lnTo>
                    <a:pt x="121" y="96"/>
                  </a:lnTo>
                  <a:lnTo>
                    <a:pt x="125" y="90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21" y="82"/>
                  </a:lnTo>
                  <a:lnTo>
                    <a:pt x="121" y="78"/>
                  </a:lnTo>
                  <a:lnTo>
                    <a:pt x="123" y="77"/>
                  </a:lnTo>
                  <a:lnTo>
                    <a:pt x="123" y="75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6" y="69"/>
                  </a:lnTo>
                  <a:lnTo>
                    <a:pt x="126" y="67"/>
                  </a:lnTo>
                  <a:lnTo>
                    <a:pt x="126" y="65"/>
                  </a:lnTo>
                  <a:lnTo>
                    <a:pt x="126" y="61"/>
                  </a:lnTo>
                  <a:lnTo>
                    <a:pt x="125" y="61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5" y="63"/>
                  </a:lnTo>
                  <a:lnTo>
                    <a:pt x="113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09" y="61"/>
                  </a:lnTo>
                  <a:lnTo>
                    <a:pt x="107" y="61"/>
                  </a:lnTo>
                  <a:lnTo>
                    <a:pt x="98" y="54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1" y="54"/>
                  </a:lnTo>
                  <a:lnTo>
                    <a:pt x="79" y="54"/>
                  </a:lnTo>
                  <a:lnTo>
                    <a:pt x="75" y="52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3" y="48"/>
                  </a:lnTo>
                  <a:lnTo>
                    <a:pt x="73" y="46"/>
                  </a:lnTo>
                  <a:lnTo>
                    <a:pt x="75" y="44"/>
                  </a:lnTo>
                  <a:lnTo>
                    <a:pt x="73" y="42"/>
                  </a:lnTo>
                  <a:lnTo>
                    <a:pt x="71" y="38"/>
                  </a:lnTo>
                  <a:lnTo>
                    <a:pt x="67" y="33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3" y="31"/>
                  </a:lnTo>
                  <a:lnTo>
                    <a:pt x="65" y="29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5" y="21"/>
                  </a:lnTo>
                  <a:lnTo>
                    <a:pt x="69" y="17"/>
                  </a:lnTo>
                  <a:lnTo>
                    <a:pt x="71" y="15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5" y="12"/>
                  </a:lnTo>
                  <a:lnTo>
                    <a:pt x="79" y="8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1" y="6"/>
                  </a:lnTo>
                  <a:lnTo>
                    <a:pt x="67" y="8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5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2" y="15"/>
                  </a:lnTo>
                  <a:lnTo>
                    <a:pt x="40" y="19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19" y="36"/>
                  </a:lnTo>
                  <a:lnTo>
                    <a:pt x="18" y="38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8" y="61"/>
                  </a:lnTo>
                  <a:lnTo>
                    <a:pt x="18" y="63"/>
                  </a:lnTo>
                  <a:lnTo>
                    <a:pt x="19" y="65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71"/>
                  </a:lnTo>
                  <a:lnTo>
                    <a:pt x="19" y="75"/>
                  </a:lnTo>
                  <a:lnTo>
                    <a:pt x="19" y="78"/>
                  </a:lnTo>
                  <a:lnTo>
                    <a:pt x="18" y="80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19" y="84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19" y="90"/>
                  </a:lnTo>
                  <a:lnTo>
                    <a:pt x="16" y="94"/>
                  </a:lnTo>
                  <a:lnTo>
                    <a:pt x="16" y="96"/>
                  </a:lnTo>
                  <a:lnTo>
                    <a:pt x="12" y="98"/>
                  </a:lnTo>
                  <a:lnTo>
                    <a:pt x="8" y="99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2" y="109"/>
                  </a:lnTo>
                  <a:lnTo>
                    <a:pt x="0" y="111"/>
                  </a:lnTo>
                  <a:lnTo>
                    <a:pt x="4" y="111"/>
                  </a:lnTo>
                  <a:lnTo>
                    <a:pt x="8" y="113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8" y="119"/>
                  </a:lnTo>
                  <a:lnTo>
                    <a:pt x="16" y="120"/>
                  </a:lnTo>
                  <a:lnTo>
                    <a:pt x="18" y="120"/>
                  </a:lnTo>
                  <a:lnTo>
                    <a:pt x="19" y="122"/>
                  </a:lnTo>
                  <a:lnTo>
                    <a:pt x="23" y="122"/>
                  </a:lnTo>
                  <a:lnTo>
                    <a:pt x="25" y="124"/>
                  </a:lnTo>
                  <a:lnTo>
                    <a:pt x="29" y="124"/>
                  </a:lnTo>
                  <a:lnTo>
                    <a:pt x="31" y="124"/>
                  </a:lnTo>
                  <a:lnTo>
                    <a:pt x="29" y="122"/>
                  </a:lnTo>
                  <a:lnTo>
                    <a:pt x="31" y="120"/>
                  </a:lnTo>
                  <a:lnTo>
                    <a:pt x="33" y="120"/>
                  </a:lnTo>
                  <a:lnTo>
                    <a:pt x="35" y="122"/>
                  </a:lnTo>
                  <a:lnTo>
                    <a:pt x="37" y="122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44" y="126"/>
                  </a:lnTo>
                  <a:lnTo>
                    <a:pt x="48" y="126"/>
                  </a:lnTo>
                  <a:lnTo>
                    <a:pt x="48" y="128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6"/>
                  </a:lnTo>
                  <a:lnTo>
                    <a:pt x="54" y="136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5" y="145"/>
                  </a:lnTo>
                  <a:lnTo>
                    <a:pt x="63" y="147"/>
                  </a:lnTo>
                  <a:lnTo>
                    <a:pt x="65" y="147"/>
                  </a:lnTo>
                  <a:lnTo>
                    <a:pt x="67" y="149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5" y="147"/>
                  </a:lnTo>
                  <a:lnTo>
                    <a:pt x="79" y="147"/>
                  </a:lnTo>
                  <a:lnTo>
                    <a:pt x="81" y="147"/>
                  </a:lnTo>
                  <a:lnTo>
                    <a:pt x="84" y="147"/>
                  </a:lnTo>
                  <a:lnTo>
                    <a:pt x="88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2" y="147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8" y="149"/>
                  </a:lnTo>
                  <a:lnTo>
                    <a:pt x="98" y="151"/>
                  </a:lnTo>
                  <a:lnTo>
                    <a:pt x="90" y="161"/>
                  </a:lnTo>
                  <a:lnTo>
                    <a:pt x="90" y="163"/>
                  </a:lnTo>
                  <a:lnTo>
                    <a:pt x="92" y="163"/>
                  </a:lnTo>
                  <a:lnTo>
                    <a:pt x="96" y="163"/>
                  </a:lnTo>
                  <a:lnTo>
                    <a:pt x="98" y="164"/>
                  </a:lnTo>
                  <a:lnTo>
                    <a:pt x="98" y="16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7" name="Freeform 183"/>
            <p:cNvSpPr>
              <a:spLocks noEditPoints="1"/>
            </p:cNvSpPr>
            <p:nvPr/>
          </p:nvSpPr>
          <p:spPr bwMode="auto">
            <a:xfrm>
              <a:off x="3244263" y="2936153"/>
              <a:ext cx="92433" cy="92432"/>
            </a:xfrm>
            <a:custGeom>
              <a:avLst/>
              <a:gdLst>
                <a:gd name="T0" fmla="*/ 60 w 63"/>
                <a:gd name="T1" fmla="*/ 13 h 63"/>
                <a:gd name="T2" fmla="*/ 58 w 63"/>
                <a:gd name="T3" fmla="*/ 11 h 63"/>
                <a:gd name="T4" fmla="*/ 54 w 63"/>
                <a:gd name="T5" fmla="*/ 9 h 63"/>
                <a:gd name="T6" fmla="*/ 50 w 63"/>
                <a:gd name="T7" fmla="*/ 11 h 63"/>
                <a:gd name="T8" fmla="*/ 50 w 63"/>
                <a:gd name="T9" fmla="*/ 13 h 63"/>
                <a:gd name="T10" fmla="*/ 44 w 63"/>
                <a:gd name="T11" fmla="*/ 11 h 63"/>
                <a:gd name="T12" fmla="*/ 39 w 63"/>
                <a:gd name="T13" fmla="*/ 9 h 63"/>
                <a:gd name="T14" fmla="*/ 39 w 63"/>
                <a:gd name="T15" fmla="*/ 8 h 63"/>
                <a:gd name="T16" fmla="*/ 33 w 63"/>
                <a:gd name="T17" fmla="*/ 6 h 63"/>
                <a:gd name="T18" fmla="*/ 25 w 63"/>
                <a:gd name="T19" fmla="*/ 0 h 63"/>
                <a:gd name="T20" fmla="*/ 21 w 63"/>
                <a:gd name="T21" fmla="*/ 2 h 63"/>
                <a:gd name="T22" fmla="*/ 14 w 63"/>
                <a:gd name="T23" fmla="*/ 4 h 63"/>
                <a:gd name="T24" fmla="*/ 8 w 63"/>
                <a:gd name="T25" fmla="*/ 6 h 63"/>
                <a:gd name="T26" fmla="*/ 10 w 63"/>
                <a:gd name="T27" fmla="*/ 9 h 63"/>
                <a:gd name="T28" fmla="*/ 10 w 63"/>
                <a:gd name="T29" fmla="*/ 13 h 63"/>
                <a:gd name="T30" fmla="*/ 6 w 63"/>
                <a:gd name="T31" fmla="*/ 19 h 63"/>
                <a:gd name="T32" fmla="*/ 4 w 63"/>
                <a:gd name="T33" fmla="*/ 23 h 63"/>
                <a:gd name="T34" fmla="*/ 0 w 63"/>
                <a:gd name="T35" fmla="*/ 27 h 63"/>
                <a:gd name="T36" fmla="*/ 2 w 63"/>
                <a:gd name="T37" fmla="*/ 29 h 63"/>
                <a:gd name="T38" fmla="*/ 2 w 63"/>
                <a:gd name="T39" fmla="*/ 34 h 63"/>
                <a:gd name="T40" fmla="*/ 0 w 63"/>
                <a:gd name="T41" fmla="*/ 36 h 63"/>
                <a:gd name="T42" fmla="*/ 2 w 63"/>
                <a:gd name="T43" fmla="*/ 38 h 63"/>
                <a:gd name="T44" fmla="*/ 6 w 63"/>
                <a:gd name="T45" fmla="*/ 42 h 63"/>
                <a:gd name="T46" fmla="*/ 8 w 63"/>
                <a:gd name="T47" fmla="*/ 38 h 63"/>
                <a:gd name="T48" fmla="*/ 12 w 63"/>
                <a:gd name="T49" fmla="*/ 36 h 63"/>
                <a:gd name="T50" fmla="*/ 12 w 63"/>
                <a:gd name="T51" fmla="*/ 40 h 63"/>
                <a:gd name="T52" fmla="*/ 12 w 63"/>
                <a:gd name="T53" fmla="*/ 36 h 63"/>
                <a:gd name="T54" fmla="*/ 14 w 63"/>
                <a:gd name="T55" fmla="*/ 40 h 63"/>
                <a:gd name="T56" fmla="*/ 12 w 63"/>
                <a:gd name="T57" fmla="*/ 44 h 63"/>
                <a:gd name="T58" fmla="*/ 8 w 63"/>
                <a:gd name="T59" fmla="*/ 48 h 63"/>
                <a:gd name="T60" fmla="*/ 10 w 63"/>
                <a:gd name="T61" fmla="*/ 52 h 63"/>
                <a:gd name="T62" fmla="*/ 6 w 63"/>
                <a:gd name="T63" fmla="*/ 55 h 63"/>
                <a:gd name="T64" fmla="*/ 10 w 63"/>
                <a:gd name="T65" fmla="*/ 57 h 63"/>
                <a:gd name="T66" fmla="*/ 12 w 63"/>
                <a:gd name="T67" fmla="*/ 57 h 63"/>
                <a:gd name="T68" fmla="*/ 18 w 63"/>
                <a:gd name="T69" fmla="*/ 59 h 63"/>
                <a:gd name="T70" fmla="*/ 21 w 63"/>
                <a:gd name="T71" fmla="*/ 63 h 63"/>
                <a:gd name="T72" fmla="*/ 33 w 63"/>
                <a:gd name="T73" fmla="*/ 44 h 63"/>
                <a:gd name="T74" fmla="*/ 46 w 63"/>
                <a:gd name="T75" fmla="*/ 40 h 63"/>
                <a:gd name="T76" fmla="*/ 58 w 63"/>
                <a:gd name="T77" fmla="*/ 30 h 63"/>
                <a:gd name="T78" fmla="*/ 61 w 63"/>
                <a:gd name="T79" fmla="*/ 25 h 63"/>
                <a:gd name="T80" fmla="*/ 63 w 63"/>
                <a:gd name="T81" fmla="*/ 21 h 63"/>
                <a:gd name="T82" fmla="*/ 61 w 63"/>
                <a:gd name="T83" fmla="*/ 15 h 63"/>
                <a:gd name="T84" fmla="*/ 60 w 63"/>
                <a:gd name="T85" fmla="*/ 13 h 63"/>
                <a:gd name="T86" fmla="*/ 60 w 63"/>
                <a:gd name="T87" fmla="*/ 13 h 63"/>
                <a:gd name="T88" fmla="*/ 6 w 63"/>
                <a:gd name="T89" fmla="*/ 44 h 63"/>
                <a:gd name="T90" fmla="*/ 10 w 63"/>
                <a:gd name="T91" fmla="*/ 40 h 63"/>
                <a:gd name="T92" fmla="*/ 10 w 63"/>
                <a:gd name="T93" fmla="*/ 42 h 63"/>
                <a:gd name="T94" fmla="*/ 10 w 63"/>
                <a:gd name="T95" fmla="*/ 46 h 63"/>
                <a:gd name="T96" fmla="*/ 8 w 63"/>
                <a:gd name="T97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" h="63">
                  <a:moveTo>
                    <a:pt x="60" y="13"/>
                  </a:moveTo>
                  <a:lnTo>
                    <a:pt x="60" y="13"/>
                  </a:lnTo>
                  <a:lnTo>
                    <a:pt x="60" y="13"/>
                  </a:lnTo>
                  <a:lnTo>
                    <a:pt x="58" y="11"/>
                  </a:lnTo>
                  <a:lnTo>
                    <a:pt x="56" y="11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52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8" y="53"/>
                  </a:lnTo>
                  <a:lnTo>
                    <a:pt x="6" y="55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7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5" y="61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46" y="40"/>
                  </a:lnTo>
                  <a:lnTo>
                    <a:pt x="50" y="38"/>
                  </a:lnTo>
                  <a:lnTo>
                    <a:pt x="58" y="30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close/>
                  <a:moveTo>
                    <a:pt x="8" y="46"/>
                  </a:moveTo>
                  <a:lnTo>
                    <a:pt x="6" y="44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8" name="Freeform 184"/>
            <p:cNvSpPr>
              <a:spLocks/>
            </p:cNvSpPr>
            <p:nvPr/>
          </p:nvSpPr>
          <p:spPr bwMode="auto">
            <a:xfrm>
              <a:off x="3239861" y="2955226"/>
              <a:ext cx="203938" cy="272895"/>
            </a:xfrm>
            <a:custGeom>
              <a:avLst/>
              <a:gdLst>
                <a:gd name="T0" fmla="*/ 126 w 139"/>
                <a:gd name="T1" fmla="*/ 109 h 186"/>
                <a:gd name="T2" fmla="*/ 118 w 139"/>
                <a:gd name="T3" fmla="*/ 109 h 186"/>
                <a:gd name="T4" fmla="*/ 118 w 139"/>
                <a:gd name="T5" fmla="*/ 98 h 186"/>
                <a:gd name="T6" fmla="*/ 108 w 139"/>
                <a:gd name="T7" fmla="*/ 100 h 186"/>
                <a:gd name="T8" fmla="*/ 95 w 139"/>
                <a:gd name="T9" fmla="*/ 94 h 186"/>
                <a:gd name="T10" fmla="*/ 84 w 139"/>
                <a:gd name="T11" fmla="*/ 82 h 186"/>
                <a:gd name="T12" fmla="*/ 82 w 139"/>
                <a:gd name="T13" fmla="*/ 75 h 186"/>
                <a:gd name="T14" fmla="*/ 82 w 139"/>
                <a:gd name="T15" fmla="*/ 69 h 186"/>
                <a:gd name="T16" fmla="*/ 87 w 139"/>
                <a:gd name="T17" fmla="*/ 63 h 186"/>
                <a:gd name="T18" fmla="*/ 89 w 139"/>
                <a:gd name="T19" fmla="*/ 54 h 186"/>
                <a:gd name="T20" fmla="*/ 97 w 139"/>
                <a:gd name="T21" fmla="*/ 48 h 186"/>
                <a:gd name="T22" fmla="*/ 112 w 139"/>
                <a:gd name="T23" fmla="*/ 42 h 186"/>
                <a:gd name="T24" fmla="*/ 116 w 139"/>
                <a:gd name="T25" fmla="*/ 42 h 186"/>
                <a:gd name="T26" fmla="*/ 122 w 139"/>
                <a:gd name="T27" fmla="*/ 42 h 186"/>
                <a:gd name="T28" fmla="*/ 114 w 139"/>
                <a:gd name="T29" fmla="*/ 39 h 186"/>
                <a:gd name="T30" fmla="*/ 118 w 139"/>
                <a:gd name="T31" fmla="*/ 25 h 186"/>
                <a:gd name="T32" fmla="*/ 114 w 139"/>
                <a:gd name="T33" fmla="*/ 23 h 186"/>
                <a:gd name="T34" fmla="*/ 103 w 139"/>
                <a:gd name="T35" fmla="*/ 23 h 186"/>
                <a:gd name="T36" fmla="*/ 93 w 139"/>
                <a:gd name="T37" fmla="*/ 25 h 186"/>
                <a:gd name="T38" fmla="*/ 89 w 139"/>
                <a:gd name="T39" fmla="*/ 21 h 186"/>
                <a:gd name="T40" fmla="*/ 85 w 139"/>
                <a:gd name="T41" fmla="*/ 16 h 186"/>
                <a:gd name="T42" fmla="*/ 76 w 139"/>
                <a:gd name="T43" fmla="*/ 8 h 186"/>
                <a:gd name="T44" fmla="*/ 68 w 139"/>
                <a:gd name="T45" fmla="*/ 2 h 186"/>
                <a:gd name="T46" fmla="*/ 64 w 139"/>
                <a:gd name="T47" fmla="*/ 2 h 186"/>
                <a:gd name="T48" fmla="*/ 66 w 139"/>
                <a:gd name="T49" fmla="*/ 12 h 186"/>
                <a:gd name="T50" fmla="*/ 53 w 139"/>
                <a:gd name="T51" fmla="*/ 25 h 186"/>
                <a:gd name="T52" fmla="*/ 28 w 139"/>
                <a:gd name="T53" fmla="*/ 48 h 186"/>
                <a:gd name="T54" fmla="*/ 19 w 139"/>
                <a:gd name="T55" fmla="*/ 44 h 186"/>
                <a:gd name="T56" fmla="*/ 11 w 139"/>
                <a:gd name="T57" fmla="*/ 44 h 186"/>
                <a:gd name="T58" fmla="*/ 13 w 139"/>
                <a:gd name="T59" fmla="*/ 37 h 186"/>
                <a:gd name="T60" fmla="*/ 5 w 139"/>
                <a:gd name="T61" fmla="*/ 39 h 186"/>
                <a:gd name="T62" fmla="*/ 0 w 139"/>
                <a:gd name="T63" fmla="*/ 48 h 186"/>
                <a:gd name="T64" fmla="*/ 0 w 139"/>
                <a:gd name="T65" fmla="*/ 52 h 186"/>
                <a:gd name="T66" fmla="*/ 1 w 139"/>
                <a:gd name="T67" fmla="*/ 60 h 186"/>
                <a:gd name="T68" fmla="*/ 3 w 139"/>
                <a:gd name="T69" fmla="*/ 63 h 186"/>
                <a:gd name="T70" fmla="*/ 17 w 139"/>
                <a:gd name="T71" fmla="*/ 69 h 186"/>
                <a:gd name="T72" fmla="*/ 21 w 139"/>
                <a:gd name="T73" fmla="*/ 79 h 186"/>
                <a:gd name="T74" fmla="*/ 28 w 139"/>
                <a:gd name="T75" fmla="*/ 88 h 186"/>
                <a:gd name="T76" fmla="*/ 34 w 139"/>
                <a:gd name="T77" fmla="*/ 98 h 186"/>
                <a:gd name="T78" fmla="*/ 40 w 139"/>
                <a:gd name="T79" fmla="*/ 107 h 186"/>
                <a:gd name="T80" fmla="*/ 42 w 139"/>
                <a:gd name="T81" fmla="*/ 113 h 186"/>
                <a:gd name="T82" fmla="*/ 47 w 139"/>
                <a:gd name="T83" fmla="*/ 123 h 186"/>
                <a:gd name="T84" fmla="*/ 55 w 139"/>
                <a:gd name="T85" fmla="*/ 132 h 186"/>
                <a:gd name="T86" fmla="*/ 57 w 139"/>
                <a:gd name="T87" fmla="*/ 138 h 186"/>
                <a:gd name="T88" fmla="*/ 59 w 139"/>
                <a:gd name="T89" fmla="*/ 142 h 186"/>
                <a:gd name="T90" fmla="*/ 63 w 139"/>
                <a:gd name="T91" fmla="*/ 147 h 186"/>
                <a:gd name="T92" fmla="*/ 70 w 139"/>
                <a:gd name="T93" fmla="*/ 151 h 186"/>
                <a:gd name="T94" fmla="*/ 76 w 139"/>
                <a:gd name="T95" fmla="*/ 155 h 186"/>
                <a:gd name="T96" fmla="*/ 82 w 139"/>
                <a:gd name="T97" fmla="*/ 159 h 186"/>
                <a:gd name="T98" fmla="*/ 87 w 139"/>
                <a:gd name="T99" fmla="*/ 165 h 186"/>
                <a:gd name="T100" fmla="*/ 97 w 139"/>
                <a:gd name="T101" fmla="*/ 166 h 186"/>
                <a:gd name="T102" fmla="*/ 105 w 139"/>
                <a:gd name="T103" fmla="*/ 170 h 186"/>
                <a:gd name="T104" fmla="*/ 110 w 139"/>
                <a:gd name="T105" fmla="*/ 176 h 186"/>
                <a:gd name="T106" fmla="*/ 116 w 139"/>
                <a:gd name="T107" fmla="*/ 180 h 186"/>
                <a:gd name="T108" fmla="*/ 124 w 139"/>
                <a:gd name="T109" fmla="*/ 186 h 186"/>
                <a:gd name="T110" fmla="*/ 131 w 139"/>
                <a:gd name="T111" fmla="*/ 182 h 186"/>
                <a:gd name="T112" fmla="*/ 133 w 139"/>
                <a:gd name="T113" fmla="*/ 176 h 186"/>
                <a:gd name="T114" fmla="*/ 131 w 139"/>
                <a:gd name="T115" fmla="*/ 174 h 186"/>
                <a:gd name="T116" fmla="*/ 137 w 139"/>
                <a:gd name="T117" fmla="*/ 165 h 186"/>
                <a:gd name="T118" fmla="*/ 135 w 139"/>
                <a:gd name="T119" fmla="*/ 151 h 186"/>
                <a:gd name="T120" fmla="*/ 137 w 139"/>
                <a:gd name="T121" fmla="*/ 140 h 186"/>
                <a:gd name="T122" fmla="*/ 139 w 139"/>
                <a:gd name="T123" fmla="*/ 12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9" h="186">
                  <a:moveTo>
                    <a:pt x="127" y="109"/>
                  </a:moveTo>
                  <a:lnTo>
                    <a:pt x="127" y="109"/>
                  </a:lnTo>
                  <a:lnTo>
                    <a:pt x="127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09"/>
                  </a:lnTo>
                  <a:lnTo>
                    <a:pt x="118" y="107"/>
                  </a:lnTo>
                  <a:lnTo>
                    <a:pt x="118" y="102"/>
                  </a:lnTo>
                  <a:lnTo>
                    <a:pt x="118" y="98"/>
                  </a:lnTo>
                  <a:lnTo>
                    <a:pt x="118" y="98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4" y="96"/>
                  </a:lnTo>
                  <a:lnTo>
                    <a:pt x="108" y="100"/>
                  </a:lnTo>
                  <a:lnTo>
                    <a:pt x="103" y="100"/>
                  </a:lnTo>
                  <a:lnTo>
                    <a:pt x="99" y="100"/>
                  </a:lnTo>
                  <a:lnTo>
                    <a:pt x="99" y="96"/>
                  </a:lnTo>
                  <a:lnTo>
                    <a:pt x="95" y="94"/>
                  </a:lnTo>
                  <a:lnTo>
                    <a:pt x="93" y="92"/>
                  </a:lnTo>
                  <a:lnTo>
                    <a:pt x="85" y="94"/>
                  </a:lnTo>
                  <a:lnTo>
                    <a:pt x="89" y="90"/>
                  </a:lnTo>
                  <a:lnTo>
                    <a:pt x="84" y="82"/>
                  </a:lnTo>
                  <a:lnTo>
                    <a:pt x="80" y="81"/>
                  </a:lnTo>
                  <a:lnTo>
                    <a:pt x="82" y="79"/>
                  </a:lnTo>
                  <a:lnTo>
                    <a:pt x="80" y="77"/>
                  </a:lnTo>
                  <a:lnTo>
                    <a:pt x="82" y="75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2" y="69"/>
                  </a:lnTo>
                  <a:lnTo>
                    <a:pt x="85" y="67"/>
                  </a:lnTo>
                  <a:lnTo>
                    <a:pt x="87" y="67"/>
                  </a:lnTo>
                  <a:lnTo>
                    <a:pt x="89" y="65"/>
                  </a:lnTo>
                  <a:lnTo>
                    <a:pt x="87" y="63"/>
                  </a:lnTo>
                  <a:lnTo>
                    <a:pt x="85" y="60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91" y="50"/>
                  </a:lnTo>
                  <a:lnTo>
                    <a:pt x="95" y="5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9" y="46"/>
                  </a:lnTo>
                  <a:lnTo>
                    <a:pt x="105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4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22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0" y="39"/>
                  </a:lnTo>
                  <a:lnTo>
                    <a:pt x="116" y="39"/>
                  </a:lnTo>
                  <a:lnTo>
                    <a:pt x="114" y="39"/>
                  </a:lnTo>
                  <a:lnTo>
                    <a:pt x="114" y="37"/>
                  </a:lnTo>
                  <a:lnTo>
                    <a:pt x="122" y="27"/>
                  </a:lnTo>
                  <a:lnTo>
                    <a:pt x="122" y="25"/>
                  </a:lnTo>
                  <a:lnTo>
                    <a:pt x="118" y="25"/>
                  </a:lnTo>
                  <a:lnTo>
                    <a:pt x="118" y="25"/>
                  </a:lnTo>
                  <a:lnTo>
                    <a:pt x="116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2" y="23"/>
                  </a:lnTo>
                  <a:lnTo>
                    <a:pt x="108" y="23"/>
                  </a:lnTo>
                  <a:lnTo>
                    <a:pt x="105" y="23"/>
                  </a:lnTo>
                  <a:lnTo>
                    <a:pt x="103" y="23"/>
                  </a:lnTo>
                  <a:lnTo>
                    <a:pt x="99" y="23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9" y="21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4" y="14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12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61" y="17"/>
                  </a:lnTo>
                  <a:lnTo>
                    <a:pt x="53" y="25"/>
                  </a:lnTo>
                  <a:lnTo>
                    <a:pt x="49" y="27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28" y="4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1" y="46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9" y="65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9"/>
                  </a:lnTo>
                  <a:lnTo>
                    <a:pt x="24" y="81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30" y="9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4" y="98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6" y="103"/>
                  </a:lnTo>
                  <a:lnTo>
                    <a:pt x="40" y="107"/>
                  </a:lnTo>
                  <a:lnTo>
                    <a:pt x="40" y="109"/>
                  </a:lnTo>
                  <a:lnTo>
                    <a:pt x="40" y="111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7" y="121"/>
                  </a:lnTo>
                  <a:lnTo>
                    <a:pt x="47" y="123"/>
                  </a:lnTo>
                  <a:lnTo>
                    <a:pt x="51" y="123"/>
                  </a:lnTo>
                  <a:lnTo>
                    <a:pt x="51" y="124"/>
                  </a:lnTo>
                  <a:lnTo>
                    <a:pt x="55" y="130"/>
                  </a:lnTo>
                  <a:lnTo>
                    <a:pt x="55" y="132"/>
                  </a:lnTo>
                  <a:lnTo>
                    <a:pt x="59" y="136"/>
                  </a:lnTo>
                  <a:lnTo>
                    <a:pt x="59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7" y="142"/>
                  </a:lnTo>
                  <a:lnTo>
                    <a:pt x="59" y="142"/>
                  </a:lnTo>
                  <a:lnTo>
                    <a:pt x="59" y="144"/>
                  </a:lnTo>
                  <a:lnTo>
                    <a:pt x="61" y="144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49"/>
                  </a:lnTo>
                  <a:lnTo>
                    <a:pt x="66" y="149"/>
                  </a:lnTo>
                  <a:lnTo>
                    <a:pt x="68" y="151"/>
                  </a:lnTo>
                  <a:lnTo>
                    <a:pt x="70" y="151"/>
                  </a:lnTo>
                  <a:lnTo>
                    <a:pt x="70" y="153"/>
                  </a:lnTo>
                  <a:lnTo>
                    <a:pt x="72" y="155"/>
                  </a:lnTo>
                  <a:lnTo>
                    <a:pt x="74" y="155"/>
                  </a:lnTo>
                  <a:lnTo>
                    <a:pt x="76" y="155"/>
                  </a:lnTo>
                  <a:lnTo>
                    <a:pt x="78" y="153"/>
                  </a:lnTo>
                  <a:lnTo>
                    <a:pt x="76" y="155"/>
                  </a:lnTo>
                  <a:lnTo>
                    <a:pt x="78" y="157"/>
                  </a:lnTo>
                  <a:lnTo>
                    <a:pt x="82" y="159"/>
                  </a:lnTo>
                  <a:lnTo>
                    <a:pt x="84" y="161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5"/>
                  </a:lnTo>
                  <a:lnTo>
                    <a:pt x="89" y="163"/>
                  </a:lnTo>
                  <a:lnTo>
                    <a:pt x="91" y="165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101" y="166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5" y="170"/>
                  </a:lnTo>
                  <a:lnTo>
                    <a:pt x="106" y="172"/>
                  </a:lnTo>
                  <a:lnTo>
                    <a:pt x="108" y="174"/>
                  </a:lnTo>
                  <a:lnTo>
                    <a:pt x="110" y="174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16" y="180"/>
                  </a:lnTo>
                  <a:lnTo>
                    <a:pt x="118" y="182"/>
                  </a:lnTo>
                  <a:lnTo>
                    <a:pt x="122" y="184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6" y="184"/>
                  </a:lnTo>
                  <a:lnTo>
                    <a:pt x="127" y="184"/>
                  </a:lnTo>
                  <a:lnTo>
                    <a:pt x="129" y="184"/>
                  </a:lnTo>
                  <a:lnTo>
                    <a:pt x="131" y="182"/>
                  </a:lnTo>
                  <a:lnTo>
                    <a:pt x="133" y="180"/>
                  </a:lnTo>
                  <a:lnTo>
                    <a:pt x="131" y="178"/>
                  </a:lnTo>
                  <a:lnTo>
                    <a:pt x="131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31" y="174"/>
                  </a:lnTo>
                  <a:lnTo>
                    <a:pt x="133" y="170"/>
                  </a:lnTo>
                  <a:lnTo>
                    <a:pt x="135" y="168"/>
                  </a:lnTo>
                  <a:lnTo>
                    <a:pt x="137" y="166"/>
                  </a:lnTo>
                  <a:lnTo>
                    <a:pt x="137" y="165"/>
                  </a:lnTo>
                  <a:lnTo>
                    <a:pt x="135" y="157"/>
                  </a:lnTo>
                  <a:lnTo>
                    <a:pt x="135" y="155"/>
                  </a:lnTo>
                  <a:lnTo>
                    <a:pt x="135" y="153"/>
                  </a:lnTo>
                  <a:lnTo>
                    <a:pt x="135" y="151"/>
                  </a:lnTo>
                  <a:lnTo>
                    <a:pt x="135" y="149"/>
                  </a:lnTo>
                  <a:lnTo>
                    <a:pt x="135" y="149"/>
                  </a:lnTo>
                  <a:lnTo>
                    <a:pt x="137" y="145"/>
                  </a:lnTo>
                  <a:lnTo>
                    <a:pt x="137" y="140"/>
                  </a:lnTo>
                  <a:lnTo>
                    <a:pt x="135" y="136"/>
                  </a:lnTo>
                  <a:lnTo>
                    <a:pt x="137" y="134"/>
                  </a:lnTo>
                  <a:lnTo>
                    <a:pt x="137" y="126"/>
                  </a:lnTo>
                  <a:lnTo>
                    <a:pt x="139" y="124"/>
                  </a:lnTo>
                  <a:lnTo>
                    <a:pt x="139" y="123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9" name="Freeform 185"/>
            <p:cNvSpPr>
              <a:spLocks/>
            </p:cNvSpPr>
            <p:nvPr/>
          </p:nvSpPr>
          <p:spPr bwMode="auto">
            <a:xfrm>
              <a:off x="3426192" y="3096075"/>
              <a:ext cx="199536" cy="198068"/>
            </a:xfrm>
            <a:custGeom>
              <a:avLst/>
              <a:gdLst>
                <a:gd name="T0" fmla="*/ 130 w 136"/>
                <a:gd name="T1" fmla="*/ 99 h 135"/>
                <a:gd name="T2" fmla="*/ 128 w 136"/>
                <a:gd name="T3" fmla="*/ 76 h 135"/>
                <a:gd name="T4" fmla="*/ 123 w 136"/>
                <a:gd name="T5" fmla="*/ 65 h 135"/>
                <a:gd name="T6" fmla="*/ 100 w 136"/>
                <a:gd name="T7" fmla="*/ 53 h 135"/>
                <a:gd name="T8" fmla="*/ 102 w 136"/>
                <a:gd name="T9" fmla="*/ 44 h 135"/>
                <a:gd name="T10" fmla="*/ 90 w 136"/>
                <a:gd name="T11" fmla="*/ 40 h 135"/>
                <a:gd name="T12" fmla="*/ 85 w 136"/>
                <a:gd name="T13" fmla="*/ 36 h 135"/>
                <a:gd name="T14" fmla="*/ 75 w 136"/>
                <a:gd name="T15" fmla="*/ 34 h 135"/>
                <a:gd name="T16" fmla="*/ 65 w 136"/>
                <a:gd name="T17" fmla="*/ 27 h 135"/>
                <a:gd name="T18" fmla="*/ 56 w 136"/>
                <a:gd name="T19" fmla="*/ 27 h 135"/>
                <a:gd name="T20" fmla="*/ 50 w 136"/>
                <a:gd name="T21" fmla="*/ 21 h 135"/>
                <a:gd name="T22" fmla="*/ 46 w 136"/>
                <a:gd name="T23" fmla="*/ 15 h 135"/>
                <a:gd name="T24" fmla="*/ 46 w 136"/>
                <a:gd name="T25" fmla="*/ 4 h 135"/>
                <a:gd name="T26" fmla="*/ 43 w 136"/>
                <a:gd name="T27" fmla="*/ 2 h 135"/>
                <a:gd name="T28" fmla="*/ 35 w 136"/>
                <a:gd name="T29" fmla="*/ 2 h 135"/>
                <a:gd name="T30" fmla="*/ 23 w 136"/>
                <a:gd name="T31" fmla="*/ 9 h 135"/>
                <a:gd name="T32" fmla="*/ 16 w 136"/>
                <a:gd name="T33" fmla="*/ 13 h 135"/>
                <a:gd name="T34" fmla="*/ 8 w 136"/>
                <a:gd name="T35" fmla="*/ 13 h 135"/>
                <a:gd name="T36" fmla="*/ 12 w 136"/>
                <a:gd name="T37" fmla="*/ 28 h 135"/>
                <a:gd name="T38" fmla="*/ 8 w 136"/>
                <a:gd name="T39" fmla="*/ 40 h 135"/>
                <a:gd name="T40" fmla="*/ 8 w 136"/>
                <a:gd name="T41" fmla="*/ 53 h 135"/>
                <a:gd name="T42" fmla="*/ 8 w 136"/>
                <a:gd name="T43" fmla="*/ 57 h 135"/>
                <a:gd name="T44" fmla="*/ 10 w 136"/>
                <a:gd name="T45" fmla="*/ 69 h 135"/>
                <a:gd name="T46" fmla="*/ 6 w 136"/>
                <a:gd name="T47" fmla="*/ 74 h 135"/>
                <a:gd name="T48" fmla="*/ 6 w 136"/>
                <a:gd name="T49" fmla="*/ 78 h 135"/>
                <a:gd name="T50" fmla="*/ 8 w 136"/>
                <a:gd name="T51" fmla="*/ 82 h 135"/>
                <a:gd name="T52" fmla="*/ 12 w 136"/>
                <a:gd name="T53" fmla="*/ 88 h 135"/>
                <a:gd name="T54" fmla="*/ 12 w 136"/>
                <a:gd name="T55" fmla="*/ 93 h 135"/>
                <a:gd name="T56" fmla="*/ 20 w 136"/>
                <a:gd name="T57" fmla="*/ 101 h 135"/>
                <a:gd name="T58" fmla="*/ 16 w 136"/>
                <a:gd name="T59" fmla="*/ 111 h 135"/>
                <a:gd name="T60" fmla="*/ 31 w 136"/>
                <a:gd name="T61" fmla="*/ 135 h 135"/>
                <a:gd name="T62" fmla="*/ 35 w 136"/>
                <a:gd name="T63" fmla="*/ 133 h 135"/>
                <a:gd name="T64" fmla="*/ 39 w 136"/>
                <a:gd name="T65" fmla="*/ 130 h 135"/>
                <a:gd name="T66" fmla="*/ 48 w 136"/>
                <a:gd name="T67" fmla="*/ 126 h 135"/>
                <a:gd name="T68" fmla="*/ 56 w 136"/>
                <a:gd name="T69" fmla="*/ 126 h 135"/>
                <a:gd name="T70" fmla="*/ 62 w 136"/>
                <a:gd name="T71" fmla="*/ 128 h 135"/>
                <a:gd name="T72" fmla="*/ 65 w 136"/>
                <a:gd name="T73" fmla="*/ 133 h 135"/>
                <a:gd name="T74" fmla="*/ 67 w 136"/>
                <a:gd name="T75" fmla="*/ 128 h 135"/>
                <a:gd name="T76" fmla="*/ 81 w 136"/>
                <a:gd name="T77" fmla="*/ 126 h 135"/>
                <a:gd name="T78" fmla="*/ 86 w 136"/>
                <a:gd name="T79" fmla="*/ 118 h 135"/>
                <a:gd name="T80" fmla="*/ 85 w 136"/>
                <a:gd name="T81" fmla="*/ 111 h 135"/>
                <a:gd name="T82" fmla="*/ 88 w 136"/>
                <a:gd name="T83" fmla="*/ 101 h 135"/>
                <a:gd name="T84" fmla="*/ 119 w 136"/>
                <a:gd name="T85" fmla="*/ 97 h 135"/>
                <a:gd name="T86" fmla="*/ 128 w 136"/>
                <a:gd name="T87" fmla="*/ 10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5">
                  <a:moveTo>
                    <a:pt x="128" y="103"/>
                  </a:moveTo>
                  <a:lnTo>
                    <a:pt x="130" y="101"/>
                  </a:lnTo>
                  <a:lnTo>
                    <a:pt x="130" y="99"/>
                  </a:lnTo>
                  <a:lnTo>
                    <a:pt x="136" y="90"/>
                  </a:lnTo>
                  <a:lnTo>
                    <a:pt x="134" y="86"/>
                  </a:lnTo>
                  <a:lnTo>
                    <a:pt x="128" y="76"/>
                  </a:lnTo>
                  <a:lnTo>
                    <a:pt x="123" y="76"/>
                  </a:lnTo>
                  <a:lnTo>
                    <a:pt x="125" y="70"/>
                  </a:lnTo>
                  <a:lnTo>
                    <a:pt x="123" y="65"/>
                  </a:lnTo>
                  <a:lnTo>
                    <a:pt x="104" y="65"/>
                  </a:lnTo>
                  <a:lnTo>
                    <a:pt x="104" y="61"/>
                  </a:lnTo>
                  <a:lnTo>
                    <a:pt x="100" y="53"/>
                  </a:lnTo>
                  <a:lnTo>
                    <a:pt x="102" y="51"/>
                  </a:lnTo>
                  <a:lnTo>
                    <a:pt x="100" y="48"/>
                  </a:lnTo>
                  <a:lnTo>
                    <a:pt x="102" y="44"/>
                  </a:lnTo>
                  <a:lnTo>
                    <a:pt x="100" y="42"/>
                  </a:lnTo>
                  <a:lnTo>
                    <a:pt x="96" y="40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5" y="38"/>
                  </a:lnTo>
                  <a:lnTo>
                    <a:pt x="85" y="36"/>
                  </a:lnTo>
                  <a:lnTo>
                    <a:pt x="81" y="34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1" y="30"/>
                  </a:lnTo>
                  <a:lnTo>
                    <a:pt x="69" y="30"/>
                  </a:lnTo>
                  <a:lnTo>
                    <a:pt x="65" y="27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6" y="27"/>
                  </a:lnTo>
                  <a:lnTo>
                    <a:pt x="54" y="25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10" y="38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49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8" y="61"/>
                  </a:lnTo>
                  <a:lnTo>
                    <a:pt x="10" y="69"/>
                  </a:lnTo>
                  <a:lnTo>
                    <a:pt x="10" y="70"/>
                  </a:lnTo>
                  <a:lnTo>
                    <a:pt x="8" y="72"/>
                  </a:lnTo>
                  <a:lnTo>
                    <a:pt x="6" y="74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2" y="93"/>
                  </a:lnTo>
                  <a:lnTo>
                    <a:pt x="14" y="95"/>
                  </a:lnTo>
                  <a:lnTo>
                    <a:pt x="18" y="99"/>
                  </a:lnTo>
                  <a:lnTo>
                    <a:pt x="20" y="101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6" y="111"/>
                  </a:lnTo>
                  <a:lnTo>
                    <a:pt x="18" y="112"/>
                  </a:lnTo>
                  <a:lnTo>
                    <a:pt x="22" y="116"/>
                  </a:lnTo>
                  <a:lnTo>
                    <a:pt x="31" y="13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7" y="133"/>
                  </a:lnTo>
                  <a:lnTo>
                    <a:pt x="39" y="130"/>
                  </a:lnTo>
                  <a:lnTo>
                    <a:pt x="43" y="126"/>
                  </a:lnTo>
                  <a:lnTo>
                    <a:pt x="46" y="124"/>
                  </a:lnTo>
                  <a:lnTo>
                    <a:pt x="48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6"/>
                  </a:lnTo>
                  <a:lnTo>
                    <a:pt x="60" y="126"/>
                  </a:lnTo>
                  <a:lnTo>
                    <a:pt x="62" y="126"/>
                  </a:lnTo>
                  <a:lnTo>
                    <a:pt x="62" y="128"/>
                  </a:lnTo>
                  <a:lnTo>
                    <a:pt x="64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2"/>
                  </a:lnTo>
                  <a:lnTo>
                    <a:pt x="67" y="130"/>
                  </a:lnTo>
                  <a:lnTo>
                    <a:pt x="67" y="128"/>
                  </a:lnTo>
                  <a:lnTo>
                    <a:pt x="69" y="124"/>
                  </a:lnTo>
                  <a:lnTo>
                    <a:pt x="75" y="124"/>
                  </a:lnTo>
                  <a:lnTo>
                    <a:pt x="81" y="126"/>
                  </a:lnTo>
                  <a:lnTo>
                    <a:pt x="83" y="126"/>
                  </a:lnTo>
                  <a:lnTo>
                    <a:pt x="83" y="124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5" y="111"/>
                  </a:lnTo>
                  <a:lnTo>
                    <a:pt x="88" y="107"/>
                  </a:lnTo>
                  <a:lnTo>
                    <a:pt x="88" y="103"/>
                  </a:lnTo>
                  <a:lnTo>
                    <a:pt x="88" y="101"/>
                  </a:lnTo>
                  <a:lnTo>
                    <a:pt x="92" y="101"/>
                  </a:lnTo>
                  <a:lnTo>
                    <a:pt x="106" y="97"/>
                  </a:lnTo>
                  <a:lnTo>
                    <a:pt x="119" y="97"/>
                  </a:lnTo>
                  <a:lnTo>
                    <a:pt x="127" y="101"/>
                  </a:lnTo>
                  <a:lnTo>
                    <a:pt x="128" y="101"/>
                  </a:lnTo>
                  <a:lnTo>
                    <a:pt x="128" y="10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0" name="Freeform 186"/>
            <p:cNvSpPr>
              <a:spLocks/>
            </p:cNvSpPr>
            <p:nvPr/>
          </p:nvSpPr>
          <p:spPr bwMode="auto">
            <a:xfrm>
              <a:off x="3547968" y="3238391"/>
              <a:ext cx="133513" cy="129112"/>
            </a:xfrm>
            <a:custGeom>
              <a:avLst/>
              <a:gdLst>
                <a:gd name="T0" fmla="*/ 0 w 91"/>
                <a:gd name="T1" fmla="*/ 27 h 88"/>
                <a:gd name="T2" fmla="*/ 3 w 91"/>
                <a:gd name="T3" fmla="*/ 19 h 88"/>
                <a:gd name="T4" fmla="*/ 2 w 91"/>
                <a:gd name="T5" fmla="*/ 14 h 88"/>
                <a:gd name="T6" fmla="*/ 5 w 91"/>
                <a:gd name="T7" fmla="*/ 6 h 88"/>
                <a:gd name="T8" fmla="*/ 9 w 91"/>
                <a:gd name="T9" fmla="*/ 4 h 88"/>
                <a:gd name="T10" fmla="*/ 36 w 91"/>
                <a:gd name="T11" fmla="*/ 0 h 88"/>
                <a:gd name="T12" fmla="*/ 45 w 91"/>
                <a:gd name="T13" fmla="*/ 4 h 88"/>
                <a:gd name="T14" fmla="*/ 45 w 91"/>
                <a:gd name="T15" fmla="*/ 10 h 88"/>
                <a:gd name="T16" fmla="*/ 49 w 91"/>
                <a:gd name="T17" fmla="*/ 14 h 88"/>
                <a:gd name="T18" fmla="*/ 49 w 91"/>
                <a:gd name="T19" fmla="*/ 23 h 88"/>
                <a:gd name="T20" fmla="*/ 49 w 91"/>
                <a:gd name="T21" fmla="*/ 27 h 88"/>
                <a:gd name="T22" fmla="*/ 55 w 91"/>
                <a:gd name="T23" fmla="*/ 29 h 88"/>
                <a:gd name="T24" fmla="*/ 61 w 91"/>
                <a:gd name="T25" fmla="*/ 29 h 88"/>
                <a:gd name="T26" fmla="*/ 70 w 91"/>
                <a:gd name="T27" fmla="*/ 29 h 88"/>
                <a:gd name="T28" fmla="*/ 74 w 91"/>
                <a:gd name="T29" fmla="*/ 31 h 88"/>
                <a:gd name="T30" fmla="*/ 78 w 91"/>
                <a:gd name="T31" fmla="*/ 44 h 88"/>
                <a:gd name="T32" fmla="*/ 82 w 91"/>
                <a:gd name="T33" fmla="*/ 48 h 88"/>
                <a:gd name="T34" fmla="*/ 88 w 91"/>
                <a:gd name="T35" fmla="*/ 46 h 88"/>
                <a:gd name="T36" fmla="*/ 91 w 91"/>
                <a:gd name="T37" fmla="*/ 48 h 88"/>
                <a:gd name="T38" fmla="*/ 89 w 91"/>
                <a:gd name="T39" fmla="*/ 59 h 88"/>
                <a:gd name="T40" fmla="*/ 89 w 91"/>
                <a:gd name="T41" fmla="*/ 59 h 88"/>
                <a:gd name="T42" fmla="*/ 89 w 91"/>
                <a:gd name="T43" fmla="*/ 63 h 88"/>
                <a:gd name="T44" fmla="*/ 88 w 91"/>
                <a:gd name="T45" fmla="*/ 63 h 88"/>
                <a:gd name="T46" fmla="*/ 88 w 91"/>
                <a:gd name="T47" fmla="*/ 67 h 88"/>
                <a:gd name="T48" fmla="*/ 86 w 91"/>
                <a:gd name="T49" fmla="*/ 73 h 88"/>
                <a:gd name="T50" fmla="*/ 84 w 91"/>
                <a:gd name="T51" fmla="*/ 77 h 88"/>
                <a:gd name="T52" fmla="*/ 78 w 91"/>
                <a:gd name="T53" fmla="*/ 82 h 88"/>
                <a:gd name="T54" fmla="*/ 74 w 91"/>
                <a:gd name="T55" fmla="*/ 84 h 88"/>
                <a:gd name="T56" fmla="*/ 70 w 91"/>
                <a:gd name="T57" fmla="*/ 88 h 88"/>
                <a:gd name="T58" fmla="*/ 68 w 91"/>
                <a:gd name="T59" fmla="*/ 86 h 88"/>
                <a:gd name="T60" fmla="*/ 61 w 91"/>
                <a:gd name="T61" fmla="*/ 84 h 88"/>
                <a:gd name="T62" fmla="*/ 47 w 91"/>
                <a:gd name="T63" fmla="*/ 84 h 88"/>
                <a:gd name="T64" fmla="*/ 45 w 91"/>
                <a:gd name="T65" fmla="*/ 82 h 88"/>
                <a:gd name="T66" fmla="*/ 51 w 91"/>
                <a:gd name="T67" fmla="*/ 75 h 88"/>
                <a:gd name="T68" fmla="*/ 51 w 91"/>
                <a:gd name="T69" fmla="*/ 71 h 88"/>
                <a:gd name="T70" fmla="*/ 55 w 91"/>
                <a:gd name="T71" fmla="*/ 67 h 88"/>
                <a:gd name="T72" fmla="*/ 55 w 91"/>
                <a:gd name="T73" fmla="*/ 63 h 88"/>
                <a:gd name="T74" fmla="*/ 49 w 91"/>
                <a:gd name="T75" fmla="*/ 59 h 88"/>
                <a:gd name="T76" fmla="*/ 38 w 91"/>
                <a:gd name="T77" fmla="*/ 56 h 88"/>
                <a:gd name="T78" fmla="*/ 30 w 91"/>
                <a:gd name="T79" fmla="*/ 52 h 88"/>
                <a:gd name="T80" fmla="*/ 21 w 91"/>
                <a:gd name="T81" fmla="*/ 48 h 88"/>
                <a:gd name="T82" fmla="*/ 15 w 91"/>
                <a:gd name="T83" fmla="*/ 44 h 88"/>
                <a:gd name="T84" fmla="*/ 7 w 91"/>
                <a:gd name="T85" fmla="*/ 36 h 88"/>
                <a:gd name="T86" fmla="*/ 2 w 91"/>
                <a:gd name="T87" fmla="*/ 33 h 88"/>
                <a:gd name="T88" fmla="*/ 0 w 91"/>
                <a:gd name="T89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88">
                  <a:moveTo>
                    <a:pt x="0" y="29"/>
                  </a:moveTo>
                  <a:lnTo>
                    <a:pt x="0" y="27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4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45" y="10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51" y="17"/>
                  </a:lnTo>
                  <a:lnTo>
                    <a:pt x="49" y="23"/>
                  </a:lnTo>
                  <a:lnTo>
                    <a:pt x="51" y="25"/>
                  </a:lnTo>
                  <a:lnTo>
                    <a:pt x="49" y="27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7" y="29"/>
                  </a:lnTo>
                  <a:lnTo>
                    <a:pt x="61" y="29"/>
                  </a:lnTo>
                  <a:lnTo>
                    <a:pt x="65" y="31"/>
                  </a:lnTo>
                  <a:lnTo>
                    <a:pt x="70" y="29"/>
                  </a:lnTo>
                  <a:lnTo>
                    <a:pt x="72" y="31"/>
                  </a:lnTo>
                  <a:lnTo>
                    <a:pt x="74" y="31"/>
                  </a:lnTo>
                  <a:lnTo>
                    <a:pt x="74" y="33"/>
                  </a:lnTo>
                  <a:lnTo>
                    <a:pt x="78" y="44"/>
                  </a:lnTo>
                  <a:lnTo>
                    <a:pt x="80" y="48"/>
                  </a:lnTo>
                  <a:lnTo>
                    <a:pt x="82" y="48"/>
                  </a:lnTo>
                  <a:lnTo>
                    <a:pt x="86" y="46"/>
                  </a:lnTo>
                  <a:lnTo>
                    <a:pt x="88" y="46"/>
                  </a:lnTo>
                  <a:lnTo>
                    <a:pt x="89" y="48"/>
                  </a:lnTo>
                  <a:lnTo>
                    <a:pt x="91" y="48"/>
                  </a:lnTo>
                  <a:lnTo>
                    <a:pt x="89" y="50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9" y="61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88" y="63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8" y="71"/>
                  </a:lnTo>
                  <a:lnTo>
                    <a:pt x="86" y="73"/>
                  </a:lnTo>
                  <a:lnTo>
                    <a:pt x="84" y="75"/>
                  </a:lnTo>
                  <a:lnTo>
                    <a:pt x="84" y="77"/>
                  </a:lnTo>
                  <a:lnTo>
                    <a:pt x="80" y="80"/>
                  </a:lnTo>
                  <a:lnTo>
                    <a:pt x="78" y="82"/>
                  </a:lnTo>
                  <a:lnTo>
                    <a:pt x="76" y="84"/>
                  </a:lnTo>
                  <a:lnTo>
                    <a:pt x="74" y="84"/>
                  </a:lnTo>
                  <a:lnTo>
                    <a:pt x="72" y="84"/>
                  </a:lnTo>
                  <a:lnTo>
                    <a:pt x="70" y="88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1" y="84"/>
                  </a:lnTo>
                  <a:lnTo>
                    <a:pt x="55" y="82"/>
                  </a:lnTo>
                  <a:lnTo>
                    <a:pt x="47" y="84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9" y="78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1" y="71"/>
                  </a:lnTo>
                  <a:lnTo>
                    <a:pt x="53" y="71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1" y="61"/>
                  </a:lnTo>
                  <a:lnTo>
                    <a:pt x="49" y="59"/>
                  </a:lnTo>
                  <a:lnTo>
                    <a:pt x="42" y="57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6" y="50"/>
                  </a:lnTo>
                  <a:lnTo>
                    <a:pt x="21" y="48"/>
                  </a:lnTo>
                  <a:lnTo>
                    <a:pt x="19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7" y="36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1" name="Freeform 187"/>
            <p:cNvSpPr>
              <a:spLocks/>
            </p:cNvSpPr>
            <p:nvPr/>
          </p:nvSpPr>
          <p:spPr bwMode="auto">
            <a:xfrm>
              <a:off x="3628663" y="3404182"/>
              <a:ext cx="80695" cy="80694"/>
            </a:xfrm>
            <a:custGeom>
              <a:avLst/>
              <a:gdLst>
                <a:gd name="T0" fmla="*/ 8 w 55"/>
                <a:gd name="T1" fmla="*/ 2 h 55"/>
                <a:gd name="T2" fmla="*/ 13 w 55"/>
                <a:gd name="T3" fmla="*/ 0 h 55"/>
                <a:gd name="T4" fmla="*/ 19 w 55"/>
                <a:gd name="T5" fmla="*/ 4 h 55"/>
                <a:gd name="T6" fmla="*/ 23 w 55"/>
                <a:gd name="T7" fmla="*/ 7 h 55"/>
                <a:gd name="T8" fmla="*/ 27 w 55"/>
                <a:gd name="T9" fmla="*/ 11 h 55"/>
                <a:gd name="T10" fmla="*/ 29 w 55"/>
                <a:gd name="T11" fmla="*/ 9 h 55"/>
                <a:gd name="T12" fmla="*/ 34 w 55"/>
                <a:gd name="T13" fmla="*/ 15 h 55"/>
                <a:gd name="T14" fmla="*/ 40 w 55"/>
                <a:gd name="T15" fmla="*/ 17 h 55"/>
                <a:gd name="T16" fmla="*/ 42 w 55"/>
                <a:gd name="T17" fmla="*/ 19 h 55"/>
                <a:gd name="T18" fmla="*/ 48 w 55"/>
                <a:gd name="T19" fmla="*/ 25 h 55"/>
                <a:gd name="T20" fmla="*/ 54 w 55"/>
                <a:gd name="T21" fmla="*/ 28 h 55"/>
                <a:gd name="T22" fmla="*/ 52 w 55"/>
                <a:gd name="T23" fmla="*/ 34 h 55"/>
                <a:gd name="T24" fmla="*/ 54 w 55"/>
                <a:gd name="T25" fmla="*/ 38 h 55"/>
                <a:gd name="T26" fmla="*/ 54 w 55"/>
                <a:gd name="T27" fmla="*/ 40 h 55"/>
                <a:gd name="T28" fmla="*/ 54 w 55"/>
                <a:gd name="T29" fmla="*/ 42 h 55"/>
                <a:gd name="T30" fmla="*/ 52 w 55"/>
                <a:gd name="T31" fmla="*/ 46 h 55"/>
                <a:gd name="T32" fmla="*/ 50 w 55"/>
                <a:gd name="T33" fmla="*/ 49 h 55"/>
                <a:gd name="T34" fmla="*/ 50 w 55"/>
                <a:gd name="T35" fmla="*/ 51 h 55"/>
                <a:gd name="T36" fmla="*/ 42 w 55"/>
                <a:gd name="T37" fmla="*/ 55 h 55"/>
                <a:gd name="T38" fmla="*/ 40 w 55"/>
                <a:gd name="T39" fmla="*/ 53 h 55"/>
                <a:gd name="T40" fmla="*/ 40 w 55"/>
                <a:gd name="T41" fmla="*/ 55 h 55"/>
                <a:gd name="T42" fmla="*/ 36 w 55"/>
                <a:gd name="T43" fmla="*/ 55 h 55"/>
                <a:gd name="T44" fmla="*/ 34 w 55"/>
                <a:gd name="T45" fmla="*/ 55 h 55"/>
                <a:gd name="T46" fmla="*/ 29 w 55"/>
                <a:gd name="T47" fmla="*/ 55 h 55"/>
                <a:gd name="T48" fmla="*/ 25 w 55"/>
                <a:gd name="T49" fmla="*/ 55 h 55"/>
                <a:gd name="T50" fmla="*/ 25 w 55"/>
                <a:gd name="T51" fmla="*/ 53 h 55"/>
                <a:gd name="T52" fmla="*/ 23 w 55"/>
                <a:gd name="T53" fmla="*/ 53 h 55"/>
                <a:gd name="T54" fmla="*/ 17 w 55"/>
                <a:gd name="T55" fmla="*/ 51 h 55"/>
                <a:gd name="T56" fmla="*/ 10 w 55"/>
                <a:gd name="T57" fmla="*/ 51 h 55"/>
                <a:gd name="T58" fmla="*/ 6 w 55"/>
                <a:gd name="T59" fmla="*/ 49 h 55"/>
                <a:gd name="T60" fmla="*/ 2 w 55"/>
                <a:gd name="T61" fmla="*/ 44 h 55"/>
                <a:gd name="T62" fmla="*/ 0 w 55"/>
                <a:gd name="T63" fmla="*/ 36 h 55"/>
                <a:gd name="T64" fmla="*/ 0 w 55"/>
                <a:gd name="T65" fmla="*/ 36 h 55"/>
                <a:gd name="T66" fmla="*/ 2 w 55"/>
                <a:gd name="T67" fmla="*/ 34 h 55"/>
                <a:gd name="T68" fmla="*/ 2 w 55"/>
                <a:gd name="T69" fmla="*/ 27 h 55"/>
                <a:gd name="T70" fmla="*/ 2 w 55"/>
                <a:gd name="T71" fmla="*/ 21 h 55"/>
                <a:gd name="T72" fmla="*/ 2 w 55"/>
                <a:gd name="T73" fmla="*/ 19 h 55"/>
                <a:gd name="T74" fmla="*/ 4 w 55"/>
                <a:gd name="T75" fmla="*/ 11 h 55"/>
                <a:gd name="T76" fmla="*/ 4 w 55"/>
                <a:gd name="T77" fmla="*/ 9 h 55"/>
                <a:gd name="T78" fmla="*/ 4 w 55"/>
                <a:gd name="T79" fmla="*/ 4 h 55"/>
                <a:gd name="T80" fmla="*/ 6 w 55"/>
                <a:gd name="T8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55">
                  <a:moveTo>
                    <a:pt x="6" y="2"/>
                  </a:move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3" y="13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6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5" y="40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0" y="51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3"/>
                  </a:lnTo>
                  <a:lnTo>
                    <a:pt x="40" y="53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3" y="53"/>
                  </a:lnTo>
                  <a:lnTo>
                    <a:pt x="29" y="55"/>
                  </a:lnTo>
                  <a:lnTo>
                    <a:pt x="27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3" y="53"/>
                  </a:lnTo>
                  <a:lnTo>
                    <a:pt x="21" y="53"/>
                  </a:lnTo>
                  <a:lnTo>
                    <a:pt x="17" y="51"/>
                  </a:lnTo>
                  <a:lnTo>
                    <a:pt x="15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2" name="Freeform 188"/>
            <p:cNvSpPr>
              <a:spLocks noEditPoints="1"/>
            </p:cNvSpPr>
            <p:nvPr/>
          </p:nvSpPr>
          <p:spPr bwMode="auto">
            <a:xfrm>
              <a:off x="3437930" y="3278005"/>
              <a:ext cx="255289" cy="591272"/>
            </a:xfrm>
            <a:custGeom>
              <a:avLst/>
              <a:gdLst>
                <a:gd name="T0" fmla="*/ 46 w 174"/>
                <a:gd name="T1" fmla="*/ 2 h 403"/>
                <a:gd name="T2" fmla="*/ 57 w 174"/>
                <a:gd name="T3" fmla="*/ 8 h 403"/>
                <a:gd name="T4" fmla="*/ 78 w 174"/>
                <a:gd name="T5" fmla="*/ 6 h 403"/>
                <a:gd name="T6" fmla="*/ 107 w 174"/>
                <a:gd name="T7" fmla="*/ 25 h 403"/>
                <a:gd name="T8" fmla="*/ 128 w 174"/>
                <a:gd name="T9" fmla="*/ 44 h 403"/>
                <a:gd name="T10" fmla="*/ 130 w 174"/>
                <a:gd name="T11" fmla="*/ 55 h 403"/>
                <a:gd name="T12" fmla="*/ 151 w 174"/>
                <a:gd name="T13" fmla="*/ 57 h 403"/>
                <a:gd name="T14" fmla="*/ 163 w 174"/>
                <a:gd name="T15" fmla="*/ 40 h 403"/>
                <a:gd name="T16" fmla="*/ 174 w 174"/>
                <a:gd name="T17" fmla="*/ 53 h 403"/>
                <a:gd name="T18" fmla="*/ 161 w 174"/>
                <a:gd name="T19" fmla="*/ 61 h 403"/>
                <a:gd name="T20" fmla="*/ 145 w 174"/>
                <a:gd name="T21" fmla="*/ 72 h 403"/>
                <a:gd name="T22" fmla="*/ 136 w 174"/>
                <a:gd name="T23" fmla="*/ 86 h 403"/>
                <a:gd name="T24" fmla="*/ 132 w 174"/>
                <a:gd name="T25" fmla="*/ 105 h 403"/>
                <a:gd name="T26" fmla="*/ 130 w 174"/>
                <a:gd name="T27" fmla="*/ 122 h 403"/>
                <a:gd name="T28" fmla="*/ 132 w 174"/>
                <a:gd name="T29" fmla="*/ 134 h 403"/>
                <a:gd name="T30" fmla="*/ 145 w 174"/>
                <a:gd name="T31" fmla="*/ 153 h 403"/>
                <a:gd name="T32" fmla="*/ 153 w 174"/>
                <a:gd name="T33" fmla="*/ 164 h 403"/>
                <a:gd name="T34" fmla="*/ 147 w 174"/>
                <a:gd name="T35" fmla="*/ 177 h 403"/>
                <a:gd name="T36" fmla="*/ 117 w 174"/>
                <a:gd name="T37" fmla="*/ 189 h 403"/>
                <a:gd name="T38" fmla="*/ 99 w 174"/>
                <a:gd name="T39" fmla="*/ 187 h 403"/>
                <a:gd name="T40" fmla="*/ 103 w 174"/>
                <a:gd name="T41" fmla="*/ 198 h 403"/>
                <a:gd name="T42" fmla="*/ 103 w 174"/>
                <a:gd name="T43" fmla="*/ 206 h 403"/>
                <a:gd name="T44" fmla="*/ 90 w 174"/>
                <a:gd name="T45" fmla="*/ 218 h 403"/>
                <a:gd name="T46" fmla="*/ 73 w 174"/>
                <a:gd name="T47" fmla="*/ 214 h 403"/>
                <a:gd name="T48" fmla="*/ 84 w 174"/>
                <a:gd name="T49" fmla="*/ 231 h 403"/>
                <a:gd name="T50" fmla="*/ 84 w 174"/>
                <a:gd name="T51" fmla="*/ 229 h 403"/>
                <a:gd name="T52" fmla="*/ 94 w 174"/>
                <a:gd name="T53" fmla="*/ 235 h 403"/>
                <a:gd name="T54" fmla="*/ 80 w 174"/>
                <a:gd name="T55" fmla="*/ 235 h 403"/>
                <a:gd name="T56" fmla="*/ 78 w 174"/>
                <a:gd name="T57" fmla="*/ 244 h 403"/>
                <a:gd name="T58" fmla="*/ 77 w 174"/>
                <a:gd name="T59" fmla="*/ 256 h 403"/>
                <a:gd name="T60" fmla="*/ 78 w 174"/>
                <a:gd name="T61" fmla="*/ 265 h 403"/>
                <a:gd name="T62" fmla="*/ 63 w 174"/>
                <a:gd name="T63" fmla="*/ 271 h 403"/>
                <a:gd name="T64" fmla="*/ 61 w 174"/>
                <a:gd name="T65" fmla="*/ 286 h 403"/>
                <a:gd name="T66" fmla="*/ 80 w 174"/>
                <a:gd name="T67" fmla="*/ 294 h 403"/>
                <a:gd name="T68" fmla="*/ 84 w 174"/>
                <a:gd name="T69" fmla="*/ 303 h 403"/>
                <a:gd name="T70" fmla="*/ 77 w 174"/>
                <a:gd name="T71" fmla="*/ 313 h 403"/>
                <a:gd name="T72" fmla="*/ 67 w 174"/>
                <a:gd name="T73" fmla="*/ 324 h 403"/>
                <a:gd name="T74" fmla="*/ 61 w 174"/>
                <a:gd name="T75" fmla="*/ 332 h 403"/>
                <a:gd name="T76" fmla="*/ 57 w 174"/>
                <a:gd name="T77" fmla="*/ 344 h 403"/>
                <a:gd name="T78" fmla="*/ 63 w 174"/>
                <a:gd name="T79" fmla="*/ 357 h 403"/>
                <a:gd name="T80" fmla="*/ 65 w 174"/>
                <a:gd name="T81" fmla="*/ 363 h 403"/>
                <a:gd name="T82" fmla="*/ 31 w 174"/>
                <a:gd name="T83" fmla="*/ 353 h 403"/>
                <a:gd name="T84" fmla="*/ 14 w 174"/>
                <a:gd name="T85" fmla="*/ 338 h 403"/>
                <a:gd name="T86" fmla="*/ 19 w 174"/>
                <a:gd name="T87" fmla="*/ 302 h 403"/>
                <a:gd name="T88" fmla="*/ 17 w 174"/>
                <a:gd name="T89" fmla="*/ 277 h 403"/>
                <a:gd name="T90" fmla="*/ 12 w 174"/>
                <a:gd name="T91" fmla="*/ 263 h 403"/>
                <a:gd name="T92" fmla="*/ 10 w 174"/>
                <a:gd name="T93" fmla="*/ 252 h 403"/>
                <a:gd name="T94" fmla="*/ 8 w 174"/>
                <a:gd name="T95" fmla="*/ 227 h 403"/>
                <a:gd name="T96" fmla="*/ 8 w 174"/>
                <a:gd name="T97" fmla="*/ 193 h 403"/>
                <a:gd name="T98" fmla="*/ 10 w 174"/>
                <a:gd name="T99" fmla="*/ 158 h 403"/>
                <a:gd name="T100" fmla="*/ 12 w 174"/>
                <a:gd name="T101" fmla="*/ 134 h 403"/>
                <a:gd name="T102" fmla="*/ 0 w 174"/>
                <a:gd name="T103" fmla="*/ 103 h 403"/>
                <a:gd name="T104" fmla="*/ 6 w 174"/>
                <a:gd name="T105" fmla="*/ 78 h 403"/>
                <a:gd name="T106" fmla="*/ 17 w 174"/>
                <a:gd name="T107" fmla="*/ 51 h 403"/>
                <a:gd name="T108" fmla="*/ 15 w 174"/>
                <a:gd name="T109" fmla="*/ 36 h 403"/>
                <a:gd name="T110" fmla="*/ 117 w 174"/>
                <a:gd name="T111" fmla="*/ 399 h 403"/>
                <a:gd name="T112" fmla="*/ 117 w 174"/>
                <a:gd name="T113" fmla="*/ 399 h 403"/>
                <a:gd name="T114" fmla="*/ 71 w 174"/>
                <a:gd name="T115" fmla="*/ 376 h 403"/>
                <a:gd name="T116" fmla="*/ 78 w 174"/>
                <a:gd name="T117" fmla="*/ 384 h 403"/>
                <a:gd name="T118" fmla="*/ 101 w 174"/>
                <a:gd name="T119" fmla="*/ 397 h 403"/>
                <a:gd name="T120" fmla="*/ 103 w 174"/>
                <a:gd name="T121" fmla="*/ 401 h 403"/>
                <a:gd name="T122" fmla="*/ 78 w 174"/>
                <a:gd name="T123" fmla="*/ 401 h 403"/>
                <a:gd name="T124" fmla="*/ 80 w 174"/>
                <a:gd name="T125" fmla="*/ 39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403">
                  <a:moveTo>
                    <a:pt x="27" y="9"/>
                  </a:moveTo>
                  <a:lnTo>
                    <a:pt x="29" y="9"/>
                  </a:lnTo>
                  <a:lnTo>
                    <a:pt x="31" y="6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8" y="6"/>
                  </a:lnTo>
                  <a:lnTo>
                    <a:pt x="82" y="9"/>
                  </a:lnTo>
                  <a:lnTo>
                    <a:pt x="88" y="15"/>
                  </a:lnTo>
                  <a:lnTo>
                    <a:pt x="90" y="17"/>
                  </a:lnTo>
                  <a:lnTo>
                    <a:pt x="94" y="19"/>
                  </a:lnTo>
                  <a:lnTo>
                    <a:pt x="96" y="21"/>
                  </a:lnTo>
                  <a:lnTo>
                    <a:pt x="101" y="23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3" y="29"/>
                  </a:lnTo>
                  <a:lnTo>
                    <a:pt x="117" y="30"/>
                  </a:lnTo>
                  <a:lnTo>
                    <a:pt x="124" y="32"/>
                  </a:lnTo>
                  <a:lnTo>
                    <a:pt x="126" y="34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6" y="48"/>
                  </a:lnTo>
                  <a:lnTo>
                    <a:pt x="124" y="51"/>
                  </a:lnTo>
                  <a:lnTo>
                    <a:pt x="120" y="55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30" y="55"/>
                  </a:lnTo>
                  <a:lnTo>
                    <a:pt x="136" y="57"/>
                  </a:lnTo>
                  <a:lnTo>
                    <a:pt x="141" y="61"/>
                  </a:lnTo>
                  <a:lnTo>
                    <a:pt x="143" y="59"/>
                  </a:lnTo>
                  <a:lnTo>
                    <a:pt x="145" y="59"/>
                  </a:lnTo>
                  <a:lnTo>
                    <a:pt x="145" y="61"/>
                  </a:lnTo>
                  <a:lnTo>
                    <a:pt x="147" y="57"/>
                  </a:lnTo>
                  <a:lnTo>
                    <a:pt x="149" y="57"/>
                  </a:lnTo>
                  <a:lnTo>
                    <a:pt x="151" y="57"/>
                  </a:lnTo>
                  <a:lnTo>
                    <a:pt x="153" y="55"/>
                  </a:lnTo>
                  <a:lnTo>
                    <a:pt x="155" y="53"/>
                  </a:lnTo>
                  <a:lnTo>
                    <a:pt x="159" y="50"/>
                  </a:lnTo>
                  <a:lnTo>
                    <a:pt x="159" y="48"/>
                  </a:lnTo>
                  <a:lnTo>
                    <a:pt x="161" y="46"/>
                  </a:lnTo>
                  <a:lnTo>
                    <a:pt x="163" y="44"/>
                  </a:lnTo>
                  <a:lnTo>
                    <a:pt x="163" y="40"/>
                  </a:lnTo>
                  <a:lnTo>
                    <a:pt x="163" y="40"/>
                  </a:lnTo>
                  <a:lnTo>
                    <a:pt x="163" y="36"/>
                  </a:lnTo>
                  <a:lnTo>
                    <a:pt x="166" y="36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72" y="42"/>
                  </a:lnTo>
                  <a:lnTo>
                    <a:pt x="172" y="46"/>
                  </a:lnTo>
                  <a:lnTo>
                    <a:pt x="174" y="50"/>
                  </a:lnTo>
                  <a:lnTo>
                    <a:pt x="174" y="53"/>
                  </a:lnTo>
                  <a:lnTo>
                    <a:pt x="172" y="53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5"/>
                  </a:lnTo>
                  <a:lnTo>
                    <a:pt x="153" y="65"/>
                  </a:lnTo>
                  <a:lnTo>
                    <a:pt x="153" y="67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47" y="71"/>
                  </a:lnTo>
                  <a:lnTo>
                    <a:pt x="145" y="72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43" y="76"/>
                  </a:lnTo>
                  <a:lnTo>
                    <a:pt x="141" y="80"/>
                  </a:lnTo>
                  <a:lnTo>
                    <a:pt x="140" y="82"/>
                  </a:lnTo>
                  <a:lnTo>
                    <a:pt x="138" y="84"/>
                  </a:lnTo>
                  <a:lnTo>
                    <a:pt x="138" y="86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2" y="92"/>
                  </a:lnTo>
                  <a:lnTo>
                    <a:pt x="134" y="95"/>
                  </a:lnTo>
                  <a:lnTo>
                    <a:pt x="132" y="97"/>
                  </a:lnTo>
                  <a:lnTo>
                    <a:pt x="134" y="97"/>
                  </a:lnTo>
                  <a:lnTo>
                    <a:pt x="134" y="103"/>
                  </a:lnTo>
                  <a:lnTo>
                    <a:pt x="132" y="105"/>
                  </a:lnTo>
                  <a:lnTo>
                    <a:pt x="132" y="105"/>
                  </a:lnTo>
                  <a:lnTo>
                    <a:pt x="132" y="107"/>
                  </a:lnTo>
                  <a:lnTo>
                    <a:pt x="132" y="111"/>
                  </a:lnTo>
                  <a:lnTo>
                    <a:pt x="132" y="113"/>
                  </a:lnTo>
                  <a:lnTo>
                    <a:pt x="132" y="116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0" y="122"/>
                  </a:lnTo>
                  <a:lnTo>
                    <a:pt x="130" y="122"/>
                  </a:lnTo>
                  <a:lnTo>
                    <a:pt x="130" y="122"/>
                  </a:lnTo>
                  <a:lnTo>
                    <a:pt x="130" y="122"/>
                  </a:lnTo>
                  <a:lnTo>
                    <a:pt x="130" y="126"/>
                  </a:lnTo>
                  <a:lnTo>
                    <a:pt x="130" y="130"/>
                  </a:lnTo>
                  <a:lnTo>
                    <a:pt x="130" y="132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30" y="135"/>
                  </a:lnTo>
                  <a:lnTo>
                    <a:pt x="132" y="137"/>
                  </a:lnTo>
                  <a:lnTo>
                    <a:pt x="136" y="139"/>
                  </a:lnTo>
                  <a:lnTo>
                    <a:pt x="141" y="141"/>
                  </a:lnTo>
                  <a:lnTo>
                    <a:pt x="147" y="145"/>
                  </a:lnTo>
                  <a:lnTo>
                    <a:pt x="147" y="147"/>
                  </a:lnTo>
                  <a:lnTo>
                    <a:pt x="147" y="149"/>
                  </a:lnTo>
                  <a:lnTo>
                    <a:pt x="145" y="153"/>
                  </a:lnTo>
                  <a:lnTo>
                    <a:pt x="145" y="155"/>
                  </a:lnTo>
                  <a:lnTo>
                    <a:pt x="145" y="158"/>
                  </a:lnTo>
                  <a:lnTo>
                    <a:pt x="149" y="160"/>
                  </a:lnTo>
                  <a:lnTo>
                    <a:pt x="151" y="160"/>
                  </a:lnTo>
                  <a:lnTo>
                    <a:pt x="153" y="158"/>
                  </a:lnTo>
                  <a:lnTo>
                    <a:pt x="153" y="158"/>
                  </a:lnTo>
                  <a:lnTo>
                    <a:pt x="153" y="160"/>
                  </a:lnTo>
                  <a:lnTo>
                    <a:pt x="153" y="164"/>
                  </a:lnTo>
                  <a:lnTo>
                    <a:pt x="153" y="166"/>
                  </a:lnTo>
                  <a:lnTo>
                    <a:pt x="151" y="170"/>
                  </a:lnTo>
                  <a:lnTo>
                    <a:pt x="151" y="172"/>
                  </a:lnTo>
                  <a:lnTo>
                    <a:pt x="149" y="174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7" y="179"/>
                  </a:lnTo>
                  <a:lnTo>
                    <a:pt x="141" y="183"/>
                  </a:lnTo>
                  <a:lnTo>
                    <a:pt x="138" y="185"/>
                  </a:lnTo>
                  <a:lnTo>
                    <a:pt x="136" y="183"/>
                  </a:lnTo>
                  <a:lnTo>
                    <a:pt x="136" y="185"/>
                  </a:lnTo>
                  <a:lnTo>
                    <a:pt x="130" y="187"/>
                  </a:lnTo>
                  <a:lnTo>
                    <a:pt x="122" y="189"/>
                  </a:lnTo>
                  <a:lnTo>
                    <a:pt x="117" y="189"/>
                  </a:lnTo>
                  <a:lnTo>
                    <a:pt x="113" y="189"/>
                  </a:lnTo>
                  <a:lnTo>
                    <a:pt x="111" y="189"/>
                  </a:lnTo>
                  <a:lnTo>
                    <a:pt x="109" y="189"/>
                  </a:lnTo>
                  <a:lnTo>
                    <a:pt x="105" y="187"/>
                  </a:lnTo>
                  <a:lnTo>
                    <a:pt x="103" y="187"/>
                  </a:lnTo>
                  <a:lnTo>
                    <a:pt x="101" y="187"/>
                  </a:lnTo>
                  <a:lnTo>
                    <a:pt x="99" y="185"/>
                  </a:lnTo>
                  <a:lnTo>
                    <a:pt x="99" y="187"/>
                  </a:lnTo>
                  <a:lnTo>
                    <a:pt x="99" y="187"/>
                  </a:lnTo>
                  <a:lnTo>
                    <a:pt x="99" y="189"/>
                  </a:lnTo>
                  <a:lnTo>
                    <a:pt x="99" y="193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103" y="195"/>
                  </a:lnTo>
                  <a:lnTo>
                    <a:pt x="103" y="197"/>
                  </a:lnTo>
                  <a:lnTo>
                    <a:pt x="103" y="198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99" y="202"/>
                  </a:lnTo>
                  <a:lnTo>
                    <a:pt x="99" y="204"/>
                  </a:lnTo>
                  <a:lnTo>
                    <a:pt x="101" y="206"/>
                  </a:lnTo>
                  <a:lnTo>
                    <a:pt x="103" y="206"/>
                  </a:lnTo>
                  <a:lnTo>
                    <a:pt x="103" y="208"/>
                  </a:lnTo>
                  <a:lnTo>
                    <a:pt x="101" y="210"/>
                  </a:lnTo>
                  <a:lnTo>
                    <a:pt x="101" y="212"/>
                  </a:lnTo>
                  <a:lnTo>
                    <a:pt x="101" y="214"/>
                  </a:lnTo>
                  <a:lnTo>
                    <a:pt x="99" y="214"/>
                  </a:lnTo>
                  <a:lnTo>
                    <a:pt x="99" y="216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8"/>
                  </a:lnTo>
                  <a:lnTo>
                    <a:pt x="82" y="214"/>
                  </a:lnTo>
                  <a:lnTo>
                    <a:pt x="78" y="212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7" y="212"/>
                  </a:lnTo>
                  <a:lnTo>
                    <a:pt x="75" y="212"/>
                  </a:lnTo>
                  <a:lnTo>
                    <a:pt x="73" y="214"/>
                  </a:lnTo>
                  <a:lnTo>
                    <a:pt x="73" y="218"/>
                  </a:lnTo>
                  <a:lnTo>
                    <a:pt x="75" y="219"/>
                  </a:lnTo>
                  <a:lnTo>
                    <a:pt x="77" y="221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8" y="229"/>
                  </a:lnTo>
                  <a:lnTo>
                    <a:pt x="82" y="229"/>
                  </a:lnTo>
                  <a:lnTo>
                    <a:pt x="84" y="231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82" y="233"/>
                  </a:lnTo>
                  <a:lnTo>
                    <a:pt x="86" y="231"/>
                  </a:lnTo>
                  <a:lnTo>
                    <a:pt x="86" y="231"/>
                  </a:lnTo>
                  <a:lnTo>
                    <a:pt x="84" y="229"/>
                  </a:lnTo>
                  <a:lnTo>
                    <a:pt x="84" y="229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2" y="229"/>
                  </a:lnTo>
                  <a:lnTo>
                    <a:pt x="92" y="231"/>
                  </a:lnTo>
                  <a:lnTo>
                    <a:pt x="90" y="231"/>
                  </a:lnTo>
                  <a:lnTo>
                    <a:pt x="92" y="233"/>
                  </a:lnTo>
                  <a:lnTo>
                    <a:pt x="94" y="235"/>
                  </a:lnTo>
                  <a:lnTo>
                    <a:pt x="92" y="237"/>
                  </a:lnTo>
                  <a:lnTo>
                    <a:pt x="88" y="239"/>
                  </a:lnTo>
                  <a:lnTo>
                    <a:pt x="86" y="239"/>
                  </a:lnTo>
                  <a:lnTo>
                    <a:pt x="86" y="237"/>
                  </a:lnTo>
                  <a:lnTo>
                    <a:pt x="86" y="237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0" y="235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9"/>
                  </a:lnTo>
                  <a:lnTo>
                    <a:pt x="82" y="239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2" y="242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78" y="248"/>
                  </a:lnTo>
                  <a:lnTo>
                    <a:pt x="77" y="250"/>
                  </a:lnTo>
                  <a:lnTo>
                    <a:pt x="77" y="252"/>
                  </a:lnTo>
                  <a:lnTo>
                    <a:pt x="78" y="252"/>
                  </a:lnTo>
                  <a:lnTo>
                    <a:pt x="78" y="254"/>
                  </a:lnTo>
                  <a:lnTo>
                    <a:pt x="77" y="256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7" y="261"/>
                  </a:lnTo>
                  <a:lnTo>
                    <a:pt x="77" y="263"/>
                  </a:lnTo>
                  <a:lnTo>
                    <a:pt x="75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7"/>
                  </a:lnTo>
                  <a:lnTo>
                    <a:pt x="75" y="267"/>
                  </a:lnTo>
                  <a:lnTo>
                    <a:pt x="73" y="267"/>
                  </a:lnTo>
                  <a:lnTo>
                    <a:pt x="71" y="267"/>
                  </a:lnTo>
                  <a:lnTo>
                    <a:pt x="69" y="269"/>
                  </a:lnTo>
                  <a:lnTo>
                    <a:pt x="65" y="269"/>
                  </a:lnTo>
                  <a:lnTo>
                    <a:pt x="63" y="271"/>
                  </a:lnTo>
                  <a:lnTo>
                    <a:pt x="63" y="273"/>
                  </a:lnTo>
                  <a:lnTo>
                    <a:pt x="61" y="275"/>
                  </a:lnTo>
                  <a:lnTo>
                    <a:pt x="61" y="277"/>
                  </a:lnTo>
                  <a:lnTo>
                    <a:pt x="57" y="277"/>
                  </a:lnTo>
                  <a:lnTo>
                    <a:pt x="57" y="279"/>
                  </a:lnTo>
                  <a:lnTo>
                    <a:pt x="59" y="281"/>
                  </a:lnTo>
                  <a:lnTo>
                    <a:pt x="59" y="282"/>
                  </a:lnTo>
                  <a:lnTo>
                    <a:pt x="61" y="286"/>
                  </a:lnTo>
                  <a:lnTo>
                    <a:pt x="63" y="288"/>
                  </a:lnTo>
                  <a:lnTo>
                    <a:pt x="65" y="288"/>
                  </a:lnTo>
                  <a:lnTo>
                    <a:pt x="69" y="290"/>
                  </a:lnTo>
                  <a:lnTo>
                    <a:pt x="73" y="294"/>
                  </a:lnTo>
                  <a:lnTo>
                    <a:pt x="77" y="294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80" y="294"/>
                  </a:lnTo>
                  <a:lnTo>
                    <a:pt x="82" y="294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2" y="300"/>
                  </a:lnTo>
                  <a:lnTo>
                    <a:pt x="82" y="300"/>
                  </a:lnTo>
                  <a:lnTo>
                    <a:pt x="80" y="302"/>
                  </a:lnTo>
                  <a:lnTo>
                    <a:pt x="80" y="302"/>
                  </a:lnTo>
                  <a:lnTo>
                    <a:pt x="84" y="303"/>
                  </a:lnTo>
                  <a:lnTo>
                    <a:pt x="82" y="305"/>
                  </a:lnTo>
                  <a:lnTo>
                    <a:pt x="82" y="305"/>
                  </a:lnTo>
                  <a:lnTo>
                    <a:pt x="82" y="307"/>
                  </a:lnTo>
                  <a:lnTo>
                    <a:pt x="80" y="307"/>
                  </a:lnTo>
                  <a:lnTo>
                    <a:pt x="78" y="309"/>
                  </a:lnTo>
                  <a:lnTo>
                    <a:pt x="78" y="311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1" y="317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7" y="323"/>
                  </a:lnTo>
                  <a:lnTo>
                    <a:pt x="67" y="324"/>
                  </a:lnTo>
                  <a:lnTo>
                    <a:pt x="67" y="324"/>
                  </a:lnTo>
                  <a:lnTo>
                    <a:pt x="69" y="324"/>
                  </a:lnTo>
                  <a:lnTo>
                    <a:pt x="71" y="326"/>
                  </a:lnTo>
                  <a:lnTo>
                    <a:pt x="69" y="328"/>
                  </a:lnTo>
                  <a:lnTo>
                    <a:pt x="67" y="330"/>
                  </a:lnTo>
                  <a:lnTo>
                    <a:pt x="67" y="332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2"/>
                  </a:lnTo>
                  <a:lnTo>
                    <a:pt x="61" y="332"/>
                  </a:lnTo>
                  <a:lnTo>
                    <a:pt x="61" y="332"/>
                  </a:lnTo>
                  <a:lnTo>
                    <a:pt x="61" y="334"/>
                  </a:lnTo>
                  <a:lnTo>
                    <a:pt x="63" y="334"/>
                  </a:lnTo>
                  <a:lnTo>
                    <a:pt x="61" y="336"/>
                  </a:lnTo>
                  <a:lnTo>
                    <a:pt x="59" y="338"/>
                  </a:lnTo>
                  <a:lnTo>
                    <a:pt x="57" y="342"/>
                  </a:lnTo>
                  <a:lnTo>
                    <a:pt x="57" y="344"/>
                  </a:lnTo>
                  <a:lnTo>
                    <a:pt x="59" y="347"/>
                  </a:lnTo>
                  <a:lnTo>
                    <a:pt x="61" y="351"/>
                  </a:lnTo>
                  <a:lnTo>
                    <a:pt x="61" y="353"/>
                  </a:lnTo>
                  <a:lnTo>
                    <a:pt x="63" y="353"/>
                  </a:lnTo>
                  <a:lnTo>
                    <a:pt x="61" y="355"/>
                  </a:lnTo>
                  <a:lnTo>
                    <a:pt x="61" y="355"/>
                  </a:lnTo>
                  <a:lnTo>
                    <a:pt x="61" y="357"/>
                  </a:lnTo>
                  <a:lnTo>
                    <a:pt x="63" y="357"/>
                  </a:lnTo>
                  <a:lnTo>
                    <a:pt x="65" y="359"/>
                  </a:lnTo>
                  <a:lnTo>
                    <a:pt x="65" y="361"/>
                  </a:lnTo>
                  <a:lnTo>
                    <a:pt x="69" y="363"/>
                  </a:lnTo>
                  <a:lnTo>
                    <a:pt x="71" y="363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67" y="365"/>
                  </a:lnTo>
                  <a:lnTo>
                    <a:pt x="65" y="363"/>
                  </a:lnTo>
                  <a:lnTo>
                    <a:pt x="63" y="361"/>
                  </a:lnTo>
                  <a:lnTo>
                    <a:pt x="61" y="361"/>
                  </a:lnTo>
                  <a:lnTo>
                    <a:pt x="48" y="361"/>
                  </a:lnTo>
                  <a:lnTo>
                    <a:pt x="40" y="363"/>
                  </a:lnTo>
                  <a:lnTo>
                    <a:pt x="38" y="361"/>
                  </a:lnTo>
                  <a:lnTo>
                    <a:pt x="33" y="361"/>
                  </a:lnTo>
                  <a:lnTo>
                    <a:pt x="31" y="357"/>
                  </a:lnTo>
                  <a:lnTo>
                    <a:pt x="31" y="353"/>
                  </a:lnTo>
                  <a:lnTo>
                    <a:pt x="29" y="351"/>
                  </a:lnTo>
                  <a:lnTo>
                    <a:pt x="27" y="345"/>
                  </a:lnTo>
                  <a:lnTo>
                    <a:pt x="27" y="344"/>
                  </a:lnTo>
                  <a:lnTo>
                    <a:pt x="25" y="344"/>
                  </a:lnTo>
                  <a:lnTo>
                    <a:pt x="21" y="345"/>
                  </a:lnTo>
                  <a:lnTo>
                    <a:pt x="19" y="347"/>
                  </a:lnTo>
                  <a:lnTo>
                    <a:pt x="17" y="347"/>
                  </a:lnTo>
                  <a:lnTo>
                    <a:pt x="14" y="338"/>
                  </a:lnTo>
                  <a:lnTo>
                    <a:pt x="12" y="334"/>
                  </a:lnTo>
                  <a:lnTo>
                    <a:pt x="14" y="326"/>
                  </a:lnTo>
                  <a:lnTo>
                    <a:pt x="15" y="323"/>
                  </a:lnTo>
                  <a:lnTo>
                    <a:pt x="19" y="319"/>
                  </a:lnTo>
                  <a:lnTo>
                    <a:pt x="21" y="315"/>
                  </a:lnTo>
                  <a:lnTo>
                    <a:pt x="19" y="309"/>
                  </a:lnTo>
                  <a:lnTo>
                    <a:pt x="17" y="305"/>
                  </a:lnTo>
                  <a:lnTo>
                    <a:pt x="19" y="302"/>
                  </a:lnTo>
                  <a:lnTo>
                    <a:pt x="21" y="300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0"/>
                  </a:lnTo>
                  <a:lnTo>
                    <a:pt x="19" y="286"/>
                  </a:lnTo>
                  <a:lnTo>
                    <a:pt x="19" y="281"/>
                  </a:lnTo>
                  <a:lnTo>
                    <a:pt x="17" y="279"/>
                  </a:lnTo>
                  <a:lnTo>
                    <a:pt x="17" y="277"/>
                  </a:lnTo>
                  <a:lnTo>
                    <a:pt x="21" y="275"/>
                  </a:lnTo>
                  <a:lnTo>
                    <a:pt x="21" y="273"/>
                  </a:lnTo>
                  <a:lnTo>
                    <a:pt x="19" y="269"/>
                  </a:lnTo>
                  <a:lnTo>
                    <a:pt x="15" y="267"/>
                  </a:lnTo>
                  <a:lnTo>
                    <a:pt x="14" y="267"/>
                  </a:lnTo>
                  <a:lnTo>
                    <a:pt x="12" y="267"/>
                  </a:lnTo>
                  <a:lnTo>
                    <a:pt x="10" y="265"/>
                  </a:lnTo>
                  <a:lnTo>
                    <a:pt x="12" y="263"/>
                  </a:lnTo>
                  <a:lnTo>
                    <a:pt x="15" y="263"/>
                  </a:lnTo>
                  <a:lnTo>
                    <a:pt x="19" y="261"/>
                  </a:lnTo>
                  <a:lnTo>
                    <a:pt x="19" y="260"/>
                  </a:lnTo>
                  <a:lnTo>
                    <a:pt x="17" y="260"/>
                  </a:lnTo>
                  <a:lnTo>
                    <a:pt x="15" y="260"/>
                  </a:lnTo>
                  <a:lnTo>
                    <a:pt x="14" y="260"/>
                  </a:lnTo>
                  <a:lnTo>
                    <a:pt x="12" y="256"/>
                  </a:lnTo>
                  <a:lnTo>
                    <a:pt x="10" y="252"/>
                  </a:lnTo>
                  <a:lnTo>
                    <a:pt x="10" y="248"/>
                  </a:lnTo>
                  <a:lnTo>
                    <a:pt x="10" y="244"/>
                  </a:lnTo>
                  <a:lnTo>
                    <a:pt x="8" y="244"/>
                  </a:lnTo>
                  <a:lnTo>
                    <a:pt x="6" y="240"/>
                  </a:lnTo>
                  <a:lnTo>
                    <a:pt x="6" y="233"/>
                  </a:lnTo>
                  <a:lnTo>
                    <a:pt x="8" y="233"/>
                  </a:lnTo>
                  <a:lnTo>
                    <a:pt x="8" y="229"/>
                  </a:lnTo>
                  <a:lnTo>
                    <a:pt x="8" y="227"/>
                  </a:lnTo>
                  <a:lnTo>
                    <a:pt x="6" y="227"/>
                  </a:lnTo>
                  <a:lnTo>
                    <a:pt x="4" y="221"/>
                  </a:lnTo>
                  <a:lnTo>
                    <a:pt x="4" y="216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6" y="197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2" y="189"/>
                  </a:lnTo>
                  <a:lnTo>
                    <a:pt x="4" y="177"/>
                  </a:lnTo>
                  <a:lnTo>
                    <a:pt x="6" y="174"/>
                  </a:lnTo>
                  <a:lnTo>
                    <a:pt x="6" y="172"/>
                  </a:lnTo>
                  <a:lnTo>
                    <a:pt x="6" y="164"/>
                  </a:lnTo>
                  <a:lnTo>
                    <a:pt x="8" y="160"/>
                  </a:lnTo>
                  <a:lnTo>
                    <a:pt x="10" y="158"/>
                  </a:lnTo>
                  <a:lnTo>
                    <a:pt x="10" y="155"/>
                  </a:lnTo>
                  <a:lnTo>
                    <a:pt x="8" y="151"/>
                  </a:lnTo>
                  <a:lnTo>
                    <a:pt x="6" y="151"/>
                  </a:lnTo>
                  <a:lnTo>
                    <a:pt x="8" y="147"/>
                  </a:lnTo>
                  <a:lnTo>
                    <a:pt x="8" y="143"/>
                  </a:lnTo>
                  <a:lnTo>
                    <a:pt x="10" y="139"/>
                  </a:lnTo>
                  <a:lnTo>
                    <a:pt x="12" y="139"/>
                  </a:lnTo>
                  <a:lnTo>
                    <a:pt x="12" y="134"/>
                  </a:lnTo>
                  <a:lnTo>
                    <a:pt x="12" y="126"/>
                  </a:lnTo>
                  <a:lnTo>
                    <a:pt x="10" y="126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4" y="113"/>
                  </a:lnTo>
                  <a:lnTo>
                    <a:pt x="4" y="111"/>
                  </a:lnTo>
                  <a:lnTo>
                    <a:pt x="2" y="109"/>
                  </a:lnTo>
                  <a:lnTo>
                    <a:pt x="0" y="103"/>
                  </a:lnTo>
                  <a:lnTo>
                    <a:pt x="2" y="101"/>
                  </a:lnTo>
                  <a:lnTo>
                    <a:pt x="4" y="99"/>
                  </a:lnTo>
                  <a:lnTo>
                    <a:pt x="4" y="93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4" y="84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71"/>
                  </a:lnTo>
                  <a:lnTo>
                    <a:pt x="8" y="67"/>
                  </a:lnTo>
                  <a:lnTo>
                    <a:pt x="12" y="61"/>
                  </a:lnTo>
                  <a:lnTo>
                    <a:pt x="14" y="59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7" y="25"/>
                  </a:lnTo>
                  <a:lnTo>
                    <a:pt x="29" y="13"/>
                  </a:lnTo>
                  <a:lnTo>
                    <a:pt x="27" y="9"/>
                  </a:lnTo>
                  <a:lnTo>
                    <a:pt x="27" y="9"/>
                  </a:lnTo>
                  <a:close/>
                  <a:moveTo>
                    <a:pt x="117" y="399"/>
                  </a:moveTo>
                  <a:lnTo>
                    <a:pt x="119" y="399"/>
                  </a:lnTo>
                  <a:lnTo>
                    <a:pt x="120" y="399"/>
                  </a:lnTo>
                  <a:lnTo>
                    <a:pt x="122" y="397"/>
                  </a:lnTo>
                  <a:lnTo>
                    <a:pt x="124" y="397"/>
                  </a:lnTo>
                  <a:lnTo>
                    <a:pt x="122" y="395"/>
                  </a:lnTo>
                  <a:lnTo>
                    <a:pt x="120" y="397"/>
                  </a:lnTo>
                  <a:lnTo>
                    <a:pt x="117" y="397"/>
                  </a:lnTo>
                  <a:lnTo>
                    <a:pt x="117" y="399"/>
                  </a:lnTo>
                  <a:lnTo>
                    <a:pt x="117" y="399"/>
                  </a:lnTo>
                  <a:close/>
                  <a:moveTo>
                    <a:pt x="67" y="366"/>
                  </a:moveTo>
                  <a:lnTo>
                    <a:pt x="69" y="366"/>
                  </a:lnTo>
                  <a:lnTo>
                    <a:pt x="71" y="370"/>
                  </a:lnTo>
                  <a:lnTo>
                    <a:pt x="73" y="372"/>
                  </a:lnTo>
                  <a:lnTo>
                    <a:pt x="75" y="378"/>
                  </a:lnTo>
                  <a:lnTo>
                    <a:pt x="73" y="376"/>
                  </a:lnTo>
                  <a:lnTo>
                    <a:pt x="71" y="376"/>
                  </a:lnTo>
                  <a:lnTo>
                    <a:pt x="71" y="378"/>
                  </a:lnTo>
                  <a:lnTo>
                    <a:pt x="67" y="366"/>
                  </a:lnTo>
                  <a:lnTo>
                    <a:pt x="67" y="366"/>
                  </a:lnTo>
                  <a:close/>
                  <a:moveTo>
                    <a:pt x="71" y="378"/>
                  </a:moveTo>
                  <a:lnTo>
                    <a:pt x="73" y="380"/>
                  </a:lnTo>
                  <a:lnTo>
                    <a:pt x="77" y="380"/>
                  </a:lnTo>
                  <a:lnTo>
                    <a:pt x="77" y="382"/>
                  </a:lnTo>
                  <a:lnTo>
                    <a:pt x="78" y="384"/>
                  </a:lnTo>
                  <a:lnTo>
                    <a:pt x="80" y="386"/>
                  </a:lnTo>
                  <a:lnTo>
                    <a:pt x="84" y="387"/>
                  </a:lnTo>
                  <a:lnTo>
                    <a:pt x="84" y="389"/>
                  </a:lnTo>
                  <a:lnTo>
                    <a:pt x="86" y="389"/>
                  </a:lnTo>
                  <a:lnTo>
                    <a:pt x="96" y="391"/>
                  </a:lnTo>
                  <a:lnTo>
                    <a:pt x="96" y="393"/>
                  </a:lnTo>
                  <a:lnTo>
                    <a:pt x="99" y="393"/>
                  </a:lnTo>
                  <a:lnTo>
                    <a:pt x="101" y="397"/>
                  </a:lnTo>
                  <a:lnTo>
                    <a:pt x="103" y="397"/>
                  </a:lnTo>
                  <a:lnTo>
                    <a:pt x="107" y="395"/>
                  </a:lnTo>
                  <a:lnTo>
                    <a:pt x="109" y="397"/>
                  </a:lnTo>
                  <a:lnTo>
                    <a:pt x="109" y="397"/>
                  </a:lnTo>
                  <a:lnTo>
                    <a:pt x="107" y="399"/>
                  </a:lnTo>
                  <a:lnTo>
                    <a:pt x="107" y="399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1" y="403"/>
                  </a:lnTo>
                  <a:lnTo>
                    <a:pt x="99" y="403"/>
                  </a:lnTo>
                  <a:lnTo>
                    <a:pt x="98" y="403"/>
                  </a:lnTo>
                  <a:lnTo>
                    <a:pt x="94" y="401"/>
                  </a:lnTo>
                  <a:lnTo>
                    <a:pt x="90" y="401"/>
                  </a:lnTo>
                  <a:lnTo>
                    <a:pt x="86" y="401"/>
                  </a:lnTo>
                  <a:lnTo>
                    <a:pt x="82" y="401"/>
                  </a:lnTo>
                  <a:lnTo>
                    <a:pt x="78" y="401"/>
                  </a:lnTo>
                  <a:lnTo>
                    <a:pt x="77" y="401"/>
                  </a:lnTo>
                  <a:lnTo>
                    <a:pt x="77" y="399"/>
                  </a:lnTo>
                  <a:lnTo>
                    <a:pt x="82" y="397"/>
                  </a:lnTo>
                  <a:lnTo>
                    <a:pt x="84" y="397"/>
                  </a:lnTo>
                  <a:lnTo>
                    <a:pt x="86" y="397"/>
                  </a:lnTo>
                  <a:lnTo>
                    <a:pt x="86" y="395"/>
                  </a:lnTo>
                  <a:lnTo>
                    <a:pt x="84" y="397"/>
                  </a:lnTo>
                  <a:lnTo>
                    <a:pt x="80" y="397"/>
                  </a:lnTo>
                  <a:lnTo>
                    <a:pt x="77" y="397"/>
                  </a:lnTo>
                  <a:lnTo>
                    <a:pt x="77" y="397"/>
                  </a:lnTo>
                  <a:lnTo>
                    <a:pt x="71" y="378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3" name="Freeform 189"/>
            <p:cNvSpPr>
              <a:spLocks noEditPoints="1"/>
            </p:cNvSpPr>
            <p:nvPr/>
          </p:nvSpPr>
          <p:spPr bwMode="auto">
            <a:xfrm>
              <a:off x="3404184" y="3213449"/>
              <a:ext cx="171660" cy="674901"/>
            </a:xfrm>
            <a:custGeom>
              <a:avLst/>
              <a:gdLst>
                <a:gd name="T0" fmla="*/ 42 w 61"/>
                <a:gd name="T1" fmla="*/ 232 h 241"/>
                <a:gd name="T2" fmla="*/ 41 w 61"/>
                <a:gd name="T3" fmla="*/ 234 h 241"/>
                <a:gd name="T4" fmla="*/ 51 w 61"/>
                <a:gd name="T5" fmla="*/ 234 h 241"/>
                <a:gd name="T6" fmla="*/ 42 w 61"/>
                <a:gd name="T7" fmla="*/ 224 h 241"/>
                <a:gd name="T8" fmla="*/ 49 w 61"/>
                <a:gd name="T9" fmla="*/ 221 h 241"/>
                <a:gd name="T10" fmla="*/ 18 w 61"/>
                <a:gd name="T11" fmla="*/ 198 h 241"/>
                <a:gd name="T12" fmla="*/ 18 w 61"/>
                <a:gd name="T13" fmla="*/ 163 h 241"/>
                <a:gd name="T14" fmla="*/ 14 w 61"/>
                <a:gd name="T15" fmla="*/ 136 h 241"/>
                <a:gd name="T16" fmla="*/ 18 w 61"/>
                <a:gd name="T17" fmla="*/ 93 h 241"/>
                <a:gd name="T18" fmla="*/ 20 w 61"/>
                <a:gd name="T19" fmla="*/ 53 h 241"/>
                <a:gd name="T20" fmla="*/ 19 w 61"/>
                <a:gd name="T21" fmla="*/ 19 h 241"/>
                <a:gd name="T22" fmla="*/ 9 w 61"/>
                <a:gd name="T23" fmla="*/ 4 h 241"/>
                <a:gd name="T24" fmla="*/ 6 w 61"/>
                <a:gd name="T25" fmla="*/ 31 h 241"/>
                <a:gd name="T26" fmla="*/ 6 w 61"/>
                <a:gd name="T27" fmla="*/ 59 h 241"/>
                <a:gd name="T28" fmla="*/ 7 w 61"/>
                <a:gd name="T29" fmla="*/ 85 h 241"/>
                <a:gd name="T30" fmla="*/ 5 w 61"/>
                <a:gd name="T31" fmla="*/ 103 h 241"/>
                <a:gd name="T32" fmla="*/ 2 w 61"/>
                <a:gd name="T33" fmla="*/ 119 h 241"/>
                <a:gd name="T34" fmla="*/ 3 w 61"/>
                <a:gd name="T35" fmla="*/ 138 h 241"/>
                <a:gd name="T36" fmla="*/ 13 w 61"/>
                <a:gd name="T37" fmla="*/ 147 h 241"/>
                <a:gd name="T38" fmla="*/ 11 w 61"/>
                <a:gd name="T39" fmla="*/ 158 h 241"/>
                <a:gd name="T40" fmla="*/ 11 w 61"/>
                <a:gd name="T41" fmla="*/ 174 h 241"/>
                <a:gd name="T42" fmla="*/ 3 w 61"/>
                <a:gd name="T43" fmla="*/ 171 h 241"/>
                <a:gd name="T44" fmla="*/ 7 w 61"/>
                <a:gd name="T45" fmla="*/ 177 h 241"/>
                <a:gd name="T46" fmla="*/ 13 w 61"/>
                <a:gd name="T47" fmla="*/ 183 h 241"/>
                <a:gd name="T48" fmla="*/ 12 w 61"/>
                <a:gd name="T49" fmla="*/ 190 h 241"/>
                <a:gd name="T50" fmla="*/ 14 w 61"/>
                <a:gd name="T51" fmla="*/ 198 h 241"/>
                <a:gd name="T52" fmla="*/ 19 w 61"/>
                <a:gd name="T53" fmla="*/ 209 h 241"/>
                <a:gd name="T54" fmla="*/ 25 w 61"/>
                <a:gd name="T55" fmla="*/ 212 h 241"/>
                <a:gd name="T56" fmla="*/ 27 w 61"/>
                <a:gd name="T57" fmla="*/ 216 h 241"/>
                <a:gd name="T58" fmla="*/ 23 w 61"/>
                <a:gd name="T59" fmla="*/ 218 h 241"/>
                <a:gd name="T60" fmla="*/ 29 w 61"/>
                <a:gd name="T61" fmla="*/ 217 h 241"/>
                <a:gd name="T62" fmla="*/ 27 w 61"/>
                <a:gd name="T63" fmla="*/ 222 h 241"/>
                <a:gd name="T64" fmla="*/ 36 w 61"/>
                <a:gd name="T65" fmla="*/ 220 h 241"/>
                <a:gd name="T66" fmla="*/ 37 w 61"/>
                <a:gd name="T67" fmla="*/ 227 h 241"/>
                <a:gd name="T68" fmla="*/ 47 w 61"/>
                <a:gd name="T69" fmla="*/ 214 h 241"/>
                <a:gd name="T70" fmla="*/ 3 w 61"/>
                <a:gd name="T71" fmla="*/ 149 h 241"/>
                <a:gd name="T72" fmla="*/ 9 w 61"/>
                <a:gd name="T73" fmla="*/ 146 h 241"/>
                <a:gd name="T74" fmla="*/ 8 w 61"/>
                <a:gd name="T75" fmla="*/ 157 h 241"/>
                <a:gd name="T76" fmla="*/ 3 w 61"/>
                <a:gd name="T77" fmla="*/ 162 h 241"/>
                <a:gd name="T78" fmla="*/ 5 w 61"/>
                <a:gd name="T79" fmla="*/ 162 h 241"/>
                <a:gd name="T80" fmla="*/ 12 w 61"/>
                <a:gd name="T81" fmla="*/ 160 h 241"/>
                <a:gd name="T82" fmla="*/ 7 w 61"/>
                <a:gd name="T83" fmla="*/ 165 h 241"/>
                <a:gd name="T84" fmla="*/ 8 w 61"/>
                <a:gd name="T85" fmla="*/ 188 h 241"/>
                <a:gd name="T86" fmla="*/ 7 w 61"/>
                <a:gd name="T87" fmla="*/ 187 h 241"/>
                <a:gd name="T88" fmla="*/ 6 w 61"/>
                <a:gd name="T89" fmla="*/ 193 h 241"/>
                <a:gd name="T90" fmla="*/ 8 w 61"/>
                <a:gd name="T91" fmla="*/ 195 h 241"/>
                <a:gd name="T92" fmla="*/ 11 w 61"/>
                <a:gd name="T93" fmla="*/ 198 h 241"/>
                <a:gd name="T94" fmla="*/ 12 w 61"/>
                <a:gd name="T95" fmla="*/ 205 h 241"/>
                <a:gd name="T96" fmla="*/ 12 w 61"/>
                <a:gd name="T97" fmla="*/ 205 h 241"/>
                <a:gd name="T98" fmla="*/ 14 w 61"/>
                <a:gd name="T99" fmla="*/ 212 h 241"/>
                <a:gd name="T100" fmla="*/ 18 w 61"/>
                <a:gd name="T101" fmla="*/ 214 h 241"/>
                <a:gd name="T102" fmla="*/ 19 w 61"/>
                <a:gd name="T103" fmla="*/ 214 h 241"/>
                <a:gd name="T104" fmla="*/ 22 w 61"/>
                <a:gd name="T105" fmla="*/ 218 h 241"/>
                <a:gd name="T106" fmla="*/ 27 w 61"/>
                <a:gd name="T107" fmla="*/ 224 h 241"/>
                <a:gd name="T108" fmla="*/ 27 w 61"/>
                <a:gd name="T109" fmla="*/ 229 h 241"/>
                <a:gd name="T110" fmla="*/ 32 w 61"/>
                <a:gd name="T111" fmla="*/ 229 h 241"/>
                <a:gd name="T112" fmla="*/ 34 w 61"/>
                <a:gd name="T113" fmla="*/ 229 h 241"/>
                <a:gd name="T114" fmla="*/ 40 w 61"/>
                <a:gd name="T115" fmla="*/ 227 h 241"/>
                <a:gd name="T116" fmla="*/ 61 w 61"/>
                <a:gd name="T117" fmla="*/ 239 h 241"/>
                <a:gd name="T118" fmla="*/ 57 w 61"/>
                <a:gd name="T119" fmla="*/ 236 h 241"/>
                <a:gd name="T120" fmla="*/ 52 w 61"/>
                <a:gd name="T121" fmla="*/ 23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241">
                  <a:moveTo>
                    <a:pt x="52" y="233"/>
                  </a:moveTo>
                  <a:cubicBezTo>
                    <a:pt x="52" y="232"/>
                    <a:pt x="52" y="232"/>
                    <a:pt x="52" y="232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0" y="231"/>
                    <a:pt x="50" y="231"/>
                    <a:pt x="50" y="231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2" y="229"/>
                    <a:pt x="42" y="229"/>
                    <a:pt x="42" y="229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41" y="230"/>
                    <a:pt x="41" y="230"/>
                    <a:pt x="41" y="230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40" y="231"/>
                    <a:pt x="40" y="231"/>
                    <a:pt x="40" y="231"/>
                  </a:cubicBezTo>
                  <a:cubicBezTo>
                    <a:pt x="40" y="231"/>
                    <a:pt x="40" y="231"/>
                    <a:pt x="40" y="231"/>
                  </a:cubicBezTo>
                  <a:cubicBezTo>
                    <a:pt x="40" y="231"/>
                    <a:pt x="40" y="231"/>
                    <a:pt x="40" y="231"/>
                  </a:cubicBezTo>
                  <a:cubicBezTo>
                    <a:pt x="38" y="232"/>
                    <a:pt x="38" y="232"/>
                    <a:pt x="38" y="232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38" y="232"/>
                    <a:pt x="38" y="232"/>
                    <a:pt x="38" y="232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35" y="233"/>
                    <a:pt x="35" y="233"/>
                    <a:pt x="35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38" y="233"/>
                    <a:pt x="38" y="233"/>
                    <a:pt x="38" y="233"/>
                  </a:cubicBezTo>
                  <a:cubicBezTo>
                    <a:pt x="38" y="233"/>
                    <a:pt x="38" y="233"/>
                    <a:pt x="38" y="233"/>
                  </a:cubicBezTo>
                  <a:cubicBezTo>
                    <a:pt x="39" y="233"/>
                    <a:pt x="39" y="233"/>
                    <a:pt x="39" y="233"/>
                  </a:cubicBezTo>
                  <a:cubicBezTo>
                    <a:pt x="39" y="233"/>
                    <a:pt x="39" y="233"/>
                    <a:pt x="39" y="233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41" y="233"/>
                    <a:pt x="41" y="233"/>
                    <a:pt x="41" y="23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2" y="235"/>
                    <a:pt x="42" y="235"/>
                    <a:pt x="42" y="235"/>
                  </a:cubicBezTo>
                  <a:cubicBezTo>
                    <a:pt x="41" y="235"/>
                    <a:pt x="41" y="235"/>
                    <a:pt x="41" y="235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1" y="237"/>
                    <a:pt x="41" y="237"/>
                    <a:pt x="41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3" y="237"/>
                    <a:pt x="43" y="237"/>
                    <a:pt x="43" y="237"/>
                  </a:cubicBezTo>
                  <a:cubicBezTo>
                    <a:pt x="43" y="238"/>
                    <a:pt x="43" y="238"/>
                    <a:pt x="43" y="238"/>
                  </a:cubicBezTo>
                  <a:cubicBezTo>
                    <a:pt x="44" y="238"/>
                    <a:pt x="44" y="238"/>
                    <a:pt x="44" y="238"/>
                  </a:cubicBezTo>
                  <a:cubicBezTo>
                    <a:pt x="44" y="237"/>
                    <a:pt x="44" y="237"/>
                    <a:pt x="44" y="237"/>
                  </a:cubicBezTo>
                  <a:cubicBezTo>
                    <a:pt x="44" y="237"/>
                    <a:pt x="44" y="237"/>
                    <a:pt x="44" y="237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42" y="236"/>
                    <a:pt x="42" y="236"/>
                    <a:pt x="42" y="236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43" y="236"/>
                    <a:pt x="43" y="236"/>
                    <a:pt x="43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44" y="235"/>
                    <a:pt x="44" y="235"/>
                    <a:pt x="44" y="235"/>
                  </a:cubicBezTo>
                  <a:cubicBezTo>
                    <a:pt x="44" y="235"/>
                    <a:pt x="44" y="235"/>
                    <a:pt x="44" y="235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6" y="233"/>
                    <a:pt x="46" y="233"/>
                    <a:pt x="46" y="233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2" y="233"/>
                    <a:pt x="52" y="233"/>
                    <a:pt x="52" y="233"/>
                  </a:cubicBezTo>
                  <a:close/>
                  <a:moveTo>
                    <a:pt x="52" y="231"/>
                  </a:moveTo>
                  <a:cubicBezTo>
                    <a:pt x="50" y="231"/>
                    <a:pt x="50" y="231"/>
                    <a:pt x="50" y="231"/>
                  </a:cubicBezTo>
                  <a:cubicBezTo>
                    <a:pt x="48" y="229"/>
                    <a:pt x="48" y="229"/>
                    <a:pt x="48" y="229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5" y="229"/>
                    <a:pt x="45" y="229"/>
                    <a:pt x="45" y="229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43" y="227"/>
                    <a:pt x="43" y="227"/>
                    <a:pt x="43" y="227"/>
                  </a:cubicBezTo>
                  <a:cubicBezTo>
                    <a:pt x="43" y="227"/>
                    <a:pt x="43" y="227"/>
                    <a:pt x="43" y="227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5" y="225"/>
                    <a:pt x="45" y="225"/>
                    <a:pt x="45" y="225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46" y="223"/>
                    <a:pt x="46" y="223"/>
                    <a:pt x="46" y="223"/>
                  </a:cubicBezTo>
                  <a:cubicBezTo>
                    <a:pt x="46" y="222"/>
                    <a:pt x="46" y="222"/>
                    <a:pt x="46" y="222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41" y="223"/>
                    <a:pt x="41" y="223"/>
                    <a:pt x="41" y="223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1" y="220"/>
                    <a:pt x="41" y="220"/>
                    <a:pt x="41" y="220"/>
                  </a:cubicBezTo>
                  <a:cubicBezTo>
                    <a:pt x="41" y="219"/>
                    <a:pt x="41" y="219"/>
                    <a:pt x="41" y="219"/>
                  </a:cubicBezTo>
                  <a:cubicBezTo>
                    <a:pt x="40" y="220"/>
                    <a:pt x="40" y="220"/>
                    <a:pt x="40" y="220"/>
                  </a:cubicBezTo>
                  <a:cubicBezTo>
                    <a:pt x="40" y="219"/>
                    <a:pt x="40" y="219"/>
                    <a:pt x="40" y="21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2" y="219"/>
                    <a:pt x="42" y="219"/>
                    <a:pt x="42" y="219"/>
                  </a:cubicBezTo>
                  <a:cubicBezTo>
                    <a:pt x="42" y="219"/>
                    <a:pt x="42" y="219"/>
                    <a:pt x="42" y="219"/>
                  </a:cubicBezTo>
                  <a:cubicBezTo>
                    <a:pt x="43" y="218"/>
                    <a:pt x="43" y="218"/>
                    <a:pt x="43" y="218"/>
                  </a:cubicBezTo>
                  <a:cubicBezTo>
                    <a:pt x="44" y="217"/>
                    <a:pt x="44" y="217"/>
                    <a:pt x="44" y="217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52" y="231"/>
                    <a:pt x="52" y="231"/>
                    <a:pt x="52" y="231"/>
                  </a:cubicBezTo>
                  <a:close/>
                  <a:moveTo>
                    <a:pt x="47" y="214"/>
                  </a:moveTo>
                  <a:cubicBezTo>
                    <a:pt x="46" y="213"/>
                    <a:pt x="46" y="213"/>
                    <a:pt x="46" y="213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37" y="212"/>
                    <a:pt x="37" y="212"/>
                    <a:pt x="37" y="212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8" y="210"/>
                    <a:pt x="28" y="210"/>
                    <a:pt x="28" y="210"/>
                  </a:cubicBezTo>
                  <a:cubicBezTo>
                    <a:pt x="28" y="208"/>
                    <a:pt x="28" y="208"/>
                    <a:pt x="28" y="208"/>
                  </a:cubicBezTo>
                  <a:cubicBezTo>
                    <a:pt x="27" y="207"/>
                    <a:pt x="27" y="207"/>
                    <a:pt x="27" y="207"/>
                  </a:cubicBezTo>
                  <a:cubicBezTo>
                    <a:pt x="26" y="204"/>
                    <a:pt x="26" y="204"/>
                    <a:pt x="26" y="204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19" y="200"/>
                    <a:pt x="19" y="200"/>
                    <a:pt x="19" y="200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9"/>
                    <a:pt x="11" y="169"/>
                    <a:pt x="11" y="169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0" y="175"/>
                    <a:pt x="10" y="175"/>
                    <a:pt x="10" y="175"/>
                  </a:cubicBezTo>
                  <a:cubicBezTo>
                    <a:pt x="10" y="176"/>
                    <a:pt x="10" y="176"/>
                    <a:pt x="10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1"/>
                    <a:pt x="3" y="171"/>
                    <a:pt x="3" y="171"/>
                  </a:cubicBezTo>
                  <a:cubicBezTo>
                    <a:pt x="4" y="172"/>
                    <a:pt x="4" y="172"/>
                    <a:pt x="4" y="172"/>
                  </a:cubicBezTo>
                  <a:cubicBezTo>
                    <a:pt x="4" y="172"/>
                    <a:pt x="4" y="172"/>
                    <a:pt x="4" y="172"/>
                  </a:cubicBezTo>
                  <a:cubicBezTo>
                    <a:pt x="4" y="172"/>
                    <a:pt x="4" y="172"/>
                    <a:pt x="4" y="172"/>
                  </a:cubicBezTo>
                  <a:cubicBezTo>
                    <a:pt x="4" y="173"/>
                    <a:pt x="4" y="173"/>
                    <a:pt x="4" y="173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2" y="175"/>
                    <a:pt x="2" y="175"/>
                    <a:pt x="2" y="175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3" y="178"/>
                    <a:pt x="3" y="178"/>
                    <a:pt x="3" y="178"/>
                  </a:cubicBezTo>
                  <a:cubicBezTo>
                    <a:pt x="3" y="178"/>
                    <a:pt x="3" y="178"/>
                    <a:pt x="3" y="178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5" y="175"/>
                    <a:pt x="5" y="175"/>
                    <a:pt x="5" y="175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2" y="187"/>
                    <a:pt x="12" y="187"/>
                    <a:pt x="12" y="187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13" y="188"/>
                    <a:pt x="13" y="188"/>
                    <a:pt x="13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3" y="194"/>
                    <a:pt x="13" y="194"/>
                    <a:pt x="13" y="194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4" y="194"/>
                    <a:pt x="14" y="194"/>
                    <a:pt x="14" y="194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4" y="199"/>
                    <a:pt x="14" y="199"/>
                    <a:pt x="14" y="19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201"/>
                    <a:pt x="13" y="201"/>
                    <a:pt x="13" y="201"/>
                  </a:cubicBezTo>
                  <a:cubicBezTo>
                    <a:pt x="13" y="201"/>
                    <a:pt x="13" y="201"/>
                    <a:pt x="13" y="201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7" y="203"/>
                    <a:pt x="17" y="203"/>
                    <a:pt x="17" y="203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8" y="208"/>
                    <a:pt x="18" y="208"/>
                    <a:pt x="18" y="208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20" y="210"/>
                    <a:pt x="20" y="210"/>
                    <a:pt x="20" y="210"/>
                  </a:cubicBezTo>
                  <a:cubicBezTo>
                    <a:pt x="20" y="210"/>
                    <a:pt x="20" y="210"/>
                    <a:pt x="20" y="210"/>
                  </a:cubicBezTo>
                  <a:cubicBezTo>
                    <a:pt x="19" y="210"/>
                    <a:pt x="19" y="210"/>
                    <a:pt x="19" y="210"/>
                  </a:cubicBezTo>
                  <a:cubicBezTo>
                    <a:pt x="19" y="210"/>
                    <a:pt x="19" y="210"/>
                    <a:pt x="19" y="210"/>
                  </a:cubicBezTo>
                  <a:cubicBezTo>
                    <a:pt x="18" y="210"/>
                    <a:pt x="18" y="210"/>
                    <a:pt x="18" y="210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4" y="212"/>
                    <a:pt x="24" y="212"/>
                    <a:pt x="24" y="212"/>
                  </a:cubicBezTo>
                  <a:cubicBezTo>
                    <a:pt x="25" y="212"/>
                    <a:pt x="25" y="212"/>
                    <a:pt x="25" y="212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5" y="210"/>
                    <a:pt x="25" y="210"/>
                    <a:pt x="25" y="210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5" y="210"/>
                    <a:pt x="25" y="210"/>
                    <a:pt x="25" y="210"/>
                  </a:cubicBezTo>
                  <a:cubicBezTo>
                    <a:pt x="27" y="211"/>
                    <a:pt x="27" y="211"/>
                    <a:pt x="27" y="211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27" y="213"/>
                    <a:pt x="27" y="213"/>
                    <a:pt x="27" y="213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27" y="216"/>
                    <a:pt x="27" y="216"/>
                    <a:pt x="27" y="216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25" y="212"/>
                    <a:pt x="25" y="212"/>
                    <a:pt x="25" y="212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2" y="217"/>
                    <a:pt x="22" y="217"/>
                    <a:pt x="22" y="217"/>
                  </a:cubicBezTo>
                  <a:cubicBezTo>
                    <a:pt x="22" y="218"/>
                    <a:pt x="22" y="218"/>
                    <a:pt x="22" y="218"/>
                  </a:cubicBezTo>
                  <a:cubicBezTo>
                    <a:pt x="22" y="218"/>
                    <a:pt x="22" y="218"/>
                    <a:pt x="22" y="218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25" y="219"/>
                    <a:pt x="25" y="219"/>
                    <a:pt x="25" y="219"/>
                  </a:cubicBezTo>
                  <a:cubicBezTo>
                    <a:pt x="25" y="219"/>
                    <a:pt x="25" y="219"/>
                    <a:pt x="25" y="219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3" y="220"/>
                    <a:pt x="23" y="220"/>
                    <a:pt x="23" y="220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6" y="222"/>
                    <a:pt x="26" y="222"/>
                    <a:pt x="26" y="222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7" y="217"/>
                    <a:pt x="27" y="217"/>
                    <a:pt x="27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9" y="217"/>
                    <a:pt x="29" y="217"/>
                    <a:pt x="29" y="217"/>
                  </a:cubicBezTo>
                  <a:cubicBezTo>
                    <a:pt x="29" y="217"/>
                    <a:pt x="29" y="217"/>
                    <a:pt x="29" y="217"/>
                  </a:cubicBezTo>
                  <a:cubicBezTo>
                    <a:pt x="29" y="218"/>
                    <a:pt x="29" y="218"/>
                    <a:pt x="29" y="218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1" y="217"/>
                    <a:pt x="31" y="217"/>
                    <a:pt x="31" y="217"/>
                  </a:cubicBezTo>
                  <a:cubicBezTo>
                    <a:pt x="32" y="217"/>
                    <a:pt x="32" y="217"/>
                    <a:pt x="32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4" y="217"/>
                    <a:pt x="34" y="217"/>
                    <a:pt x="34" y="217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29" y="219"/>
                    <a:pt x="29" y="219"/>
                    <a:pt x="29" y="219"/>
                  </a:cubicBezTo>
                  <a:cubicBezTo>
                    <a:pt x="29" y="219"/>
                    <a:pt x="29" y="219"/>
                    <a:pt x="29" y="219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0" y="225"/>
                    <a:pt x="30" y="225"/>
                    <a:pt x="30" y="225"/>
                  </a:cubicBezTo>
                  <a:cubicBezTo>
                    <a:pt x="30" y="225"/>
                    <a:pt x="30" y="225"/>
                    <a:pt x="30" y="225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32" y="221"/>
                    <a:pt x="32" y="221"/>
                    <a:pt x="32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5" y="219"/>
                    <a:pt x="35" y="219"/>
                    <a:pt x="35" y="219"/>
                  </a:cubicBezTo>
                  <a:cubicBezTo>
                    <a:pt x="35" y="219"/>
                    <a:pt x="35" y="219"/>
                    <a:pt x="35" y="219"/>
                  </a:cubicBezTo>
                  <a:cubicBezTo>
                    <a:pt x="36" y="219"/>
                    <a:pt x="36" y="219"/>
                    <a:pt x="36" y="219"/>
                  </a:cubicBezTo>
                  <a:cubicBezTo>
                    <a:pt x="36" y="219"/>
                    <a:pt x="36" y="219"/>
                    <a:pt x="36" y="219"/>
                  </a:cubicBezTo>
                  <a:cubicBezTo>
                    <a:pt x="36" y="219"/>
                    <a:pt x="36" y="219"/>
                    <a:pt x="36" y="219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34" y="222"/>
                    <a:pt x="34" y="222"/>
                    <a:pt x="34" y="222"/>
                  </a:cubicBezTo>
                  <a:cubicBezTo>
                    <a:pt x="34" y="223"/>
                    <a:pt x="34" y="223"/>
                    <a:pt x="34" y="223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22"/>
                    <a:pt x="33" y="222"/>
                    <a:pt x="33" y="222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2" y="224"/>
                    <a:pt x="32" y="224"/>
                    <a:pt x="32" y="224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7"/>
                    <a:pt x="35" y="227"/>
                    <a:pt x="35" y="227"/>
                  </a:cubicBezTo>
                  <a:cubicBezTo>
                    <a:pt x="36" y="227"/>
                    <a:pt x="36" y="227"/>
                    <a:pt x="36" y="227"/>
                  </a:cubicBezTo>
                  <a:cubicBezTo>
                    <a:pt x="37" y="227"/>
                    <a:pt x="37" y="227"/>
                    <a:pt x="37" y="227"/>
                  </a:cubicBezTo>
                  <a:cubicBezTo>
                    <a:pt x="37" y="227"/>
                    <a:pt x="37" y="227"/>
                    <a:pt x="37" y="227"/>
                  </a:cubicBezTo>
                  <a:cubicBezTo>
                    <a:pt x="38" y="227"/>
                    <a:pt x="38" y="227"/>
                    <a:pt x="38" y="227"/>
                  </a:cubicBezTo>
                  <a:cubicBezTo>
                    <a:pt x="39" y="226"/>
                    <a:pt x="39" y="226"/>
                    <a:pt x="39" y="226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3"/>
                    <a:pt x="38" y="223"/>
                    <a:pt x="38" y="223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3" y="215"/>
                    <a:pt x="43" y="215"/>
                    <a:pt x="43" y="215"/>
                  </a:cubicBezTo>
                  <a:cubicBezTo>
                    <a:pt x="43" y="214"/>
                    <a:pt x="43" y="214"/>
                    <a:pt x="43" y="214"/>
                  </a:cubicBezTo>
                  <a:cubicBezTo>
                    <a:pt x="44" y="214"/>
                    <a:pt x="44" y="214"/>
                    <a:pt x="44" y="214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lose/>
                  <a:moveTo>
                    <a:pt x="59" y="241"/>
                  </a:moveTo>
                  <a:cubicBezTo>
                    <a:pt x="59" y="241"/>
                    <a:pt x="59" y="241"/>
                    <a:pt x="59" y="241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59" y="240"/>
                    <a:pt x="59" y="240"/>
                    <a:pt x="59" y="240"/>
                  </a:cubicBezTo>
                  <a:cubicBezTo>
                    <a:pt x="59" y="240"/>
                    <a:pt x="59" y="241"/>
                    <a:pt x="59" y="241"/>
                  </a:cubicBezTo>
                  <a:close/>
                  <a:moveTo>
                    <a:pt x="8" y="149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49"/>
                    <a:pt x="8" y="149"/>
                    <a:pt x="8" y="149"/>
                  </a:cubicBezTo>
                  <a:close/>
                  <a:moveTo>
                    <a:pt x="8" y="146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6"/>
                    <a:pt x="8" y="146"/>
                    <a:pt x="8" y="146"/>
                  </a:cubicBezTo>
                  <a:close/>
                  <a:moveTo>
                    <a:pt x="2" y="156"/>
                  </a:moveTo>
                  <a:cubicBezTo>
                    <a:pt x="2" y="155"/>
                    <a:pt x="2" y="155"/>
                    <a:pt x="2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close/>
                  <a:moveTo>
                    <a:pt x="10" y="157"/>
                  </a:move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7"/>
                    <a:pt x="10" y="157"/>
                    <a:pt x="10" y="157"/>
                  </a:cubicBezTo>
                  <a:close/>
                  <a:moveTo>
                    <a:pt x="8" y="157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5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5" y="156"/>
                    <a:pt x="5" y="156"/>
                    <a:pt x="5" y="156"/>
                  </a:cubicBezTo>
                  <a:close/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6" y="158"/>
                    <a:pt x="6" y="158"/>
                    <a:pt x="6" y="158"/>
                  </a:cubicBezTo>
                  <a:close/>
                  <a:moveTo>
                    <a:pt x="4" y="159"/>
                  </a:moveTo>
                  <a:cubicBezTo>
                    <a:pt x="5" y="159"/>
                    <a:pt x="5" y="159"/>
                    <a:pt x="5" y="159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59"/>
                    <a:pt x="4" y="159"/>
                    <a:pt x="4" y="159"/>
                  </a:cubicBezTo>
                  <a:close/>
                  <a:moveTo>
                    <a:pt x="3" y="161"/>
                  </a:moveTo>
                  <a:cubicBezTo>
                    <a:pt x="4" y="162"/>
                    <a:pt x="4" y="162"/>
                    <a:pt x="4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1"/>
                    <a:pt x="3" y="161"/>
                    <a:pt x="3" y="161"/>
                  </a:cubicBezTo>
                  <a:close/>
                  <a:moveTo>
                    <a:pt x="9" y="161"/>
                  </a:moveTo>
                  <a:cubicBezTo>
                    <a:pt x="9" y="162"/>
                    <a:pt x="9" y="162"/>
                    <a:pt x="9" y="162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7" y="160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7" y="160"/>
                    <a:pt x="7" y="160"/>
                    <a:pt x="7" y="160"/>
                  </a:cubicBezTo>
                  <a:close/>
                  <a:moveTo>
                    <a:pt x="4" y="168"/>
                  </a:moveTo>
                  <a:cubicBezTo>
                    <a:pt x="5" y="168"/>
                    <a:pt x="5" y="168"/>
                    <a:pt x="5" y="16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4" y="168"/>
                    <a:pt x="4" y="168"/>
                    <a:pt x="4" y="168"/>
                  </a:cubicBezTo>
                  <a:close/>
                  <a:moveTo>
                    <a:pt x="5" y="162"/>
                  </a:moveTo>
                  <a:cubicBezTo>
                    <a:pt x="5" y="161"/>
                    <a:pt x="5" y="161"/>
                    <a:pt x="5" y="161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2" y="163"/>
                  </a:moveTo>
                  <a:cubicBezTo>
                    <a:pt x="1" y="163"/>
                    <a:pt x="1" y="163"/>
                    <a:pt x="1" y="163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2" y="163"/>
                    <a:pt x="2" y="163"/>
                    <a:pt x="2" y="163"/>
                  </a:cubicBezTo>
                  <a:close/>
                  <a:moveTo>
                    <a:pt x="6" y="167"/>
                  </a:moveTo>
                  <a:cubicBezTo>
                    <a:pt x="7" y="167"/>
                    <a:pt x="7" y="167"/>
                    <a:pt x="7" y="167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6" y="167"/>
                    <a:pt x="6" y="167"/>
                    <a:pt x="6" y="167"/>
                  </a:cubicBezTo>
                  <a:close/>
                  <a:moveTo>
                    <a:pt x="8" y="168"/>
                  </a:moveTo>
                  <a:cubicBezTo>
                    <a:pt x="9" y="168"/>
                    <a:pt x="9" y="168"/>
                    <a:pt x="9" y="16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68"/>
                    <a:pt x="8" y="168"/>
                    <a:pt x="8" y="168"/>
                  </a:cubicBezTo>
                  <a:close/>
                  <a:moveTo>
                    <a:pt x="10" y="159"/>
                  </a:moveTo>
                  <a:cubicBezTo>
                    <a:pt x="10" y="159"/>
                    <a:pt x="10" y="159"/>
                    <a:pt x="10" y="159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59"/>
                    <a:pt x="10" y="159"/>
                    <a:pt x="10" y="159"/>
                  </a:cubicBezTo>
                  <a:close/>
                  <a:moveTo>
                    <a:pt x="12" y="160"/>
                  </a:moveTo>
                  <a:cubicBezTo>
                    <a:pt x="13" y="160"/>
                    <a:pt x="13" y="160"/>
                    <a:pt x="13" y="160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2" y="160"/>
                    <a:pt x="12" y="160"/>
                    <a:pt x="12" y="160"/>
                  </a:cubicBezTo>
                  <a:close/>
                  <a:moveTo>
                    <a:pt x="5" y="163"/>
                  </a:moveTo>
                  <a:cubicBezTo>
                    <a:pt x="6" y="162"/>
                    <a:pt x="6" y="162"/>
                    <a:pt x="6" y="162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6" y="163"/>
                    <a:pt x="6" y="163"/>
                    <a:pt x="6" y="163"/>
                  </a:cubicBezTo>
                  <a:cubicBezTo>
                    <a:pt x="6" y="163"/>
                    <a:pt x="6" y="163"/>
                    <a:pt x="6" y="163"/>
                  </a:cubicBezTo>
                  <a:cubicBezTo>
                    <a:pt x="6" y="163"/>
                    <a:pt x="5" y="163"/>
                    <a:pt x="5" y="163"/>
                  </a:cubicBezTo>
                  <a:close/>
                  <a:moveTo>
                    <a:pt x="7" y="165"/>
                  </a:moveTo>
                  <a:cubicBezTo>
                    <a:pt x="6" y="164"/>
                    <a:pt x="6" y="164"/>
                    <a:pt x="6" y="164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7" y="165"/>
                    <a:pt x="7" y="165"/>
                    <a:pt x="7" y="165"/>
                  </a:cubicBezTo>
                  <a:close/>
                  <a:moveTo>
                    <a:pt x="7" y="166"/>
                  </a:moveTo>
                  <a:cubicBezTo>
                    <a:pt x="8" y="165"/>
                    <a:pt x="8" y="165"/>
                    <a:pt x="8" y="165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7" y="166"/>
                    <a:pt x="7" y="166"/>
                    <a:pt x="7" y="166"/>
                  </a:cubicBezTo>
                  <a:close/>
                  <a:moveTo>
                    <a:pt x="5" y="168"/>
                  </a:moveTo>
                  <a:cubicBezTo>
                    <a:pt x="6" y="168"/>
                    <a:pt x="6" y="168"/>
                    <a:pt x="6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5" y="168"/>
                    <a:pt x="5" y="168"/>
                    <a:pt x="5" y="168"/>
                  </a:cubicBezTo>
                  <a:close/>
                  <a:moveTo>
                    <a:pt x="8" y="188"/>
                  </a:moveTo>
                  <a:cubicBezTo>
                    <a:pt x="9" y="188"/>
                    <a:pt x="9" y="188"/>
                    <a:pt x="9" y="18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9" y="189"/>
                    <a:pt x="9" y="189"/>
                    <a:pt x="9" y="189"/>
                  </a:cubicBezTo>
                  <a:cubicBezTo>
                    <a:pt x="8" y="188"/>
                    <a:pt x="8" y="188"/>
                    <a:pt x="8" y="188"/>
                  </a:cubicBezTo>
                  <a:close/>
                  <a:moveTo>
                    <a:pt x="4" y="186"/>
                  </a:moveTo>
                  <a:cubicBezTo>
                    <a:pt x="4" y="185"/>
                    <a:pt x="4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90"/>
                    <a:pt x="8" y="190"/>
                    <a:pt x="8" y="190"/>
                  </a:cubicBezTo>
                  <a:cubicBezTo>
                    <a:pt x="8" y="190"/>
                    <a:pt x="8" y="190"/>
                    <a:pt x="8" y="190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4" y="186"/>
                    <a:pt x="4" y="186"/>
                    <a:pt x="4" y="186"/>
                  </a:cubicBezTo>
                  <a:close/>
                  <a:moveTo>
                    <a:pt x="4" y="188"/>
                  </a:moveTo>
                  <a:cubicBezTo>
                    <a:pt x="5" y="188"/>
                    <a:pt x="5" y="188"/>
                    <a:pt x="5" y="188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4" y="188"/>
                    <a:pt x="4" y="188"/>
                    <a:pt x="4" y="188"/>
                  </a:cubicBezTo>
                  <a:close/>
                  <a:moveTo>
                    <a:pt x="7" y="194"/>
                  </a:moveTo>
                  <a:cubicBezTo>
                    <a:pt x="6" y="194"/>
                    <a:pt x="6" y="194"/>
                    <a:pt x="6" y="194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7" y="194"/>
                    <a:pt x="7" y="194"/>
                    <a:pt x="7" y="194"/>
                  </a:cubicBezTo>
                  <a:close/>
                  <a:moveTo>
                    <a:pt x="8" y="198"/>
                  </a:moveTo>
                  <a:cubicBezTo>
                    <a:pt x="7" y="198"/>
                    <a:pt x="7" y="198"/>
                    <a:pt x="7" y="198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6" y="196"/>
                    <a:pt x="6" y="196"/>
                    <a:pt x="6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8"/>
                    <a:pt x="8" y="198"/>
                    <a:pt x="8" y="198"/>
                  </a:cubicBezTo>
                  <a:close/>
                  <a:moveTo>
                    <a:pt x="11" y="197"/>
                  </a:moveTo>
                  <a:cubicBezTo>
                    <a:pt x="11" y="198"/>
                    <a:pt x="11" y="198"/>
                    <a:pt x="11" y="198"/>
                  </a:cubicBezTo>
                  <a:cubicBezTo>
                    <a:pt x="10" y="199"/>
                    <a:pt x="10" y="199"/>
                    <a:pt x="10" y="199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8" y="195"/>
                    <a:pt x="8" y="195"/>
                    <a:pt x="8" y="195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10" y="194"/>
                    <a:pt x="10" y="194"/>
                    <a:pt x="10" y="194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8" y="190"/>
                    <a:pt x="8" y="190"/>
                    <a:pt x="8" y="190"/>
                  </a:cubicBezTo>
                  <a:cubicBezTo>
                    <a:pt x="9" y="190"/>
                    <a:pt x="9" y="190"/>
                    <a:pt x="9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1" y="190"/>
                    <a:pt x="11" y="190"/>
                    <a:pt x="11" y="190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3" y="197"/>
                    <a:pt x="13" y="197"/>
                    <a:pt x="13" y="197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11" y="197"/>
                    <a:pt x="11" y="197"/>
                    <a:pt x="11" y="197"/>
                  </a:cubicBezTo>
                  <a:close/>
                  <a:moveTo>
                    <a:pt x="10" y="202"/>
                  </a:moveTo>
                  <a:cubicBezTo>
                    <a:pt x="10" y="202"/>
                    <a:pt x="10" y="202"/>
                    <a:pt x="10" y="202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1" y="201"/>
                    <a:pt x="11" y="201"/>
                    <a:pt x="11" y="201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0" y="202"/>
                    <a:pt x="10" y="202"/>
                    <a:pt x="10" y="202"/>
                  </a:cubicBezTo>
                  <a:close/>
                  <a:moveTo>
                    <a:pt x="9" y="204"/>
                  </a:moveTo>
                  <a:cubicBezTo>
                    <a:pt x="9" y="203"/>
                    <a:pt x="9" y="203"/>
                    <a:pt x="9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9" y="204"/>
                    <a:pt x="9" y="204"/>
                    <a:pt x="9" y="204"/>
                  </a:cubicBezTo>
                  <a:close/>
                  <a:moveTo>
                    <a:pt x="12" y="203"/>
                  </a:moveTo>
                  <a:cubicBezTo>
                    <a:pt x="12" y="204"/>
                    <a:pt x="12" y="204"/>
                    <a:pt x="12" y="204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12" y="203"/>
                    <a:pt x="12" y="203"/>
                    <a:pt x="12" y="203"/>
                  </a:cubicBezTo>
                  <a:close/>
                  <a:moveTo>
                    <a:pt x="12" y="203"/>
                  </a:moveTo>
                  <a:cubicBezTo>
                    <a:pt x="12" y="202"/>
                    <a:pt x="12" y="202"/>
                    <a:pt x="12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4" y="203"/>
                    <a:pt x="14" y="203"/>
                    <a:pt x="14" y="203"/>
                  </a:cubicBezTo>
                  <a:cubicBezTo>
                    <a:pt x="14" y="203"/>
                    <a:pt x="14" y="203"/>
                    <a:pt x="14" y="203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2" y="203"/>
                    <a:pt x="12" y="203"/>
                    <a:pt x="12" y="203"/>
                  </a:cubicBezTo>
                  <a:close/>
                  <a:moveTo>
                    <a:pt x="12" y="205"/>
                  </a:moveTo>
                  <a:cubicBezTo>
                    <a:pt x="13" y="204"/>
                    <a:pt x="13" y="204"/>
                    <a:pt x="13" y="204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2" y="205"/>
                    <a:pt x="12" y="205"/>
                    <a:pt x="12" y="205"/>
                  </a:cubicBezTo>
                  <a:close/>
                  <a:moveTo>
                    <a:pt x="13" y="210"/>
                  </a:moveTo>
                  <a:cubicBezTo>
                    <a:pt x="12" y="210"/>
                    <a:pt x="12" y="210"/>
                    <a:pt x="12" y="21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13" y="210"/>
                    <a:pt x="13" y="210"/>
                    <a:pt x="13" y="210"/>
                  </a:cubicBezTo>
                  <a:close/>
                  <a:moveTo>
                    <a:pt x="15" y="214"/>
                  </a:moveTo>
                  <a:cubicBezTo>
                    <a:pt x="14" y="214"/>
                    <a:pt x="14" y="214"/>
                    <a:pt x="14" y="214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4" y="212"/>
                    <a:pt x="14" y="212"/>
                    <a:pt x="14" y="212"/>
                  </a:cubicBezTo>
                  <a:cubicBezTo>
                    <a:pt x="14" y="212"/>
                    <a:pt x="14" y="212"/>
                    <a:pt x="14" y="212"/>
                  </a:cubicBezTo>
                  <a:cubicBezTo>
                    <a:pt x="14" y="212"/>
                    <a:pt x="14" y="212"/>
                    <a:pt x="14" y="212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5" y="212"/>
                    <a:pt x="15" y="212"/>
                    <a:pt x="15" y="212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5" y="214"/>
                    <a:pt x="15" y="214"/>
                    <a:pt x="15" y="214"/>
                  </a:cubicBezTo>
                  <a:close/>
                  <a:moveTo>
                    <a:pt x="15" y="212"/>
                  </a:moveTo>
                  <a:cubicBezTo>
                    <a:pt x="15" y="212"/>
                    <a:pt x="15" y="212"/>
                    <a:pt x="15" y="212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7" y="212"/>
                    <a:pt x="17" y="212"/>
                    <a:pt x="17" y="212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16" y="214"/>
                    <a:pt x="16" y="214"/>
                    <a:pt x="16" y="214"/>
                  </a:cubicBezTo>
                  <a:cubicBezTo>
                    <a:pt x="16" y="214"/>
                    <a:pt x="16" y="214"/>
                    <a:pt x="16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2"/>
                    <a:pt x="15" y="212"/>
                    <a:pt x="15" y="212"/>
                  </a:cubicBezTo>
                  <a:close/>
                  <a:moveTo>
                    <a:pt x="17" y="213"/>
                  </a:moveTo>
                  <a:cubicBezTo>
                    <a:pt x="18" y="213"/>
                    <a:pt x="18" y="213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17" y="213"/>
                    <a:pt x="17" y="213"/>
                    <a:pt x="17" y="213"/>
                  </a:cubicBezTo>
                  <a:close/>
                  <a:moveTo>
                    <a:pt x="16" y="216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17" y="214"/>
                    <a:pt x="17" y="214"/>
                    <a:pt x="17" y="214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6" y="216"/>
                    <a:pt x="16" y="216"/>
                    <a:pt x="16" y="216"/>
                  </a:cubicBezTo>
                  <a:close/>
                  <a:moveTo>
                    <a:pt x="20" y="213"/>
                  </a:move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lose/>
                  <a:moveTo>
                    <a:pt x="19" y="215"/>
                  </a:move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lose/>
                  <a:moveTo>
                    <a:pt x="20" y="217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0" y="217"/>
                    <a:pt x="20" y="217"/>
                    <a:pt x="20" y="217"/>
                  </a:cubicBezTo>
                  <a:close/>
                  <a:moveTo>
                    <a:pt x="21" y="219"/>
                  </a:moveTo>
                  <a:cubicBezTo>
                    <a:pt x="21" y="219"/>
                    <a:pt x="21" y="219"/>
                    <a:pt x="21" y="219"/>
                  </a:cubicBezTo>
                  <a:cubicBezTo>
                    <a:pt x="20" y="219"/>
                    <a:pt x="20" y="219"/>
                    <a:pt x="20" y="219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2" y="218"/>
                    <a:pt x="22" y="218"/>
                    <a:pt x="22" y="218"/>
                  </a:cubicBezTo>
                  <a:cubicBezTo>
                    <a:pt x="21" y="219"/>
                    <a:pt x="21" y="219"/>
                    <a:pt x="21" y="219"/>
                  </a:cubicBezTo>
                  <a:close/>
                  <a:moveTo>
                    <a:pt x="25" y="224"/>
                  </a:moveTo>
                  <a:cubicBezTo>
                    <a:pt x="23" y="224"/>
                    <a:pt x="23" y="224"/>
                    <a:pt x="23" y="224"/>
                  </a:cubicBezTo>
                  <a:cubicBezTo>
                    <a:pt x="23" y="224"/>
                    <a:pt x="23" y="224"/>
                    <a:pt x="23" y="224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1" y="223"/>
                    <a:pt x="21" y="223"/>
                    <a:pt x="21" y="223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19" y="223"/>
                    <a:pt x="19" y="223"/>
                    <a:pt x="19" y="223"/>
                  </a:cubicBezTo>
                  <a:cubicBezTo>
                    <a:pt x="18" y="221"/>
                    <a:pt x="18" y="221"/>
                    <a:pt x="18" y="22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19" y="220"/>
                    <a:pt x="19" y="220"/>
                    <a:pt x="19" y="220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2" y="222"/>
                    <a:pt x="22" y="222"/>
                    <a:pt x="22" y="222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6" y="224"/>
                    <a:pt x="26" y="224"/>
                    <a:pt x="26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5" y="224"/>
                    <a:pt x="25" y="224"/>
                    <a:pt x="25" y="224"/>
                  </a:cubicBezTo>
                  <a:close/>
                  <a:moveTo>
                    <a:pt x="21" y="225"/>
                  </a:moveTo>
                  <a:cubicBezTo>
                    <a:pt x="21" y="225"/>
                    <a:pt x="22" y="225"/>
                    <a:pt x="22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21" y="225"/>
                    <a:pt x="21" y="225"/>
                    <a:pt x="21" y="225"/>
                  </a:cubicBezTo>
                  <a:close/>
                  <a:moveTo>
                    <a:pt x="29" y="229"/>
                  </a:moveTo>
                  <a:cubicBezTo>
                    <a:pt x="29" y="230"/>
                    <a:pt x="29" y="230"/>
                    <a:pt x="29" y="230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29"/>
                    <a:pt x="29" y="229"/>
                    <a:pt x="29" y="229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9" y="229"/>
                    <a:pt x="29" y="229"/>
                    <a:pt x="29" y="229"/>
                  </a:cubicBezTo>
                  <a:close/>
                  <a:moveTo>
                    <a:pt x="32" y="230"/>
                  </a:moveTo>
                  <a:cubicBezTo>
                    <a:pt x="31" y="230"/>
                    <a:pt x="31" y="230"/>
                    <a:pt x="31" y="230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6" y="227"/>
                    <a:pt x="26" y="227"/>
                    <a:pt x="26" y="227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25" y="225"/>
                    <a:pt x="25" y="225"/>
                    <a:pt x="25" y="225"/>
                  </a:cubicBezTo>
                  <a:cubicBezTo>
                    <a:pt x="25" y="225"/>
                    <a:pt x="25" y="225"/>
                    <a:pt x="25" y="22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3" y="228"/>
                    <a:pt x="33" y="228"/>
                    <a:pt x="33" y="228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31" y="229"/>
                    <a:pt x="31" y="229"/>
                    <a:pt x="31" y="229"/>
                  </a:cubicBezTo>
                  <a:cubicBezTo>
                    <a:pt x="32" y="230"/>
                    <a:pt x="32" y="230"/>
                    <a:pt x="32" y="230"/>
                  </a:cubicBezTo>
                  <a:close/>
                  <a:moveTo>
                    <a:pt x="33" y="229"/>
                  </a:moveTo>
                  <a:cubicBezTo>
                    <a:pt x="32" y="230"/>
                    <a:pt x="32" y="230"/>
                    <a:pt x="32" y="230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3" y="231"/>
                    <a:pt x="33" y="231"/>
                    <a:pt x="33" y="231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33" y="229"/>
                    <a:pt x="33" y="229"/>
                    <a:pt x="33" y="229"/>
                  </a:cubicBezTo>
                  <a:close/>
                  <a:moveTo>
                    <a:pt x="39" y="229"/>
                  </a:moveTo>
                  <a:cubicBezTo>
                    <a:pt x="39" y="229"/>
                    <a:pt x="39" y="229"/>
                    <a:pt x="39" y="229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7" y="230"/>
                    <a:pt x="37" y="230"/>
                    <a:pt x="37" y="230"/>
                  </a:cubicBezTo>
                  <a:cubicBezTo>
                    <a:pt x="37" y="230"/>
                    <a:pt x="37" y="230"/>
                    <a:pt x="37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33" y="228"/>
                    <a:pt x="33" y="228"/>
                    <a:pt x="33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38" y="229"/>
                    <a:pt x="38" y="229"/>
                    <a:pt x="38" y="229"/>
                  </a:cubicBezTo>
                  <a:cubicBezTo>
                    <a:pt x="38" y="228"/>
                    <a:pt x="38" y="228"/>
                    <a:pt x="38" y="228"/>
                  </a:cubicBezTo>
                  <a:cubicBezTo>
                    <a:pt x="39" y="228"/>
                    <a:pt x="39" y="228"/>
                    <a:pt x="39" y="228"/>
                  </a:cubicBezTo>
                  <a:cubicBezTo>
                    <a:pt x="39" y="229"/>
                    <a:pt x="39" y="229"/>
                    <a:pt x="39" y="229"/>
                  </a:cubicBezTo>
                  <a:close/>
                  <a:moveTo>
                    <a:pt x="42" y="228"/>
                  </a:moveTo>
                  <a:cubicBezTo>
                    <a:pt x="41" y="227"/>
                    <a:pt x="41" y="227"/>
                    <a:pt x="41" y="227"/>
                  </a:cubicBezTo>
                  <a:cubicBezTo>
                    <a:pt x="42" y="227"/>
                    <a:pt x="42" y="227"/>
                    <a:pt x="42" y="227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2" y="226"/>
                    <a:pt x="42" y="226"/>
                    <a:pt x="42" y="226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39" y="225"/>
                    <a:pt x="39" y="225"/>
                    <a:pt x="39" y="225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0" y="227"/>
                    <a:pt x="40" y="227"/>
                    <a:pt x="40" y="227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1" y="228"/>
                    <a:pt x="41" y="228"/>
                    <a:pt x="41" y="228"/>
                  </a:cubicBezTo>
                  <a:cubicBezTo>
                    <a:pt x="42" y="228"/>
                    <a:pt x="42" y="228"/>
                    <a:pt x="42" y="228"/>
                  </a:cubicBezTo>
                  <a:cubicBezTo>
                    <a:pt x="42" y="229"/>
                    <a:pt x="42" y="229"/>
                    <a:pt x="42" y="229"/>
                  </a:cubicBezTo>
                  <a:cubicBezTo>
                    <a:pt x="42" y="228"/>
                    <a:pt x="42" y="228"/>
                    <a:pt x="42" y="228"/>
                  </a:cubicBezTo>
                  <a:close/>
                  <a:moveTo>
                    <a:pt x="38" y="236"/>
                  </a:moveTo>
                  <a:cubicBezTo>
                    <a:pt x="39" y="235"/>
                    <a:pt x="39" y="235"/>
                    <a:pt x="39" y="235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39" y="236"/>
                    <a:pt x="39" y="236"/>
                    <a:pt x="39" y="236"/>
                  </a:cubicBezTo>
                  <a:cubicBezTo>
                    <a:pt x="38" y="236"/>
                    <a:pt x="38" y="236"/>
                    <a:pt x="38" y="236"/>
                  </a:cubicBezTo>
                  <a:close/>
                  <a:moveTo>
                    <a:pt x="39" y="235"/>
                  </a:moveTo>
                  <a:cubicBezTo>
                    <a:pt x="38" y="235"/>
                    <a:pt x="38" y="235"/>
                    <a:pt x="38" y="235"/>
                  </a:cubicBezTo>
                  <a:cubicBezTo>
                    <a:pt x="38" y="234"/>
                    <a:pt x="38" y="234"/>
                    <a:pt x="38" y="234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39" y="235"/>
                    <a:pt x="39" y="235"/>
                    <a:pt x="39" y="235"/>
                  </a:cubicBezTo>
                  <a:close/>
                  <a:moveTo>
                    <a:pt x="61" y="240"/>
                  </a:moveTo>
                  <a:cubicBezTo>
                    <a:pt x="60" y="240"/>
                    <a:pt x="60" y="240"/>
                    <a:pt x="60" y="240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39"/>
                    <a:pt x="61" y="239"/>
                    <a:pt x="61" y="239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1" y="240"/>
                    <a:pt x="61" y="240"/>
                    <a:pt x="61" y="240"/>
                  </a:cubicBezTo>
                  <a:close/>
                  <a:moveTo>
                    <a:pt x="47" y="235"/>
                  </a:moveTo>
                  <a:cubicBezTo>
                    <a:pt x="47" y="235"/>
                    <a:pt x="47" y="235"/>
                    <a:pt x="47" y="235"/>
                  </a:cubicBezTo>
                  <a:cubicBezTo>
                    <a:pt x="48" y="235"/>
                    <a:pt x="48" y="235"/>
                    <a:pt x="48" y="235"/>
                  </a:cubicBezTo>
                  <a:cubicBezTo>
                    <a:pt x="49" y="235"/>
                    <a:pt x="49" y="235"/>
                    <a:pt x="49" y="235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57" y="234"/>
                    <a:pt x="57" y="234"/>
                    <a:pt x="57" y="234"/>
                  </a:cubicBezTo>
                  <a:cubicBezTo>
                    <a:pt x="59" y="234"/>
                    <a:pt x="59" y="234"/>
                    <a:pt x="59" y="234"/>
                  </a:cubicBezTo>
                  <a:cubicBezTo>
                    <a:pt x="60" y="234"/>
                    <a:pt x="60" y="234"/>
                    <a:pt x="60" y="234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61" y="235"/>
                    <a:pt x="61" y="235"/>
                    <a:pt x="61" y="235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7" y="236"/>
                    <a:pt x="57" y="236"/>
                    <a:pt x="57" y="236"/>
                  </a:cubicBezTo>
                  <a:cubicBezTo>
                    <a:pt x="56" y="236"/>
                    <a:pt x="56" y="236"/>
                    <a:pt x="56" y="236"/>
                  </a:cubicBezTo>
                  <a:cubicBezTo>
                    <a:pt x="56" y="236"/>
                    <a:pt x="56" y="236"/>
                    <a:pt x="56" y="236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54" y="235"/>
                    <a:pt x="54" y="235"/>
                    <a:pt x="54" y="235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1" y="236"/>
                    <a:pt x="51" y="236"/>
                    <a:pt x="51" y="236"/>
                  </a:cubicBezTo>
                  <a:cubicBezTo>
                    <a:pt x="52" y="236"/>
                    <a:pt x="52" y="236"/>
                    <a:pt x="52" y="236"/>
                  </a:cubicBezTo>
                  <a:cubicBezTo>
                    <a:pt x="53" y="236"/>
                    <a:pt x="53" y="236"/>
                    <a:pt x="53" y="236"/>
                  </a:cubicBezTo>
                  <a:cubicBezTo>
                    <a:pt x="54" y="237"/>
                    <a:pt x="54" y="237"/>
                    <a:pt x="54" y="237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4" y="237"/>
                    <a:pt x="54" y="237"/>
                    <a:pt x="54" y="237"/>
                  </a:cubicBezTo>
                  <a:cubicBezTo>
                    <a:pt x="55" y="238"/>
                    <a:pt x="55" y="238"/>
                    <a:pt x="55" y="238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55" y="238"/>
                    <a:pt x="55" y="238"/>
                    <a:pt x="55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52" y="238"/>
                    <a:pt x="52" y="238"/>
                    <a:pt x="52" y="238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1" y="237"/>
                    <a:pt x="51" y="237"/>
                    <a:pt x="51" y="237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47" y="238"/>
                    <a:pt x="47" y="238"/>
                    <a:pt x="47" y="238"/>
                  </a:cubicBezTo>
                  <a:cubicBezTo>
                    <a:pt x="46" y="237"/>
                    <a:pt x="46" y="237"/>
                    <a:pt x="46" y="237"/>
                  </a:cubicBezTo>
                  <a:cubicBezTo>
                    <a:pt x="46" y="237"/>
                    <a:pt x="46" y="237"/>
                    <a:pt x="46" y="237"/>
                  </a:cubicBezTo>
                  <a:cubicBezTo>
                    <a:pt x="47" y="236"/>
                    <a:pt x="47" y="236"/>
                    <a:pt x="47" y="236"/>
                  </a:cubicBezTo>
                  <a:cubicBezTo>
                    <a:pt x="49" y="236"/>
                    <a:pt x="49" y="236"/>
                    <a:pt x="49" y="236"/>
                  </a:cubicBezTo>
                  <a:cubicBezTo>
                    <a:pt x="48" y="235"/>
                    <a:pt x="48" y="235"/>
                    <a:pt x="48" y="235"/>
                  </a:cubicBezTo>
                  <a:cubicBezTo>
                    <a:pt x="47" y="236"/>
                    <a:pt x="47" y="236"/>
                    <a:pt x="47" y="236"/>
                  </a:cubicBezTo>
                  <a:lnTo>
                    <a:pt x="47" y="235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4" name="Freeform 190"/>
            <p:cNvSpPr>
              <a:spLocks/>
            </p:cNvSpPr>
            <p:nvPr/>
          </p:nvSpPr>
          <p:spPr bwMode="auto">
            <a:xfrm>
              <a:off x="3545033" y="2705806"/>
              <a:ext cx="2934" cy="2934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5" name="Freeform 191"/>
            <p:cNvSpPr>
              <a:spLocks noEditPoints="1"/>
            </p:cNvSpPr>
            <p:nvPr/>
          </p:nvSpPr>
          <p:spPr bwMode="auto">
            <a:xfrm>
              <a:off x="3550902" y="2708740"/>
              <a:ext cx="10271" cy="14672"/>
            </a:xfrm>
            <a:custGeom>
              <a:avLst/>
              <a:gdLst>
                <a:gd name="T0" fmla="*/ 7 w 7"/>
                <a:gd name="T1" fmla="*/ 8 h 10"/>
                <a:gd name="T2" fmla="*/ 5 w 7"/>
                <a:gd name="T3" fmla="*/ 8 h 10"/>
                <a:gd name="T4" fmla="*/ 7 w 7"/>
                <a:gd name="T5" fmla="*/ 10 h 10"/>
                <a:gd name="T6" fmla="*/ 7 w 7"/>
                <a:gd name="T7" fmla="*/ 8 h 10"/>
                <a:gd name="T8" fmla="*/ 7 w 7"/>
                <a:gd name="T9" fmla="*/ 8 h 10"/>
                <a:gd name="T10" fmla="*/ 7 w 7"/>
                <a:gd name="T11" fmla="*/ 0 h 10"/>
                <a:gd name="T12" fmla="*/ 3 w 7"/>
                <a:gd name="T13" fmla="*/ 2 h 10"/>
                <a:gd name="T14" fmla="*/ 5 w 7"/>
                <a:gd name="T15" fmla="*/ 4 h 10"/>
                <a:gd name="T16" fmla="*/ 7 w 7"/>
                <a:gd name="T17" fmla="*/ 6 h 10"/>
                <a:gd name="T18" fmla="*/ 7 w 7"/>
                <a:gd name="T19" fmla="*/ 0 h 10"/>
                <a:gd name="T20" fmla="*/ 7 w 7"/>
                <a:gd name="T21" fmla="*/ 0 h 10"/>
                <a:gd name="T22" fmla="*/ 1 w 7"/>
                <a:gd name="T23" fmla="*/ 2 h 10"/>
                <a:gd name="T24" fmla="*/ 3 w 7"/>
                <a:gd name="T25" fmla="*/ 6 h 10"/>
                <a:gd name="T26" fmla="*/ 3 w 7"/>
                <a:gd name="T27" fmla="*/ 8 h 10"/>
                <a:gd name="T28" fmla="*/ 0 w 7"/>
                <a:gd name="T29" fmla="*/ 6 h 10"/>
                <a:gd name="T30" fmla="*/ 1 w 7"/>
                <a:gd name="T31" fmla="*/ 4 h 10"/>
                <a:gd name="T32" fmla="*/ 1 w 7"/>
                <a:gd name="T3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7" y="8"/>
                  </a:moveTo>
                  <a:lnTo>
                    <a:pt x="5" y="8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7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7" y="6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" y="2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6" name="Freeform 192"/>
            <p:cNvSpPr>
              <a:spLocks/>
            </p:cNvSpPr>
            <p:nvPr/>
          </p:nvSpPr>
          <p:spPr bwMode="auto">
            <a:xfrm>
              <a:off x="3555304" y="2726346"/>
              <a:ext cx="5869" cy="5869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7" name="Freeform 193"/>
            <p:cNvSpPr>
              <a:spLocks noEditPoints="1"/>
            </p:cNvSpPr>
            <p:nvPr/>
          </p:nvSpPr>
          <p:spPr bwMode="auto">
            <a:xfrm>
              <a:off x="3558238" y="2736617"/>
              <a:ext cx="8803" cy="20540"/>
            </a:xfrm>
            <a:custGeom>
              <a:avLst/>
              <a:gdLst>
                <a:gd name="T0" fmla="*/ 4 w 6"/>
                <a:gd name="T1" fmla="*/ 8 h 14"/>
                <a:gd name="T2" fmla="*/ 2 w 6"/>
                <a:gd name="T3" fmla="*/ 12 h 14"/>
                <a:gd name="T4" fmla="*/ 2 w 6"/>
                <a:gd name="T5" fmla="*/ 14 h 14"/>
                <a:gd name="T6" fmla="*/ 4 w 6"/>
                <a:gd name="T7" fmla="*/ 14 h 14"/>
                <a:gd name="T8" fmla="*/ 4 w 6"/>
                <a:gd name="T9" fmla="*/ 12 h 14"/>
                <a:gd name="T10" fmla="*/ 4 w 6"/>
                <a:gd name="T11" fmla="*/ 8 h 14"/>
                <a:gd name="T12" fmla="*/ 4 w 6"/>
                <a:gd name="T13" fmla="*/ 8 h 14"/>
                <a:gd name="T14" fmla="*/ 0 w 6"/>
                <a:gd name="T15" fmla="*/ 0 h 14"/>
                <a:gd name="T16" fmla="*/ 4 w 6"/>
                <a:gd name="T17" fmla="*/ 0 h 14"/>
                <a:gd name="T18" fmla="*/ 6 w 6"/>
                <a:gd name="T19" fmla="*/ 4 h 14"/>
                <a:gd name="T20" fmla="*/ 4 w 6"/>
                <a:gd name="T21" fmla="*/ 6 h 14"/>
                <a:gd name="T22" fmla="*/ 4 w 6"/>
                <a:gd name="T23" fmla="*/ 6 h 14"/>
                <a:gd name="T24" fmla="*/ 2 w 6"/>
                <a:gd name="T25" fmla="*/ 6 h 14"/>
                <a:gd name="T26" fmla="*/ 2 w 6"/>
                <a:gd name="T27" fmla="*/ 4 h 14"/>
                <a:gd name="T28" fmla="*/ 0 w 6"/>
                <a:gd name="T29" fmla="*/ 0 h 14"/>
                <a:gd name="T30" fmla="*/ 0 w 6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4">
                  <a:moveTo>
                    <a:pt x="4" y="8"/>
                  </a:move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8" name="Freeform 194"/>
            <p:cNvSpPr>
              <a:spLocks/>
            </p:cNvSpPr>
            <p:nvPr/>
          </p:nvSpPr>
          <p:spPr bwMode="auto">
            <a:xfrm>
              <a:off x="3583180" y="2760092"/>
              <a:ext cx="5869" cy="4401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2 h 3"/>
                <a:gd name="T4" fmla="*/ 2 w 4"/>
                <a:gd name="T5" fmla="*/ 3 h 3"/>
                <a:gd name="T6" fmla="*/ 4 w 4"/>
                <a:gd name="T7" fmla="*/ 3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9" name="Freeform 195"/>
            <p:cNvSpPr>
              <a:spLocks noEditPoints="1"/>
            </p:cNvSpPr>
            <p:nvPr/>
          </p:nvSpPr>
          <p:spPr bwMode="auto">
            <a:xfrm>
              <a:off x="3550902" y="2760092"/>
              <a:ext cx="10271" cy="19073"/>
            </a:xfrm>
            <a:custGeom>
              <a:avLst/>
              <a:gdLst>
                <a:gd name="T0" fmla="*/ 2 w 4"/>
                <a:gd name="T1" fmla="*/ 6 h 7"/>
                <a:gd name="T2" fmla="*/ 2 w 4"/>
                <a:gd name="T3" fmla="*/ 6 h 7"/>
                <a:gd name="T4" fmla="*/ 0 w 4"/>
                <a:gd name="T5" fmla="*/ 6 h 7"/>
                <a:gd name="T6" fmla="*/ 0 w 4"/>
                <a:gd name="T7" fmla="*/ 7 h 7"/>
                <a:gd name="T8" fmla="*/ 1 w 4"/>
                <a:gd name="T9" fmla="*/ 7 h 7"/>
                <a:gd name="T10" fmla="*/ 2 w 4"/>
                <a:gd name="T11" fmla="*/ 6 h 7"/>
                <a:gd name="T12" fmla="*/ 2 w 4"/>
                <a:gd name="T13" fmla="*/ 4 h 7"/>
                <a:gd name="T14" fmla="*/ 3 w 4"/>
                <a:gd name="T15" fmla="*/ 5 h 7"/>
                <a:gd name="T16" fmla="*/ 2 w 4"/>
                <a:gd name="T17" fmla="*/ 5 h 7"/>
                <a:gd name="T18" fmla="*/ 2 w 4"/>
                <a:gd name="T19" fmla="*/ 4 h 7"/>
                <a:gd name="T20" fmla="*/ 3 w 4"/>
                <a:gd name="T21" fmla="*/ 0 h 7"/>
                <a:gd name="T22" fmla="*/ 4 w 4"/>
                <a:gd name="T23" fmla="*/ 1 h 7"/>
                <a:gd name="T24" fmla="*/ 3 w 4"/>
                <a:gd name="T25" fmla="*/ 2 h 7"/>
                <a:gd name="T26" fmla="*/ 3 w 4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0" name="Freeform 196"/>
            <p:cNvSpPr>
              <a:spLocks noEditPoints="1"/>
            </p:cNvSpPr>
            <p:nvPr/>
          </p:nvSpPr>
          <p:spPr bwMode="auto">
            <a:xfrm>
              <a:off x="3547968" y="2790902"/>
              <a:ext cx="22008" cy="19073"/>
            </a:xfrm>
            <a:custGeom>
              <a:avLst/>
              <a:gdLst>
                <a:gd name="T0" fmla="*/ 11 w 15"/>
                <a:gd name="T1" fmla="*/ 2 h 13"/>
                <a:gd name="T2" fmla="*/ 15 w 15"/>
                <a:gd name="T3" fmla="*/ 0 h 13"/>
                <a:gd name="T4" fmla="*/ 13 w 15"/>
                <a:gd name="T5" fmla="*/ 2 h 13"/>
                <a:gd name="T6" fmla="*/ 11 w 15"/>
                <a:gd name="T7" fmla="*/ 2 h 13"/>
                <a:gd name="T8" fmla="*/ 11 w 15"/>
                <a:gd name="T9" fmla="*/ 2 h 13"/>
                <a:gd name="T10" fmla="*/ 11 w 15"/>
                <a:gd name="T11" fmla="*/ 3 h 13"/>
                <a:gd name="T12" fmla="*/ 7 w 15"/>
                <a:gd name="T13" fmla="*/ 5 h 13"/>
                <a:gd name="T14" fmla="*/ 5 w 15"/>
                <a:gd name="T15" fmla="*/ 3 h 13"/>
                <a:gd name="T16" fmla="*/ 2 w 15"/>
                <a:gd name="T17" fmla="*/ 5 h 13"/>
                <a:gd name="T18" fmla="*/ 2 w 15"/>
                <a:gd name="T19" fmla="*/ 5 h 13"/>
                <a:gd name="T20" fmla="*/ 3 w 15"/>
                <a:gd name="T21" fmla="*/ 7 h 13"/>
                <a:gd name="T22" fmla="*/ 3 w 15"/>
                <a:gd name="T23" fmla="*/ 9 h 13"/>
                <a:gd name="T24" fmla="*/ 2 w 15"/>
                <a:gd name="T25" fmla="*/ 11 h 13"/>
                <a:gd name="T26" fmla="*/ 0 w 15"/>
                <a:gd name="T27" fmla="*/ 11 h 13"/>
                <a:gd name="T28" fmla="*/ 2 w 15"/>
                <a:gd name="T29" fmla="*/ 13 h 13"/>
                <a:gd name="T30" fmla="*/ 7 w 15"/>
                <a:gd name="T31" fmla="*/ 11 h 13"/>
                <a:gd name="T32" fmla="*/ 9 w 15"/>
                <a:gd name="T33" fmla="*/ 9 h 13"/>
                <a:gd name="T34" fmla="*/ 9 w 15"/>
                <a:gd name="T35" fmla="*/ 7 h 13"/>
                <a:gd name="T36" fmla="*/ 9 w 15"/>
                <a:gd name="T37" fmla="*/ 5 h 13"/>
                <a:gd name="T38" fmla="*/ 11 w 15"/>
                <a:gd name="T39" fmla="*/ 3 h 13"/>
                <a:gd name="T40" fmla="*/ 11 w 15"/>
                <a:gd name="T4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2"/>
                  </a:lnTo>
                  <a:close/>
                  <a:moveTo>
                    <a:pt x="11" y="3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1" name="Rectangle 197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2" name="Rectangle 198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3" name="Rectangle 199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4" name="Rectangle 200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5" name="Rectangle 201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6" name="Rectangle 202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7" name="Rectangle 203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8" name="Rectangle 204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8" name="Rectangle 232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9" name="Rectangle 233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" name="Rectangle 234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2" name="Rectangle 235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3" name="Rectangle 236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4" name="Rectangle 237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5" name="Rectangle 238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6" name="Rectangle 239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7" name="Rectangle 240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8" name="Rectangle 241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9" name="Rectangle 242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0" name="Rectangle 243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1" name="Rectangle 244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2" name="Rectangle 245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3" name="Rectangle 246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4" name="Rectangle 247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5" name="Rectangle 248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6" name="Rectangle 249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7" name="Rectangle 250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8" name="Rectangle 251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9" name="Rectangle 252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0" name="Rectangle 253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1" name="Rectangle 254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2" name="Rectangle 255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3" name="Rectangle 256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4" name="Rectangle 257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5" name="Rectangle 258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6" name="Rectangle 259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7" name="Rectangle 260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8" name="Rectangle 261"/>
            <p:cNvSpPr>
              <a:spLocks noChangeArrowheads="1"/>
            </p:cNvSpPr>
            <p:nvPr/>
          </p:nvSpPr>
          <p:spPr bwMode="auto">
            <a:xfrm>
              <a:off x="5879311" y="1746272"/>
              <a:ext cx="1468" cy="146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6513772" y="1648351"/>
              <a:ext cx="431216" cy="572926"/>
              <a:chOff x="2632" y="1292"/>
              <a:chExt cx="496" cy="659"/>
            </a:xfrm>
          </p:grpSpPr>
          <p:sp>
            <p:nvSpPr>
              <p:cNvPr id="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2" y="1292"/>
                <a:ext cx="496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Oval 6"/>
              <p:cNvSpPr>
                <a:spLocks noChangeArrowheads="1"/>
              </p:cNvSpPr>
              <p:nvPr/>
            </p:nvSpPr>
            <p:spPr bwMode="auto">
              <a:xfrm>
                <a:off x="2660" y="1908"/>
                <a:ext cx="251" cy="43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2634" y="1509"/>
                <a:ext cx="303" cy="421"/>
              </a:xfrm>
              <a:custGeom>
                <a:avLst/>
                <a:gdLst>
                  <a:gd name="T0" fmla="*/ 127 w 128"/>
                  <a:gd name="T1" fmla="*/ 69 h 178"/>
                  <a:gd name="T2" fmla="*/ 128 w 128"/>
                  <a:gd name="T3" fmla="*/ 64 h 178"/>
                  <a:gd name="T4" fmla="*/ 64 w 128"/>
                  <a:gd name="T5" fmla="*/ 0 h 178"/>
                  <a:gd name="T6" fmla="*/ 0 w 128"/>
                  <a:gd name="T7" fmla="*/ 64 h 178"/>
                  <a:gd name="T8" fmla="*/ 0 w 128"/>
                  <a:gd name="T9" fmla="*/ 71 h 178"/>
                  <a:gd name="T10" fmla="*/ 0 w 128"/>
                  <a:gd name="T11" fmla="*/ 71 h 178"/>
                  <a:gd name="T12" fmla="*/ 64 w 128"/>
                  <a:gd name="T13" fmla="*/ 178 h 178"/>
                  <a:gd name="T14" fmla="*/ 125 w 128"/>
                  <a:gd name="T15" fmla="*/ 84 h 178"/>
                  <a:gd name="T16" fmla="*/ 127 w 128"/>
                  <a:gd name="T17" fmla="*/ 6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78">
                    <a:moveTo>
                      <a:pt x="127" y="69"/>
                    </a:moveTo>
                    <a:cubicBezTo>
                      <a:pt x="128" y="66"/>
                      <a:pt x="128" y="64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67"/>
                      <a:pt x="0" y="69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5" y="123"/>
                      <a:pt x="64" y="178"/>
                      <a:pt x="64" y="178"/>
                    </a:cubicBezTo>
                    <a:cubicBezTo>
                      <a:pt x="105" y="139"/>
                      <a:pt x="119" y="104"/>
                      <a:pt x="125" y="84"/>
                    </a:cubicBezTo>
                    <a:cubicBezTo>
                      <a:pt x="126" y="79"/>
                      <a:pt x="127" y="74"/>
                      <a:pt x="127" y="69"/>
                    </a:cubicBezTo>
                    <a:close/>
                  </a:path>
                </a:pathLst>
              </a:cu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Oval 8"/>
              <p:cNvSpPr>
                <a:spLocks noChangeArrowheads="1"/>
              </p:cNvSpPr>
              <p:nvPr/>
            </p:nvSpPr>
            <p:spPr bwMode="auto">
              <a:xfrm>
                <a:off x="2686" y="1557"/>
                <a:ext cx="199" cy="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Oval 9"/>
              <p:cNvSpPr>
                <a:spLocks noChangeArrowheads="1"/>
              </p:cNvSpPr>
              <p:nvPr/>
            </p:nvSpPr>
            <p:spPr bwMode="auto">
              <a:xfrm>
                <a:off x="2738" y="1608"/>
                <a:ext cx="95" cy="95"/>
              </a:xfrm>
              <a:prstGeom prst="ellipse">
                <a:avLst/>
              </a:pr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Oval 12"/>
              <p:cNvSpPr>
                <a:spLocks noChangeArrowheads="1"/>
              </p:cNvSpPr>
              <p:nvPr/>
            </p:nvSpPr>
            <p:spPr bwMode="auto">
              <a:xfrm>
                <a:off x="3062" y="1318"/>
                <a:ext cx="42" cy="43"/>
              </a:xfrm>
              <a:prstGeom prst="ellipse">
                <a:avLst/>
              </a:prstGeom>
              <a:solidFill>
                <a:srgbClr val="FCF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3" name="Group 5"/>
            <p:cNvGrpSpPr>
              <a:grpSpLocks noChangeAspect="1"/>
            </p:cNvGrpSpPr>
            <p:nvPr/>
          </p:nvGrpSpPr>
          <p:grpSpPr bwMode="auto">
            <a:xfrm flipH="1">
              <a:off x="2578694" y="1655313"/>
              <a:ext cx="431216" cy="572926"/>
              <a:chOff x="2632" y="1292"/>
              <a:chExt cx="496" cy="659"/>
            </a:xfrm>
          </p:grpSpPr>
          <p:sp>
            <p:nvSpPr>
              <p:cNvPr id="27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2" y="1292"/>
                <a:ext cx="496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Oval 6"/>
              <p:cNvSpPr>
                <a:spLocks noChangeArrowheads="1"/>
              </p:cNvSpPr>
              <p:nvPr/>
            </p:nvSpPr>
            <p:spPr bwMode="auto">
              <a:xfrm>
                <a:off x="2660" y="1908"/>
                <a:ext cx="251" cy="43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7"/>
              <p:cNvSpPr>
                <a:spLocks/>
              </p:cNvSpPr>
              <p:nvPr/>
            </p:nvSpPr>
            <p:spPr bwMode="auto">
              <a:xfrm>
                <a:off x="2634" y="1509"/>
                <a:ext cx="303" cy="421"/>
              </a:xfrm>
              <a:custGeom>
                <a:avLst/>
                <a:gdLst>
                  <a:gd name="T0" fmla="*/ 127 w 128"/>
                  <a:gd name="T1" fmla="*/ 69 h 178"/>
                  <a:gd name="T2" fmla="*/ 128 w 128"/>
                  <a:gd name="T3" fmla="*/ 64 h 178"/>
                  <a:gd name="T4" fmla="*/ 64 w 128"/>
                  <a:gd name="T5" fmla="*/ 0 h 178"/>
                  <a:gd name="T6" fmla="*/ 0 w 128"/>
                  <a:gd name="T7" fmla="*/ 64 h 178"/>
                  <a:gd name="T8" fmla="*/ 0 w 128"/>
                  <a:gd name="T9" fmla="*/ 71 h 178"/>
                  <a:gd name="T10" fmla="*/ 0 w 128"/>
                  <a:gd name="T11" fmla="*/ 71 h 178"/>
                  <a:gd name="T12" fmla="*/ 64 w 128"/>
                  <a:gd name="T13" fmla="*/ 178 h 178"/>
                  <a:gd name="T14" fmla="*/ 125 w 128"/>
                  <a:gd name="T15" fmla="*/ 84 h 178"/>
                  <a:gd name="T16" fmla="*/ 127 w 128"/>
                  <a:gd name="T17" fmla="*/ 6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78">
                    <a:moveTo>
                      <a:pt x="127" y="69"/>
                    </a:moveTo>
                    <a:cubicBezTo>
                      <a:pt x="128" y="66"/>
                      <a:pt x="128" y="64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67"/>
                      <a:pt x="0" y="69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5" y="123"/>
                      <a:pt x="64" y="178"/>
                      <a:pt x="64" y="178"/>
                    </a:cubicBezTo>
                    <a:cubicBezTo>
                      <a:pt x="105" y="139"/>
                      <a:pt x="119" y="104"/>
                      <a:pt x="125" y="84"/>
                    </a:cubicBezTo>
                    <a:cubicBezTo>
                      <a:pt x="126" y="79"/>
                      <a:pt x="127" y="74"/>
                      <a:pt x="127" y="69"/>
                    </a:cubicBezTo>
                    <a:close/>
                  </a:path>
                </a:pathLst>
              </a:cu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Oval 8"/>
              <p:cNvSpPr>
                <a:spLocks noChangeArrowheads="1"/>
              </p:cNvSpPr>
              <p:nvPr/>
            </p:nvSpPr>
            <p:spPr bwMode="auto">
              <a:xfrm>
                <a:off x="2686" y="1557"/>
                <a:ext cx="199" cy="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Oval 9"/>
              <p:cNvSpPr>
                <a:spLocks noChangeArrowheads="1"/>
              </p:cNvSpPr>
              <p:nvPr/>
            </p:nvSpPr>
            <p:spPr bwMode="auto">
              <a:xfrm>
                <a:off x="2738" y="1608"/>
                <a:ext cx="95" cy="95"/>
              </a:xfrm>
              <a:prstGeom prst="ellipse">
                <a:avLst/>
              </a:pr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Oval 12"/>
              <p:cNvSpPr>
                <a:spLocks noChangeArrowheads="1"/>
              </p:cNvSpPr>
              <p:nvPr/>
            </p:nvSpPr>
            <p:spPr bwMode="auto">
              <a:xfrm>
                <a:off x="3062" y="1318"/>
                <a:ext cx="42" cy="43"/>
              </a:xfrm>
              <a:prstGeom prst="ellipse">
                <a:avLst/>
              </a:prstGeom>
              <a:solidFill>
                <a:srgbClr val="FCF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82" name="Group 5"/>
            <p:cNvGrpSpPr>
              <a:grpSpLocks noChangeAspect="1"/>
            </p:cNvGrpSpPr>
            <p:nvPr/>
          </p:nvGrpSpPr>
          <p:grpSpPr bwMode="auto">
            <a:xfrm flipH="1">
              <a:off x="6139135" y="2024673"/>
              <a:ext cx="431216" cy="572926"/>
              <a:chOff x="2632" y="1292"/>
              <a:chExt cx="496" cy="659"/>
            </a:xfrm>
          </p:grpSpPr>
          <p:sp>
            <p:nvSpPr>
              <p:cNvPr id="28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2" y="1292"/>
                <a:ext cx="496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Oval 6"/>
              <p:cNvSpPr>
                <a:spLocks noChangeArrowheads="1"/>
              </p:cNvSpPr>
              <p:nvPr/>
            </p:nvSpPr>
            <p:spPr bwMode="auto">
              <a:xfrm>
                <a:off x="2660" y="1908"/>
                <a:ext cx="251" cy="43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7"/>
              <p:cNvSpPr>
                <a:spLocks/>
              </p:cNvSpPr>
              <p:nvPr/>
            </p:nvSpPr>
            <p:spPr bwMode="auto">
              <a:xfrm>
                <a:off x="2634" y="1509"/>
                <a:ext cx="303" cy="421"/>
              </a:xfrm>
              <a:custGeom>
                <a:avLst/>
                <a:gdLst>
                  <a:gd name="T0" fmla="*/ 127 w 128"/>
                  <a:gd name="T1" fmla="*/ 69 h 178"/>
                  <a:gd name="T2" fmla="*/ 128 w 128"/>
                  <a:gd name="T3" fmla="*/ 64 h 178"/>
                  <a:gd name="T4" fmla="*/ 64 w 128"/>
                  <a:gd name="T5" fmla="*/ 0 h 178"/>
                  <a:gd name="T6" fmla="*/ 0 w 128"/>
                  <a:gd name="T7" fmla="*/ 64 h 178"/>
                  <a:gd name="T8" fmla="*/ 0 w 128"/>
                  <a:gd name="T9" fmla="*/ 71 h 178"/>
                  <a:gd name="T10" fmla="*/ 0 w 128"/>
                  <a:gd name="T11" fmla="*/ 71 h 178"/>
                  <a:gd name="T12" fmla="*/ 64 w 128"/>
                  <a:gd name="T13" fmla="*/ 178 h 178"/>
                  <a:gd name="T14" fmla="*/ 125 w 128"/>
                  <a:gd name="T15" fmla="*/ 84 h 178"/>
                  <a:gd name="T16" fmla="*/ 127 w 128"/>
                  <a:gd name="T17" fmla="*/ 6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78">
                    <a:moveTo>
                      <a:pt x="127" y="69"/>
                    </a:moveTo>
                    <a:cubicBezTo>
                      <a:pt x="128" y="66"/>
                      <a:pt x="128" y="64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67"/>
                      <a:pt x="0" y="69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5" y="123"/>
                      <a:pt x="64" y="178"/>
                      <a:pt x="64" y="178"/>
                    </a:cubicBezTo>
                    <a:cubicBezTo>
                      <a:pt x="105" y="139"/>
                      <a:pt x="119" y="104"/>
                      <a:pt x="125" y="84"/>
                    </a:cubicBezTo>
                    <a:cubicBezTo>
                      <a:pt x="126" y="79"/>
                      <a:pt x="127" y="74"/>
                      <a:pt x="127" y="69"/>
                    </a:cubicBezTo>
                    <a:close/>
                  </a:path>
                </a:pathLst>
              </a:cu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Oval 8"/>
              <p:cNvSpPr>
                <a:spLocks noChangeArrowheads="1"/>
              </p:cNvSpPr>
              <p:nvPr/>
            </p:nvSpPr>
            <p:spPr bwMode="auto">
              <a:xfrm>
                <a:off x="2686" y="1557"/>
                <a:ext cx="199" cy="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Oval 9"/>
              <p:cNvSpPr>
                <a:spLocks noChangeArrowheads="1"/>
              </p:cNvSpPr>
              <p:nvPr/>
            </p:nvSpPr>
            <p:spPr bwMode="auto">
              <a:xfrm>
                <a:off x="2738" y="1608"/>
                <a:ext cx="95" cy="95"/>
              </a:xfrm>
              <a:prstGeom prst="ellipse">
                <a:avLst/>
              </a:prstGeom>
              <a:solidFill>
                <a:srgbClr val="152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Oval 12"/>
              <p:cNvSpPr>
                <a:spLocks noChangeArrowheads="1"/>
              </p:cNvSpPr>
              <p:nvPr/>
            </p:nvSpPr>
            <p:spPr bwMode="auto">
              <a:xfrm>
                <a:off x="3062" y="1318"/>
                <a:ext cx="42" cy="43"/>
              </a:xfrm>
              <a:prstGeom prst="ellipse">
                <a:avLst/>
              </a:prstGeom>
              <a:solidFill>
                <a:srgbClr val="FCF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1" name="Group 5"/>
            <p:cNvGrpSpPr>
              <a:grpSpLocks noChangeAspect="1"/>
            </p:cNvGrpSpPr>
            <p:nvPr/>
          </p:nvGrpSpPr>
          <p:grpSpPr bwMode="auto">
            <a:xfrm>
              <a:off x="5638827" y="2235764"/>
              <a:ext cx="431216" cy="572926"/>
              <a:chOff x="2632" y="1292"/>
              <a:chExt cx="496" cy="659"/>
            </a:xfrm>
          </p:grpSpPr>
          <p:sp>
            <p:nvSpPr>
              <p:cNvPr id="29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2" y="1292"/>
                <a:ext cx="496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Oval 6"/>
              <p:cNvSpPr>
                <a:spLocks noChangeArrowheads="1"/>
              </p:cNvSpPr>
              <p:nvPr/>
            </p:nvSpPr>
            <p:spPr bwMode="auto">
              <a:xfrm>
                <a:off x="2660" y="1908"/>
                <a:ext cx="251" cy="43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7"/>
              <p:cNvSpPr>
                <a:spLocks/>
              </p:cNvSpPr>
              <p:nvPr/>
            </p:nvSpPr>
            <p:spPr bwMode="auto">
              <a:xfrm>
                <a:off x="2634" y="1509"/>
                <a:ext cx="303" cy="421"/>
              </a:xfrm>
              <a:custGeom>
                <a:avLst/>
                <a:gdLst>
                  <a:gd name="T0" fmla="*/ 127 w 128"/>
                  <a:gd name="T1" fmla="*/ 69 h 178"/>
                  <a:gd name="T2" fmla="*/ 128 w 128"/>
                  <a:gd name="T3" fmla="*/ 64 h 178"/>
                  <a:gd name="T4" fmla="*/ 64 w 128"/>
                  <a:gd name="T5" fmla="*/ 0 h 178"/>
                  <a:gd name="T6" fmla="*/ 0 w 128"/>
                  <a:gd name="T7" fmla="*/ 64 h 178"/>
                  <a:gd name="T8" fmla="*/ 0 w 128"/>
                  <a:gd name="T9" fmla="*/ 71 h 178"/>
                  <a:gd name="T10" fmla="*/ 0 w 128"/>
                  <a:gd name="T11" fmla="*/ 71 h 178"/>
                  <a:gd name="T12" fmla="*/ 64 w 128"/>
                  <a:gd name="T13" fmla="*/ 178 h 178"/>
                  <a:gd name="T14" fmla="*/ 125 w 128"/>
                  <a:gd name="T15" fmla="*/ 84 h 178"/>
                  <a:gd name="T16" fmla="*/ 127 w 128"/>
                  <a:gd name="T17" fmla="*/ 6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78">
                    <a:moveTo>
                      <a:pt x="127" y="69"/>
                    </a:moveTo>
                    <a:cubicBezTo>
                      <a:pt x="128" y="66"/>
                      <a:pt x="128" y="64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67"/>
                      <a:pt x="0" y="69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5" y="123"/>
                      <a:pt x="64" y="178"/>
                      <a:pt x="64" y="178"/>
                    </a:cubicBezTo>
                    <a:cubicBezTo>
                      <a:pt x="105" y="139"/>
                      <a:pt x="119" y="104"/>
                      <a:pt x="125" y="84"/>
                    </a:cubicBezTo>
                    <a:cubicBezTo>
                      <a:pt x="126" y="79"/>
                      <a:pt x="127" y="74"/>
                      <a:pt x="127" y="69"/>
                    </a:cubicBezTo>
                    <a:close/>
                  </a:path>
                </a:pathLst>
              </a:cu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Oval 8"/>
              <p:cNvSpPr>
                <a:spLocks noChangeArrowheads="1"/>
              </p:cNvSpPr>
              <p:nvPr/>
            </p:nvSpPr>
            <p:spPr bwMode="auto">
              <a:xfrm>
                <a:off x="2686" y="1557"/>
                <a:ext cx="199" cy="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Oval 9"/>
              <p:cNvSpPr>
                <a:spLocks noChangeArrowheads="1"/>
              </p:cNvSpPr>
              <p:nvPr/>
            </p:nvSpPr>
            <p:spPr bwMode="auto">
              <a:xfrm>
                <a:off x="2738" y="1608"/>
                <a:ext cx="95" cy="95"/>
              </a:xfrm>
              <a:prstGeom prst="ellipse">
                <a:avLst/>
              </a:pr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Oval 12"/>
              <p:cNvSpPr>
                <a:spLocks noChangeArrowheads="1"/>
              </p:cNvSpPr>
              <p:nvPr/>
            </p:nvSpPr>
            <p:spPr bwMode="auto">
              <a:xfrm>
                <a:off x="3062" y="1318"/>
                <a:ext cx="42" cy="43"/>
              </a:xfrm>
              <a:prstGeom prst="ellipse">
                <a:avLst/>
              </a:prstGeom>
              <a:solidFill>
                <a:srgbClr val="FCF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8" name="Group 5"/>
            <p:cNvGrpSpPr>
              <a:grpSpLocks noChangeAspect="1"/>
            </p:cNvGrpSpPr>
            <p:nvPr/>
          </p:nvGrpSpPr>
          <p:grpSpPr bwMode="auto">
            <a:xfrm flipH="1">
              <a:off x="5510622" y="1642077"/>
              <a:ext cx="431216" cy="572926"/>
              <a:chOff x="2632" y="1292"/>
              <a:chExt cx="496" cy="659"/>
            </a:xfrm>
          </p:grpSpPr>
          <p:sp>
            <p:nvSpPr>
              <p:cNvPr id="31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2" y="1292"/>
                <a:ext cx="496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Oval 6"/>
              <p:cNvSpPr>
                <a:spLocks noChangeArrowheads="1"/>
              </p:cNvSpPr>
              <p:nvPr/>
            </p:nvSpPr>
            <p:spPr bwMode="auto">
              <a:xfrm>
                <a:off x="2660" y="1908"/>
                <a:ext cx="251" cy="43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7"/>
              <p:cNvSpPr>
                <a:spLocks/>
              </p:cNvSpPr>
              <p:nvPr/>
            </p:nvSpPr>
            <p:spPr bwMode="auto">
              <a:xfrm>
                <a:off x="2634" y="1509"/>
                <a:ext cx="303" cy="421"/>
              </a:xfrm>
              <a:custGeom>
                <a:avLst/>
                <a:gdLst>
                  <a:gd name="T0" fmla="*/ 127 w 128"/>
                  <a:gd name="T1" fmla="*/ 69 h 178"/>
                  <a:gd name="T2" fmla="*/ 128 w 128"/>
                  <a:gd name="T3" fmla="*/ 64 h 178"/>
                  <a:gd name="T4" fmla="*/ 64 w 128"/>
                  <a:gd name="T5" fmla="*/ 0 h 178"/>
                  <a:gd name="T6" fmla="*/ 0 w 128"/>
                  <a:gd name="T7" fmla="*/ 64 h 178"/>
                  <a:gd name="T8" fmla="*/ 0 w 128"/>
                  <a:gd name="T9" fmla="*/ 71 h 178"/>
                  <a:gd name="T10" fmla="*/ 0 w 128"/>
                  <a:gd name="T11" fmla="*/ 71 h 178"/>
                  <a:gd name="T12" fmla="*/ 64 w 128"/>
                  <a:gd name="T13" fmla="*/ 178 h 178"/>
                  <a:gd name="T14" fmla="*/ 125 w 128"/>
                  <a:gd name="T15" fmla="*/ 84 h 178"/>
                  <a:gd name="T16" fmla="*/ 127 w 128"/>
                  <a:gd name="T17" fmla="*/ 6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78">
                    <a:moveTo>
                      <a:pt x="127" y="69"/>
                    </a:moveTo>
                    <a:cubicBezTo>
                      <a:pt x="128" y="66"/>
                      <a:pt x="128" y="64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67"/>
                      <a:pt x="0" y="69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5" y="123"/>
                      <a:pt x="64" y="178"/>
                      <a:pt x="64" y="178"/>
                    </a:cubicBezTo>
                    <a:cubicBezTo>
                      <a:pt x="105" y="139"/>
                      <a:pt x="119" y="104"/>
                      <a:pt x="125" y="84"/>
                    </a:cubicBezTo>
                    <a:cubicBezTo>
                      <a:pt x="126" y="79"/>
                      <a:pt x="127" y="74"/>
                      <a:pt x="127" y="69"/>
                    </a:cubicBezTo>
                    <a:close/>
                  </a:path>
                </a:pathLst>
              </a:cu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Oval 8"/>
              <p:cNvSpPr>
                <a:spLocks noChangeArrowheads="1"/>
              </p:cNvSpPr>
              <p:nvPr/>
            </p:nvSpPr>
            <p:spPr bwMode="auto">
              <a:xfrm>
                <a:off x="2686" y="1557"/>
                <a:ext cx="199" cy="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Oval 9"/>
              <p:cNvSpPr>
                <a:spLocks noChangeArrowheads="1"/>
              </p:cNvSpPr>
              <p:nvPr/>
            </p:nvSpPr>
            <p:spPr bwMode="auto">
              <a:xfrm>
                <a:off x="2738" y="1608"/>
                <a:ext cx="95" cy="95"/>
              </a:xfrm>
              <a:prstGeom prst="ellipse">
                <a:avLst/>
              </a:prstGeom>
              <a:solidFill>
                <a:srgbClr val="1C2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Oval 12"/>
              <p:cNvSpPr>
                <a:spLocks noChangeArrowheads="1"/>
              </p:cNvSpPr>
              <p:nvPr/>
            </p:nvSpPr>
            <p:spPr bwMode="auto">
              <a:xfrm>
                <a:off x="3062" y="1318"/>
                <a:ext cx="42" cy="43"/>
              </a:xfrm>
              <a:prstGeom prst="ellipse">
                <a:avLst/>
              </a:prstGeom>
              <a:solidFill>
                <a:srgbClr val="FCF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332" name="Picture 28" descr="Flag Jap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414" y="1970359"/>
              <a:ext cx="382171" cy="25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25" descr="Flag 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822" y="1872439"/>
              <a:ext cx="367839" cy="22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27" descr="Flag Taiw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641" y="2582563"/>
              <a:ext cx="337585" cy="23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26" descr="Flagge China">
              <a:hlinkClick r:id="rId5" tooltip="Flagge China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74" y="1770209"/>
              <a:ext cx="378986" cy="23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29" descr="united-states-flag_2026_260317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948" y="2939607"/>
              <a:ext cx="374208" cy="280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1" name="矩形 340"/>
          <p:cNvSpPr/>
          <p:nvPr/>
        </p:nvSpPr>
        <p:spPr>
          <a:xfrm>
            <a:off x="6714211" y="1774261"/>
            <a:ext cx="2067873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台灣苗栗、新竹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大陸蘇州</a:t>
            </a:r>
            <a:endParaRPr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2" name="TextBox 47"/>
          <p:cNvSpPr txBox="1"/>
          <p:nvPr/>
        </p:nvSpPr>
        <p:spPr>
          <a:xfrm>
            <a:off x="6714211" y="131247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生產基地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4" name="矩形 343"/>
          <p:cNvSpPr/>
          <p:nvPr/>
        </p:nvSpPr>
        <p:spPr>
          <a:xfrm>
            <a:off x="6714211" y="3221581"/>
            <a:ext cx="186246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美國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日本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新加坡</a:t>
            </a:r>
            <a:endParaRPr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5" name="TextBox 59"/>
          <p:cNvSpPr txBox="1"/>
          <p:nvPr/>
        </p:nvSpPr>
        <p:spPr>
          <a:xfrm>
            <a:off x="6714211" y="281671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辦事處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34" charset="-120"/>
            </a:endParaRPr>
          </a:p>
        </p:txBody>
      </p:sp>
      <p:cxnSp>
        <p:nvCxnSpPr>
          <p:cNvPr id="347" name="直接连接符 11310"/>
          <p:cNvCxnSpPr/>
          <p:nvPr/>
        </p:nvCxnSpPr>
        <p:spPr>
          <a:xfrm>
            <a:off x="6483474" y="1418803"/>
            <a:ext cx="0" cy="2896138"/>
          </a:xfrm>
          <a:prstGeom prst="line">
            <a:avLst/>
          </a:prstGeom>
          <a:ln>
            <a:solidFill>
              <a:srgbClr val="1C2B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8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產品應用領域</a:t>
            </a:r>
            <a:endParaRPr lang="zh-TW" altLang="en-US" dirty="0"/>
          </a:p>
        </p:txBody>
      </p:sp>
      <p:sp>
        <p:nvSpPr>
          <p:cNvPr id="4" name="Freeform 79"/>
          <p:cNvSpPr>
            <a:spLocks/>
          </p:cNvSpPr>
          <p:nvPr/>
        </p:nvSpPr>
        <p:spPr bwMode="auto">
          <a:xfrm>
            <a:off x="3215453" y="2220129"/>
            <a:ext cx="674968" cy="1383784"/>
          </a:xfrm>
          <a:custGeom>
            <a:avLst/>
            <a:gdLst>
              <a:gd name="T0" fmla="*/ 15 w 60"/>
              <a:gd name="T1" fmla="*/ 51 h 123"/>
              <a:gd name="T2" fmla="*/ 0 w 60"/>
              <a:gd name="T3" fmla="*/ 62 h 123"/>
              <a:gd name="T4" fmla="*/ 15 w 60"/>
              <a:gd name="T5" fmla="*/ 73 h 123"/>
              <a:gd name="T6" fmla="*/ 37 w 60"/>
              <a:gd name="T7" fmla="*/ 123 h 123"/>
              <a:gd name="T8" fmla="*/ 59 w 60"/>
              <a:gd name="T9" fmla="*/ 101 h 123"/>
              <a:gd name="T10" fmla="*/ 45 w 60"/>
              <a:gd name="T11" fmla="*/ 62 h 123"/>
              <a:gd name="T12" fmla="*/ 60 w 60"/>
              <a:gd name="T13" fmla="*/ 22 h 123"/>
              <a:gd name="T14" fmla="*/ 39 w 60"/>
              <a:gd name="T15" fmla="*/ 0 h 123"/>
              <a:gd name="T16" fmla="*/ 15 w 60"/>
              <a:gd name="T17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123">
                <a:moveTo>
                  <a:pt x="15" y="51"/>
                </a:moveTo>
                <a:cubicBezTo>
                  <a:pt x="0" y="62"/>
                  <a:pt x="0" y="62"/>
                  <a:pt x="0" y="62"/>
                </a:cubicBezTo>
                <a:cubicBezTo>
                  <a:pt x="15" y="73"/>
                  <a:pt x="15" y="73"/>
                  <a:pt x="15" y="73"/>
                </a:cubicBezTo>
                <a:cubicBezTo>
                  <a:pt x="17" y="92"/>
                  <a:pt x="25" y="109"/>
                  <a:pt x="37" y="123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50" y="90"/>
                  <a:pt x="45" y="77"/>
                  <a:pt x="45" y="62"/>
                </a:cubicBezTo>
                <a:cubicBezTo>
                  <a:pt x="45" y="47"/>
                  <a:pt x="51" y="33"/>
                  <a:pt x="60" y="22"/>
                </a:cubicBezTo>
                <a:cubicBezTo>
                  <a:pt x="39" y="0"/>
                  <a:pt x="39" y="0"/>
                  <a:pt x="39" y="0"/>
                </a:cubicBezTo>
                <a:cubicBezTo>
                  <a:pt x="26" y="14"/>
                  <a:pt x="17" y="32"/>
                  <a:pt x="15" y="51"/>
                </a:cubicBezTo>
                <a:close/>
              </a:path>
            </a:pathLst>
          </a:custGeom>
          <a:solidFill>
            <a:srgbClr val="FFC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80"/>
          <p:cNvSpPr>
            <a:spLocks/>
          </p:cNvSpPr>
          <p:nvPr/>
        </p:nvSpPr>
        <p:spPr bwMode="auto">
          <a:xfrm>
            <a:off x="3665432" y="3390870"/>
            <a:ext cx="1419623" cy="674968"/>
          </a:xfrm>
          <a:custGeom>
            <a:avLst/>
            <a:gdLst>
              <a:gd name="T0" fmla="*/ 22 w 126"/>
              <a:gd name="T1" fmla="*/ 0 h 60"/>
              <a:gd name="T2" fmla="*/ 0 w 126"/>
              <a:gd name="T3" fmla="*/ 22 h 60"/>
              <a:gd name="T4" fmla="*/ 54 w 126"/>
              <a:gd name="T5" fmla="*/ 48 h 60"/>
              <a:gd name="T6" fmla="*/ 63 w 126"/>
              <a:gd name="T7" fmla="*/ 60 h 60"/>
              <a:gd name="T8" fmla="*/ 72 w 126"/>
              <a:gd name="T9" fmla="*/ 48 h 60"/>
              <a:gd name="T10" fmla="*/ 126 w 126"/>
              <a:gd name="T11" fmla="*/ 24 h 60"/>
              <a:gd name="T12" fmla="*/ 105 w 126"/>
              <a:gd name="T13" fmla="*/ 2 h 60"/>
              <a:gd name="T14" fmla="*/ 64 w 126"/>
              <a:gd name="T15" fmla="*/ 18 h 60"/>
              <a:gd name="T16" fmla="*/ 22 w 126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0">
                <a:moveTo>
                  <a:pt x="22" y="0"/>
                </a:moveTo>
                <a:cubicBezTo>
                  <a:pt x="0" y="22"/>
                  <a:pt x="0" y="22"/>
                  <a:pt x="0" y="22"/>
                </a:cubicBezTo>
                <a:cubicBezTo>
                  <a:pt x="14" y="36"/>
                  <a:pt x="33" y="46"/>
                  <a:pt x="54" y="48"/>
                </a:cubicBezTo>
                <a:cubicBezTo>
                  <a:pt x="63" y="60"/>
                  <a:pt x="63" y="60"/>
                  <a:pt x="63" y="60"/>
                </a:cubicBezTo>
                <a:cubicBezTo>
                  <a:pt x="72" y="48"/>
                  <a:pt x="72" y="48"/>
                  <a:pt x="72" y="48"/>
                </a:cubicBezTo>
                <a:cubicBezTo>
                  <a:pt x="93" y="47"/>
                  <a:pt x="112" y="38"/>
                  <a:pt x="126" y="24"/>
                </a:cubicBezTo>
                <a:cubicBezTo>
                  <a:pt x="105" y="2"/>
                  <a:pt x="105" y="2"/>
                  <a:pt x="105" y="2"/>
                </a:cubicBezTo>
                <a:cubicBezTo>
                  <a:pt x="94" y="12"/>
                  <a:pt x="80" y="18"/>
                  <a:pt x="64" y="18"/>
                </a:cubicBezTo>
                <a:cubicBezTo>
                  <a:pt x="48" y="18"/>
                  <a:pt x="33" y="11"/>
                  <a:pt x="22" y="0"/>
                </a:cubicBezTo>
                <a:close/>
              </a:path>
            </a:pathLst>
          </a:custGeom>
          <a:solidFill>
            <a:srgbClr val="464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81"/>
          <p:cNvSpPr>
            <a:spLocks/>
          </p:cNvSpPr>
          <p:nvPr/>
        </p:nvSpPr>
        <p:spPr bwMode="auto">
          <a:xfrm>
            <a:off x="3687333" y="1748249"/>
            <a:ext cx="1385775" cy="684923"/>
          </a:xfrm>
          <a:custGeom>
            <a:avLst/>
            <a:gdLst>
              <a:gd name="T0" fmla="*/ 61 w 123"/>
              <a:gd name="T1" fmla="*/ 0 h 61"/>
              <a:gd name="T2" fmla="*/ 50 w 123"/>
              <a:gd name="T3" fmla="*/ 15 h 61"/>
              <a:gd name="T4" fmla="*/ 0 w 123"/>
              <a:gd name="T5" fmla="*/ 39 h 61"/>
              <a:gd name="T6" fmla="*/ 22 w 123"/>
              <a:gd name="T7" fmla="*/ 61 h 61"/>
              <a:gd name="T8" fmla="*/ 62 w 123"/>
              <a:gd name="T9" fmla="*/ 45 h 61"/>
              <a:gd name="T10" fmla="*/ 101 w 123"/>
              <a:gd name="T11" fmla="*/ 59 h 61"/>
              <a:gd name="T12" fmla="*/ 123 w 123"/>
              <a:gd name="T13" fmla="*/ 37 h 61"/>
              <a:gd name="T14" fmla="*/ 72 w 123"/>
              <a:gd name="T15" fmla="*/ 14 h 61"/>
              <a:gd name="T16" fmla="*/ 61 w 123"/>
              <a:gd name="T1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61">
                <a:moveTo>
                  <a:pt x="61" y="0"/>
                </a:moveTo>
                <a:cubicBezTo>
                  <a:pt x="50" y="15"/>
                  <a:pt x="50" y="15"/>
                  <a:pt x="50" y="15"/>
                </a:cubicBezTo>
                <a:cubicBezTo>
                  <a:pt x="31" y="17"/>
                  <a:pt x="13" y="26"/>
                  <a:pt x="0" y="39"/>
                </a:cubicBezTo>
                <a:cubicBezTo>
                  <a:pt x="22" y="61"/>
                  <a:pt x="22" y="61"/>
                  <a:pt x="22" y="61"/>
                </a:cubicBezTo>
                <a:cubicBezTo>
                  <a:pt x="32" y="51"/>
                  <a:pt x="47" y="45"/>
                  <a:pt x="62" y="45"/>
                </a:cubicBezTo>
                <a:cubicBezTo>
                  <a:pt x="77" y="45"/>
                  <a:pt x="91" y="50"/>
                  <a:pt x="101" y="59"/>
                </a:cubicBezTo>
                <a:cubicBezTo>
                  <a:pt x="123" y="37"/>
                  <a:pt x="123" y="37"/>
                  <a:pt x="123" y="37"/>
                </a:cubicBezTo>
                <a:cubicBezTo>
                  <a:pt x="109" y="25"/>
                  <a:pt x="91" y="16"/>
                  <a:pt x="72" y="14"/>
                </a:cubicBezTo>
                <a:lnTo>
                  <a:pt x="61" y="0"/>
                </a:lnTo>
                <a:close/>
              </a:path>
            </a:pathLst>
          </a:custGeom>
          <a:solidFill>
            <a:srgbClr val="FC6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2"/>
          <p:cNvSpPr>
            <a:spLocks/>
          </p:cNvSpPr>
          <p:nvPr/>
        </p:nvSpPr>
        <p:spPr bwMode="auto">
          <a:xfrm>
            <a:off x="4870021" y="2198228"/>
            <a:ext cx="676959" cy="1427587"/>
          </a:xfrm>
          <a:custGeom>
            <a:avLst/>
            <a:gdLst>
              <a:gd name="T0" fmla="*/ 48 w 60"/>
              <a:gd name="T1" fmla="*/ 55 h 127"/>
              <a:gd name="T2" fmla="*/ 21 w 60"/>
              <a:gd name="T3" fmla="*/ 0 h 127"/>
              <a:gd name="T4" fmla="*/ 0 w 60"/>
              <a:gd name="T5" fmla="*/ 22 h 127"/>
              <a:gd name="T6" fmla="*/ 17 w 60"/>
              <a:gd name="T7" fmla="*/ 64 h 127"/>
              <a:gd name="T8" fmla="*/ 1 w 60"/>
              <a:gd name="T9" fmla="*/ 105 h 127"/>
              <a:gd name="T10" fmla="*/ 23 w 60"/>
              <a:gd name="T11" fmla="*/ 127 h 127"/>
              <a:gd name="T12" fmla="*/ 47 w 60"/>
              <a:gd name="T13" fmla="*/ 74 h 127"/>
              <a:gd name="T14" fmla="*/ 60 w 60"/>
              <a:gd name="T15" fmla="*/ 64 h 127"/>
              <a:gd name="T16" fmla="*/ 48 w 60"/>
              <a:gd name="T17" fmla="*/ 5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127">
                <a:moveTo>
                  <a:pt x="48" y="55"/>
                </a:moveTo>
                <a:cubicBezTo>
                  <a:pt x="45" y="34"/>
                  <a:pt x="36" y="14"/>
                  <a:pt x="2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0" y="33"/>
                  <a:pt x="17" y="48"/>
                  <a:pt x="17" y="64"/>
                </a:cubicBezTo>
                <a:cubicBezTo>
                  <a:pt x="17" y="80"/>
                  <a:pt x="11" y="94"/>
                  <a:pt x="1" y="105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36" y="113"/>
                  <a:pt x="45" y="94"/>
                  <a:pt x="47" y="74"/>
                </a:cubicBezTo>
                <a:cubicBezTo>
                  <a:pt x="60" y="64"/>
                  <a:pt x="60" y="64"/>
                  <a:pt x="60" y="64"/>
                </a:cubicBezTo>
                <a:lnTo>
                  <a:pt x="48" y="55"/>
                </a:ln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3"/>
          <p:cNvSpPr>
            <a:spLocks/>
          </p:cNvSpPr>
          <p:nvPr/>
        </p:nvSpPr>
        <p:spPr bwMode="auto">
          <a:xfrm>
            <a:off x="2741582" y="2827401"/>
            <a:ext cx="260828" cy="236936"/>
          </a:xfrm>
          <a:custGeom>
            <a:avLst/>
            <a:gdLst>
              <a:gd name="T0" fmla="*/ 68 w 131"/>
              <a:gd name="T1" fmla="*/ 0 h 119"/>
              <a:gd name="T2" fmla="*/ 34 w 131"/>
              <a:gd name="T3" fmla="*/ 23 h 119"/>
              <a:gd name="T4" fmla="*/ 0 w 131"/>
              <a:gd name="T5" fmla="*/ 51 h 119"/>
              <a:gd name="T6" fmla="*/ 0 w 131"/>
              <a:gd name="T7" fmla="*/ 119 h 119"/>
              <a:gd name="T8" fmla="*/ 46 w 131"/>
              <a:gd name="T9" fmla="*/ 119 h 119"/>
              <a:gd name="T10" fmla="*/ 46 w 131"/>
              <a:gd name="T11" fmla="*/ 57 h 119"/>
              <a:gd name="T12" fmla="*/ 85 w 131"/>
              <a:gd name="T13" fmla="*/ 57 h 119"/>
              <a:gd name="T14" fmla="*/ 85 w 131"/>
              <a:gd name="T15" fmla="*/ 119 h 119"/>
              <a:gd name="T16" fmla="*/ 131 w 131"/>
              <a:gd name="T17" fmla="*/ 119 h 119"/>
              <a:gd name="T18" fmla="*/ 131 w 131"/>
              <a:gd name="T19" fmla="*/ 51 h 119"/>
              <a:gd name="T20" fmla="*/ 97 w 131"/>
              <a:gd name="T21" fmla="*/ 23 h 119"/>
              <a:gd name="T22" fmla="*/ 68 w 131"/>
              <a:gd name="T2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" h="119">
                <a:moveTo>
                  <a:pt x="68" y="0"/>
                </a:moveTo>
                <a:lnTo>
                  <a:pt x="34" y="23"/>
                </a:lnTo>
                <a:lnTo>
                  <a:pt x="0" y="51"/>
                </a:lnTo>
                <a:lnTo>
                  <a:pt x="0" y="119"/>
                </a:lnTo>
                <a:lnTo>
                  <a:pt x="46" y="119"/>
                </a:lnTo>
                <a:lnTo>
                  <a:pt x="46" y="57"/>
                </a:lnTo>
                <a:lnTo>
                  <a:pt x="85" y="57"/>
                </a:lnTo>
                <a:lnTo>
                  <a:pt x="85" y="119"/>
                </a:lnTo>
                <a:lnTo>
                  <a:pt x="131" y="119"/>
                </a:lnTo>
                <a:lnTo>
                  <a:pt x="131" y="51"/>
                </a:lnTo>
                <a:lnTo>
                  <a:pt x="97" y="23"/>
                </a:lnTo>
                <a:lnTo>
                  <a:pt x="68" y="0"/>
                </a:lnTo>
                <a:close/>
              </a:path>
            </a:pathLst>
          </a:custGeom>
          <a:solidFill>
            <a:srgbClr val="FFC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4"/>
          <p:cNvSpPr>
            <a:spLocks/>
          </p:cNvSpPr>
          <p:nvPr/>
        </p:nvSpPr>
        <p:spPr bwMode="auto">
          <a:xfrm>
            <a:off x="2707734" y="2771652"/>
            <a:ext cx="338479" cy="157293"/>
          </a:xfrm>
          <a:custGeom>
            <a:avLst/>
            <a:gdLst>
              <a:gd name="T0" fmla="*/ 136 w 170"/>
              <a:gd name="T1" fmla="*/ 39 h 79"/>
              <a:gd name="T2" fmla="*/ 136 w 170"/>
              <a:gd name="T3" fmla="*/ 5 h 79"/>
              <a:gd name="T4" fmla="*/ 114 w 170"/>
              <a:gd name="T5" fmla="*/ 5 h 79"/>
              <a:gd name="T6" fmla="*/ 114 w 170"/>
              <a:gd name="T7" fmla="*/ 22 h 79"/>
              <a:gd name="T8" fmla="*/ 97 w 170"/>
              <a:gd name="T9" fmla="*/ 5 h 79"/>
              <a:gd name="T10" fmla="*/ 85 w 170"/>
              <a:gd name="T11" fmla="*/ 0 h 79"/>
              <a:gd name="T12" fmla="*/ 74 w 170"/>
              <a:gd name="T13" fmla="*/ 5 h 79"/>
              <a:gd name="T14" fmla="*/ 0 w 170"/>
              <a:gd name="T15" fmla="*/ 68 h 79"/>
              <a:gd name="T16" fmla="*/ 6 w 170"/>
              <a:gd name="T17" fmla="*/ 79 h 79"/>
              <a:gd name="T18" fmla="*/ 85 w 170"/>
              <a:gd name="T19" fmla="*/ 17 h 79"/>
              <a:gd name="T20" fmla="*/ 164 w 170"/>
              <a:gd name="T21" fmla="*/ 79 h 79"/>
              <a:gd name="T22" fmla="*/ 170 w 170"/>
              <a:gd name="T23" fmla="*/ 68 h 79"/>
              <a:gd name="T24" fmla="*/ 136 w 170"/>
              <a:gd name="T25" fmla="*/ 3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0" h="79">
                <a:moveTo>
                  <a:pt x="136" y="39"/>
                </a:moveTo>
                <a:lnTo>
                  <a:pt x="136" y="5"/>
                </a:lnTo>
                <a:lnTo>
                  <a:pt x="114" y="5"/>
                </a:lnTo>
                <a:lnTo>
                  <a:pt x="114" y="22"/>
                </a:lnTo>
                <a:lnTo>
                  <a:pt x="97" y="5"/>
                </a:lnTo>
                <a:lnTo>
                  <a:pt x="85" y="0"/>
                </a:lnTo>
                <a:lnTo>
                  <a:pt x="74" y="5"/>
                </a:lnTo>
                <a:lnTo>
                  <a:pt x="0" y="68"/>
                </a:lnTo>
                <a:lnTo>
                  <a:pt x="6" y="79"/>
                </a:lnTo>
                <a:lnTo>
                  <a:pt x="85" y="17"/>
                </a:lnTo>
                <a:lnTo>
                  <a:pt x="164" y="79"/>
                </a:lnTo>
                <a:lnTo>
                  <a:pt x="170" y="68"/>
                </a:lnTo>
                <a:lnTo>
                  <a:pt x="136" y="39"/>
                </a:lnTo>
                <a:close/>
              </a:path>
            </a:pathLst>
          </a:custGeom>
          <a:solidFill>
            <a:srgbClr val="FFC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5"/>
          <p:cNvSpPr>
            <a:spLocks/>
          </p:cNvSpPr>
          <p:nvPr/>
        </p:nvSpPr>
        <p:spPr bwMode="auto">
          <a:xfrm>
            <a:off x="5636577" y="2771652"/>
            <a:ext cx="203088" cy="416131"/>
          </a:xfrm>
          <a:custGeom>
            <a:avLst/>
            <a:gdLst>
              <a:gd name="T0" fmla="*/ 14 w 18"/>
              <a:gd name="T1" fmla="*/ 0 h 37"/>
              <a:gd name="T2" fmla="*/ 5 w 18"/>
              <a:gd name="T3" fmla="*/ 0 h 37"/>
              <a:gd name="T4" fmla="*/ 0 w 18"/>
              <a:gd name="T5" fmla="*/ 3 h 37"/>
              <a:gd name="T6" fmla="*/ 0 w 18"/>
              <a:gd name="T7" fmla="*/ 3 h 37"/>
              <a:gd name="T8" fmla="*/ 0 w 18"/>
              <a:gd name="T9" fmla="*/ 4 h 37"/>
              <a:gd name="T10" fmla="*/ 0 w 18"/>
              <a:gd name="T11" fmla="*/ 17 h 37"/>
              <a:gd name="T12" fmla="*/ 2 w 18"/>
              <a:gd name="T13" fmla="*/ 18 h 37"/>
              <a:gd name="T14" fmla="*/ 3 w 18"/>
              <a:gd name="T15" fmla="*/ 17 h 37"/>
              <a:gd name="T16" fmla="*/ 3 w 18"/>
              <a:gd name="T17" fmla="*/ 6 h 37"/>
              <a:gd name="T18" fmla="*/ 4 w 18"/>
              <a:gd name="T19" fmla="*/ 6 h 37"/>
              <a:gd name="T20" fmla="*/ 4 w 18"/>
              <a:gd name="T21" fmla="*/ 16 h 37"/>
              <a:gd name="T22" fmla="*/ 4 w 18"/>
              <a:gd name="T23" fmla="*/ 17 h 37"/>
              <a:gd name="T24" fmla="*/ 4 w 18"/>
              <a:gd name="T25" fmla="*/ 35 h 37"/>
              <a:gd name="T26" fmla="*/ 6 w 18"/>
              <a:gd name="T27" fmla="*/ 37 h 37"/>
              <a:gd name="T28" fmla="*/ 9 w 18"/>
              <a:gd name="T29" fmla="*/ 35 h 37"/>
              <a:gd name="T30" fmla="*/ 9 w 18"/>
              <a:gd name="T31" fmla="*/ 19 h 37"/>
              <a:gd name="T32" fmla="*/ 10 w 18"/>
              <a:gd name="T33" fmla="*/ 19 h 37"/>
              <a:gd name="T34" fmla="*/ 10 w 18"/>
              <a:gd name="T35" fmla="*/ 35 h 37"/>
              <a:gd name="T36" fmla="*/ 12 w 18"/>
              <a:gd name="T37" fmla="*/ 37 h 37"/>
              <a:gd name="T38" fmla="*/ 14 w 18"/>
              <a:gd name="T39" fmla="*/ 35 h 37"/>
              <a:gd name="T40" fmla="*/ 14 w 18"/>
              <a:gd name="T41" fmla="*/ 16 h 37"/>
              <a:gd name="T42" fmla="*/ 14 w 18"/>
              <a:gd name="T43" fmla="*/ 16 h 37"/>
              <a:gd name="T44" fmla="*/ 14 w 18"/>
              <a:gd name="T45" fmla="*/ 6 h 37"/>
              <a:gd name="T46" fmla="*/ 15 w 18"/>
              <a:gd name="T47" fmla="*/ 6 h 37"/>
              <a:gd name="T48" fmla="*/ 15 w 18"/>
              <a:gd name="T49" fmla="*/ 17 h 37"/>
              <a:gd name="T50" fmla="*/ 17 w 18"/>
              <a:gd name="T51" fmla="*/ 18 h 37"/>
              <a:gd name="T52" fmla="*/ 18 w 18"/>
              <a:gd name="T53" fmla="*/ 17 h 37"/>
              <a:gd name="T54" fmla="*/ 18 w 18"/>
              <a:gd name="T55" fmla="*/ 4 h 37"/>
              <a:gd name="T56" fmla="*/ 18 w 18"/>
              <a:gd name="T57" fmla="*/ 3 h 37"/>
              <a:gd name="T58" fmla="*/ 18 w 18"/>
              <a:gd name="T59" fmla="*/ 3 h 37"/>
              <a:gd name="T60" fmla="*/ 14 w 18"/>
              <a:gd name="T6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" h="37">
                <a:moveTo>
                  <a:pt x="14" y="0"/>
                </a:moveTo>
                <a:cubicBezTo>
                  <a:pt x="5" y="0"/>
                  <a:pt x="5" y="0"/>
                  <a:pt x="5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18"/>
                  <a:pt x="2" y="18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7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5" y="37"/>
                  <a:pt x="6" y="37"/>
                </a:cubicBezTo>
                <a:cubicBezTo>
                  <a:pt x="8" y="37"/>
                  <a:pt x="9" y="36"/>
                  <a:pt x="9" y="35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1" y="37"/>
                  <a:pt x="12" y="37"/>
                </a:cubicBezTo>
                <a:cubicBezTo>
                  <a:pt x="13" y="37"/>
                  <a:pt x="14" y="36"/>
                  <a:pt x="14" y="3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6" y="18"/>
                  <a:pt x="17" y="18"/>
                </a:cubicBezTo>
                <a:cubicBezTo>
                  <a:pt x="18" y="18"/>
                  <a:pt x="18" y="17"/>
                  <a:pt x="18" y="17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7" y="0"/>
                  <a:pt x="14" y="0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86"/>
          <p:cNvSpPr>
            <a:spLocks noChangeArrowheads="1"/>
          </p:cNvSpPr>
          <p:nvPr/>
        </p:nvSpPr>
        <p:spPr bwMode="auto">
          <a:xfrm>
            <a:off x="5692327" y="2682054"/>
            <a:ext cx="89598" cy="77651"/>
          </a:xfrm>
          <a:prstGeom prst="ellipse">
            <a:avLst/>
          </a:pr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7"/>
          <p:cNvSpPr>
            <a:spLocks/>
          </p:cNvSpPr>
          <p:nvPr/>
        </p:nvSpPr>
        <p:spPr bwMode="auto">
          <a:xfrm>
            <a:off x="4173151" y="4131543"/>
            <a:ext cx="416131" cy="394229"/>
          </a:xfrm>
          <a:custGeom>
            <a:avLst/>
            <a:gdLst>
              <a:gd name="T0" fmla="*/ 0 w 37"/>
              <a:gd name="T1" fmla="*/ 34 h 35"/>
              <a:gd name="T2" fmla="*/ 2 w 37"/>
              <a:gd name="T3" fmla="*/ 35 h 35"/>
              <a:gd name="T4" fmla="*/ 6 w 37"/>
              <a:gd name="T5" fmla="*/ 27 h 35"/>
              <a:gd name="T6" fmla="*/ 23 w 37"/>
              <a:gd name="T7" fmla="*/ 24 h 35"/>
              <a:gd name="T8" fmla="*/ 37 w 37"/>
              <a:gd name="T9" fmla="*/ 0 h 35"/>
              <a:gd name="T10" fmla="*/ 4 w 37"/>
              <a:gd name="T11" fmla="*/ 26 h 35"/>
              <a:gd name="T12" fmla="*/ 20 w 37"/>
              <a:gd name="T13" fmla="*/ 11 h 35"/>
              <a:gd name="T14" fmla="*/ 0 w 37"/>
              <a:gd name="T15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5">
                <a:moveTo>
                  <a:pt x="0" y="34"/>
                </a:moveTo>
                <a:cubicBezTo>
                  <a:pt x="0" y="34"/>
                  <a:pt x="0" y="35"/>
                  <a:pt x="2" y="35"/>
                </a:cubicBezTo>
                <a:cubicBezTo>
                  <a:pt x="2" y="33"/>
                  <a:pt x="6" y="27"/>
                  <a:pt x="6" y="27"/>
                </a:cubicBezTo>
                <a:cubicBezTo>
                  <a:pt x="6" y="27"/>
                  <a:pt x="15" y="33"/>
                  <a:pt x="23" y="24"/>
                </a:cubicBezTo>
                <a:cubicBezTo>
                  <a:pt x="32" y="14"/>
                  <a:pt x="26" y="7"/>
                  <a:pt x="37" y="0"/>
                </a:cubicBezTo>
                <a:cubicBezTo>
                  <a:pt x="9" y="6"/>
                  <a:pt x="4" y="15"/>
                  <a:pt x="4" y="26"/>
                </a:cubicBezTo>
                <a:cubicBezTo>
                  <a:pt x="7" y="21"/>
                  <a:pt x="14" y="13"/>
                  <a:pt x="20" y="11"/>
                </a:cubicBezTo>
                <a:cubicBezTo>
                  <a:pt x="9" y="18"/>
                  <a:pt x="3" y="29"/>
                  <a:pt x="0" y="34"/>
                </a:cubicBezTo>
                <a:close/>
              </a:path>
            </a:pathLst>
          </a:custGeom>
          <a:solidFill>
            <a:srgbClr val="464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88"/>
          <p:cNvSpPr>
            <a:spLocks/>
          </p:cNvSpPr>
          <p:nvPr/>
        </p:nvSpPr>
        <p:spPr bwMode="auto">
          <a:xfrm>
            <a:off x="4206999" y="1387868"/>
            <a:ext cx="336488" cy="302640"/>
          </a:xfrm>
          <a:custGeom>
            <a:avLst/>
            <a:gdLst>
              <a:gd name="T0" fmla="*/ 15 w 30"/>
              <a:gd name="T1" fmla="*/ 6 h 27"/>
              <a:gd name="T2" fmla="*/ 8 w 30"/>
              <a:gd name="T3" fmla="*/ 0 h 27"/>
              <a:gd name="T4" fmla="*/ 1 w 30"/>
              <a:gd name="T5" fmla="*/ 9 h 27"/>
              <a:gd name="T6" fmla="*/ 15 w 30"/>
              <a:gd name="T7" fmla="*/ 27 h 27"/>
              <a:gd name="T8" fmla="*/ 30 w 30"/>
              <a:gd name="T9" fmla="*/ 9 h 27"/>
              <a:gd name="T10" fmla="*/ 23 w 30"/>
              <a:gd name="T11" fmla="*/ 0 h 27"/>
              <a:gd name="T12" fmla="*/ 15 w 30"/>
              <a:gd name="T13" fmla="*/ 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7">
                <a:moveTo>
                  <a:pt x="15" y="6"/>
                </a:moveTo>
                <a:cubicBezTo>
                  <a:pt x="14" y="2"/>
                  <a:pt x="11" y="0"/>
                  <a:pt x="8" y="0"/>
                </a:cubicBezTo>
                <a:cubicBezTo>
                  <a:pt x="2" y="0"/>
                  <a:pt x="0" y="4"/>
                  <a:pt x="1" y="9"/>
                </a:cubicBezTo>
                <a:cubicBezTo>
                  <a:pt x="1" y="15"/>
                  <a:pt x="9" y="19"/>
                  <a:pt x="15" y="27"/>
                </a:cubicBezTo>
                <a:cubicBezTo>
                  <a:pt x="21" y="19"/>
                  <a:pt x="29" y="15"/>
                  <a:pt x="30" y="9"/>
                </a:cubicBezTo>
                <a:cubicBezTo>
                  <a:pt x="30" y="4"/>
                  <a:pt x="28" y="1"/>
                  <a:pt x="23" y="0"/>
                </a:cubicBezTo>
                <a:cubicBezTo>
                  <a:pt x="19" y="0"/>
                  <a:pt x="17" y="2"/>
                  <a:pt x="15" y="6"/>
                </a:cubicBezTo>
                <a:close/>
              </a:path>
            </a:pathLst>
          </a:custGeom>
          <a:solidFill>
            <a:srgbClr val="FC6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TextBox 553"/>
          <p:cNvSpPr txBox="1"/>
          <p:nvPr/>
        </p:nvSpPr>
        <p:spPr>
          <a:xfrm>
            <a:off x="866206" y="3400688"/>
            <a:ext cx="187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1C2B38"/>
                </a:solidFill>
              </a:rPr>
              <a:t>Communication</a:t>
            </a:r>
            <a:endParaRPr lang="zh-CN" altLang="en-US" sz="2000" b="1" dirty="0">
              <a:solidFill>
                <a:srgbClr val="1C2B38"/>
              </a:solidFill>
            </a:endParaRPr>
          </a:p>
        </p:txBody>
      </p:sp>
      <p:sp>
        <p:nvSpPr>
          <p:cNvPr id="17" name="TextBox 555"/>
          <p:cNvSpPr txBox="1"/>
          <p:nvPr/>
        </p:nvSpPr>
        <p:spPr>
          <a:xfrm>
            <a:off x="6737624" y="3409832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C2B38"/>
                </a:solidFill>
              </a:rPr>
              <a:t>Consumer</a:t>
            </a:r>
          </a:p>
        </p:txBody>
      </p:sp>
      <p:sp>
        <p:nvSpPr>
          <p:cNvPr id="19" name="TextBox 557"/>
          <p:cNvSpPr txBox="1"/>
          <p:nvPr/>
        </p:nvSpPr>
        <p:spPr>
          <a:xfrm>
            <a:off x="1176837" y="1135022"/>
            <a:ext cx="124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1C2B38"/>
                </a:solidFill>
              </a:rPr>
              <a:t>Computer</a:t>
            </a:r>
            <a:endParaRPr lang="zh-CN" altLang="en-US" sz="2000" b="1" dirty="0">
              <a:solidFill>
                <a:srgbClr val="1C2B38"/>
              </a:solidFill>
            </a:endParaRPr>
          </a:p>
        </p:txBody>
      </p:sp>
      <p:sp>
        <p:nvSpPr>
          <p:cNvPr id="21" name="TextBox 559"/>
          <p:cNvSpPr txBox="1"/>
          <p:nvPr/>
        </p:nvSpPr>
        <p:spPr>
          <a:xfrm>
            <a:off x="6644116" y="1135022"/>
            <a:ext cx="1447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C2B38"/>
                </a:solidFill>
              </a:rPr>
              <a:t>Automotive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15199" r="4196" b="15561"/>
          <a:stretch/>
        </p:blipFill>
        <p:spPr>
          <a:xfrm>
            <a:off x="813495" y="1610385"/>
            <a:ext cx="1821565" cy="137639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8" y="3044613"/>
            <a:ext cx="2818460" cy="281846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44" y="1632596"/>
            <a:ext cx="3704410" cy="1559751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68" y="3565363"/>
            <a:ext cx="2289882" cy="15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1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國際認證及政府獎項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528" y="1152941"/>
            <a:ext cx="5363508" cy="3453713"/>
          </a:xfrm>
          <a:prstGeom prst="rect">
            <a:avLst/>
          </a:prstGeom>
        </p:spPr>
      </p:pic>
      <p:cxnSp>
        <p:nvCxnSpPr>
          <p:cNvPr id="6" name="直接连接符 11310"/>
          <p:cNvCxnSpPr/>
          <p:nvPr/>
        </p:nvCxnSpPr>
        <p:spPr>
          <a:xfrm>
            <a:off x="5787731" y="1365795"/>
            <a:ext cx="0" cy="2896138"/>
          </a:xfrm>
          <a:prstGeom prst="line">
            <a:avLst/>
          </a:prstGeom>
          <a:ln>
            <a:solidFill>
              <a:srgbClr val="1C2B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4334" y="3258198"/>
            <a:ext cx="2953744" cy="1252826"/>
          </a:xfrm>
          <a:prstGeom prst="rect">
            <a:avLst/>
          </a:prstGeom>
        </p:spPr>
      </p:pic>
      <p:pic>
        <p:nvPicPr>
          <p:cNvPr id="1028" name="Picture 4" descr="以文化超越制度，OK忠訓國際TTQS認證摘金| 獎項認證| OK忠訓國際-銀行貸款專家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34" y="1896677"/>
            <a:ext cx="2953744" cy="12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TDA 首頁- 國家人才發展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31" y="1092068"/>
            <a:ext cx="3248884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6786" y="747828"/>
            <a:ext cx="5199698" cy="2363788"/>
            <a:chOff x="1966786" y="530112"/>
            <a:chExt cx="5199698" cy="2363788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376486" y="693625"/>
              <a:ext cx="2320925" cy="16351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492373" y="796812"/>
              <a:ext cx="2089150" cy="1336675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224086" y="530112"/>
              <a:ext cx="2625725" cy="189547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905123" y="2546237"/>
              <a:ext cx="1257300" cy="322262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378198" y="2546237"/>
              <a:ext cx="784225" cy="322262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492373" y="796812"/>
              <a:ext cx="728663" cy="26670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492373" y="1063512"/>
              <a:ext cx="728663" cy="1069975"/>
            </a:xfrm>
            <a:prstGeom prst="rect">
              <a:avLst/>
            </a:prstGeom>
            <a:solidFill>
              <a:srgbClr val="3C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613023" y="1185750"/>
              <a:ext cx="485775" cy="219075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613023" y="1550875"/>
              <a:ext cx="485775" cy="217487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613023" y="1890600"/>
              <a:ext cx="485775" cy="122237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4513136" y="1088912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C543"/>
                </a:solidFill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4513136" y="1282587"/>
              <a:ext cx="898525" cy="73025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4513136" y="1477850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513136" y="1671525"/>
              <a:ext cx="898525" cy="73025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4513136" y="1866787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1966786" y="2747850"/>
              <a:ext cx="231775" cy="14605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198561" y="2473212"/>
              <a:ext cx="223838" cy="42068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422398" y="2060462"/>
              <a:ext cx="231775" cy="83343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2654173" y="1763600"/>
              <a:ext cx="230188" cy="1130300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884361" y="2406537"/>
              <a:ext cx="225425" cy="487362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3109786" y="2692287"/>
              <a:ext cx="230188" cy="201612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6942646" y="2747850"/>
              <a:ext cx="223838" cy="14605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6710871" y="2473212"/>
              <a:ext cx="231775" cy="42068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" name="Rectangle 34"/>
            <p:cNvSpPr>
              <a:spLocks noChangeArrowheads="1"/>
            </p:cNvSpPr>
            <p:nvPr/>
          </p:nvSpPr>
          <p:spPr bwMode="auto">
            <a:xfrm>
              <a:off x="6480683" y="2060462"/>
              <a:ext cx="230188" cy="83343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Rectangle 35"/>
            <p:cNvSpPr>
              <a:spLocks noChangeArrowheads="1"/>
            </p:cNvSpPr>
            <p:nvPr/>
          </p:nvSpPr>
          <p:spPr bwMode="auto">
            <a:xfrm>
              <a:off x="6255258" y="1763600"/>
              <a:ext cx="225425" cy="1130300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9" name="Rectangle 36"/>
            <p:cNvSpPr>
              <a:spLocks noChangeArrowheads="1"/>
            </p:cNvSpPr>
            <p:nvPr/>
          </p:nvSpPr>
          <p:spPr bwMode="auto">
            <a:xfrm>
              <a:off x="6025071" y="2406537"/>
              <a:ext cx="230188" cy="487362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Rectangle 37"/>
            <p:cNvSpPr>
              <a:spLocks noChangeArrowheads="1"/>
            </p:cNvSpPr>
            <p:nvPr/>
          </p:nvSpPr>
          <p:spPr bwMode="auto">
            <a:xfrm>
              <a:off x="5793296" y="2692287"/>
              <a:ext cx="231775" cy="201612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2" name="TextBox 1031"/>
          <p:cNvSpPr txBox="1"/>
          <p:nvPr/>
        </p:nvSpPr>
        <p:spPr>
          <a:xfrm>
            <a:off x="2000628" y="3360904"/>
            <a:ext cx="5142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151F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研替</a:t>
            </a:r>
            <a:r>
              <a:rPr lang="en-US" altLang="zh-TW" sz="4000" dirty="0">
                <a:solidFill>
                  <a:srgbClr val="151F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&amp;</a:t>
            </a:r>
            <a:r>
              <a:rPr lang="zh-TW" altLang="en-US" sz="4000" dirty="0">
                <a:solidFill>
                  <a:srgbClr val="151F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預</a:t>
            </a:r>
            <a:r>
              <a:rPr lang="zh-TW" altLang="en-US" sz="4000" dirty="0" smtClean="0">
                <a:solidFill>
                  <a:srgbClr val="151F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聘資格及職缺</a:t>
            </a:r>
            <a:endParaRPr lang="zh-TW" altLang="en-US" sz="4000" dirty="0">
              <a:solidFill>
                <a:srgbClr val="151F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5222</TotalTime>
  <Words>762</Words>
  <Application>Microsoft Office PowerPoint</Application>
  <PresentationFormat>如螢幕大小 (16:9)</PresentationFormat>
  <Paragraphs>227</Paragraphs>
  <Slides>18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自定义设计方案</vt:lpstr>
      <vt:lpstr>Office Theme</vt:lpstr>
      <vt:lpstr>PowerPoint 簡報</vt:lpstr>
      <vt:lpstr>PowerPoint 簡報</vt:lpstr>
      <vt:lpstr>PowerPoint 簡報</vt:lpstr>
      <vt:lpstr>京元電子公司簡介</vt:lpstr>
      <vt:lpstr>服務項目</vt:lpstr>
      <vt:lpstr>京元集團全球布局</vt:lpstr>
      <vt:lpstr>產品應用領域</vt:lpstr>
      <vt:lpstr>國際認證及政府獎項</vt:lpstr>
      <vt:lpstr>PowerPoint 簡報</vt:lpstr>
      <vt:lpstr>研替 V.S. 預聘</vt:lpstr>
      <vt:lpstr>職務介紹-研替&amp;預聘</vt:lpstr>
      <vt:lpstr>職務介紹-研替&amp;預聘</vt:lpstr>
      <vt:lpstr>職務介紹-研替&amp;預聘</vt:lpstr>
      <vt:lpstr>研替預聘薪資與福利</vt:lpstr>
      <vt:lpstr>研發替代役流程</vt:lpstr>
      <vt:lpstr>預聘專案徵選流程</vt:lpstr>
      <vt:lpstr>聯絡資訊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conniehsu</cp:lastModifiedBy>
  <cp:revision>499</cp:revision>
  <dcterms:modified xsi:type="dcterms:W3CDTF">2022-06-30T04:43:17Z</dcterms:modified>
</cp:coreProperties>
</file>